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15C35AAB-6B3D-41C4-93F3-7ED8E4B4E2F1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0CF57-B18C-4894-AFC0-3462CEAFE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2FB860-506A-46EC-BE8F-557EFCD5B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4DC69-9001-444F-AEF7-B8F689BF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7A6B99-9CEB-4265-ADEA-1D5987F5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45CF13-F991-4206-AEEA-DDB68B2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91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1577AC-8FAA-4E96-9E34-30C79BAD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9D445-7CB5-4CBC-9BE2-201860B2A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6DDBCC-7215-46B2-A318-A9FB23E5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E74C8D-5609-47C5-A4FB-64166FC0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F83C6-5B41-4753-815C-E0F8EFFC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89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A83F14-3E28-4096-B24E-7C6FA2122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1EA38E-BF17-44C4-BA55-555659D19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31F8C-11D9-44D0-91EC-F6524B37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D69EEE-C793-4937-B033-7CADE7A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5C701E-63F4-4447-92FA-F6D5D2B2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70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1B775-484B-4CBC-ACE4-4A80D099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4B234-D097-46D8-9A06-B0B841F7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0185A5-9F04-4628-A8B4-9459A61E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EA4B05-A993-460B-BAC8-4FE441D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085B60-88C0-4EEE-AC3E-D7554011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36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96F0E-05EB-4685-8327-8EBE3D7F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55C0F4-77F8-4DED-9129-449A9010E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CF83B8-B102-43E9-B559-6294ED10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57CBB-5F0F-4F90-872A-CBC493B9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BFE3E6-C942-47CC-9543-492932AD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9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A1442-8CCD-4140-A8FD-F9BC689D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A4C2D-8D88-42FA-A62B-0BA9FE8A2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32F428-E36E-4F2F-8CBF-04CCAAAA7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1D6ACB-1706-454A-9600-362003D5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90E71E-2188-42D3-B188-4CB877A5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CD7232-C5F4-49AB-809D-51D1F7B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2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EEC4C-0488-4602-9BC6-B09B6B3D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9CAF7-F0E9-403A-82AC-16E85FD1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94C250-0E16-4C7C-BFA3-3A95BAE13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2D7386-A3B4-4362-9361-C2C166C1E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323F25-2BAE-4F1C-9251-99AD18A4E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A3AD2-5D86-4B5B-A135-7E44F339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FAE59C-8CB5-4747-9C1E-B81D2AE0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DB9EA3-7A5B-43EE-BAB5-4882F32D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7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AAD77-A0CA-4032-99D1-F19B61EF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16C12C-7747-47CB-B440-354478849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9FA7B2D-8FB0-4FB6-90CB-93BA2D0C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1B643CD-8C47-4255-BC7E-AD424F3D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02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440D8C-5447-42D4-BFFC-61A4A989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59E5FD-901B-4BFA-AA45-442BC401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3D0295-0BB8-4B0F-9BF4-933D22C3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2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92D99D-9D6C-4DFC-B84B-2343B1191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8B5119-36C8-4E72-A736-A14C5E6C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E9BD59-9E91-434E-82AB-0A45FFA58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2BE86C-F15E-4743-87C3-337BD23D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4DBD15-7FDF-49FB-B4F2-A26055D1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313BB1-725E-4D31-999B-5C5714B2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64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58142-AF22-402A-BFED-862F3249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BB87CA-7F6E-4AF6-95F0-36A87F453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EA63F0-E9E3-4FE9-949B-D5A01070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C119FA-A2A8-442D-8A82-8735D906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0AF6C-E82B-44DD-884C-547866D2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1160EA-7138-4519-AB3E-30997F3C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1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727992-533E-49FF-9E49-6E1C16EA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D8ADA3-F1BD-410E-83C9-35590C11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4A0B8-D600-4973-9ED7-8B5F38A5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D2E8B-62F0-43A8-B418-971AF2E1D435}" type="datetimeFigureOut">
              <a:rPr kumimoji="1" lang="ja-JP" altLang="en-US" smtClean="0"/>
              <a:t>2021/8/3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61EAC5-5DB9-46F7-BE62-1BFD1526B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F9C0-28DD-4AE1-9255-5DE928EAC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3A44A-5C15-4526-A16E-17DFE551A3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57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9FA6E330-A955-4B11-B988-F43AE9EE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28" y="4109516"/>
            <a:ext cx="5331204" cy="33186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975B00E-51DF-4BF1-8BCC-5520D46A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793" y="3416078"/>
            <a:ext cx="759659" cy="7271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38A427C-7678-4087-8260-9CA88682B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000" y="3281060"/>
            <a:ext cx="997138" cy="99713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BB59704-0BF8-4D8E-8552-54BE54516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97" y="3268864"/>
            <a:ext cx="1022265" cy="997139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1F4DF8-02FE-413F-954D-1A4B6C9CE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918" y="3281060"/>
            <a:ext cx="997139" cy="997139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6D3D784-7C2E-4183-BEDF-9B66804326E3}"/>
              </a:ext>
            </a:extLst>
          </p:cNvPr>
          <p:cNvGrpSpPr/>
          <p:nvPr/>
        </p:nvGrpSpPr>
        <p:grpSpPr>
          <a:xfrm>
            <a:off x="0" y="488252"/>
            <a:ext cx="2520362" cy="1298264"/>
            <a:chOff x="954068" y="952941"/>
            <a:chExt cx="2970479" cy="1530124"/>
          </a:xfrm>
        </p:grpSpPr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46C1D06B-722B-49AD-B270-0681DFE15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068" y="952941"/>
              <a:ext cx="1688984" cy="1344854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8E4A2AAA-A0FC-4A47-8D3D-460F019F2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461" y="962979"/>
              <a:ext cx="1520086" cy="1520086"/>
            </a:xfrm>
            <a:prstGeom prst="rect">
              <a:avLst/>
            </a:prstGeom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D9151358-E937-42D6-81FD-293150F11F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34" y="238033"/>
            <a:ext cx="1481826" cy="1599812"/>
          </a:xfrm>
          <a:prstGeom prst="rect">
            <a:avLst/>
          </a:prstGeom>
        </p:spPr>
      </p:pic>
      <p:sp>
        <p:nvSpPr>
          <p:cNvPr id="28" name="矢印: 右 27">
            <a:extLst>
              <a:ext uri="{FF2B5EF4-FFF2-40B4-BE49-F238E27FC236}">
                <a16:creationId xmlns:a16="http://schemas.microsoft.com/office/drawing/2014/main" id="{FD604E1F-76ED-46D2-97CD-3674758A5231}"/>
              </a:ext>
            </a:extLst>
          </p:cNvPr>
          <p:cNvSpPr/>
          <p:nvPr/>
        </p:nvSpPr>
        <p:spPr>
          <a:xfrm rot="13945965">
            <a:off x="1608375" y="2353037"/>
            <a:ext cx="173677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0453DA77-A998-4F53-B78C-9DC47F5DBD34}"/>
              </a:ext>
            </a:extLst>
          </p:cNvPr>
          <p:cNvSpPr/>
          <p:nvPr/>
        </p:nvSpPr>
        <p:spPr>
          <a:xfrm rot="15592355">
            <a:off x="3311005" y="2291472"/>
            <a:ext cx="143163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9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高橋祐斗</dc:creator>
  <cp:lastModifiedBy>高橋祐斗</cp:lastModifiedBy>
  <cp:revision>5</cp:revision>
  <dcterms:created xsi:type="dcterms:W3CDTF">2021-08-02T23:52:57Z</dcterms:created>
  <dcterms:modified xsi:type="dcterms:W3CDTF">2021-08-03T00:24:32Z</dcterms:modified>
</cp:coreProperties>
</file>