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CC260A-2CB3-4C16-BAFB-291E52BB3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4F7810-B283-497E-A3EE-EB2B4D725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193640-6D38-4FDA-BCC0-49D00FCE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5337-A65E-452A-90D7-DA007D5F2D42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D69448-DFC5-47A8-A003-468DCADA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F77FDE-B1D2-4B3D-872D-0EF0179D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55B3-9D38-4EED-8A29-4607000180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0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8FDB8B-51BA-45C3-99BE-9F7D628C7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06B9367-EEA6-4897-86A3-B48599843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79C85D-2A28-41FA-B643-5746EC7C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5337-A65E-452A-90D7-DA007D5F2D42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2BEA30-956A-4C51-AE6F-DA58ECA08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1F5E6F-D99E-43F0-B756-F0037479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55B3-9D38-4EED-8A29-4607000180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07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7364C78-DD57-4A21-968F-1CC89ED9E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FA7A2D-63B0-4843-9D77-367E5A156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5377DF-4421-49B3-8AB3-17BC851A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5337-A65E-452A-90D7-DA007D5F2D42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944AEA-D023-42D0-8B1A-D0D5093E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BCB9B4-026C-4449-A7ED-369D5572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55B3-9D38-4EED-8A29-4607000180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28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42743-01B8-4D3F-B1B7-95673B14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2A21C7-CC85-4A62-9F79-A3B0A8ABA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95BEEE-C10D-4A99-AB4B-1FF90348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5337-A65E-452A-90D7-DA007D5F2D42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5D0755-0594-4B7C-B643-A9C2681A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DC30A3-08CD-47E0-90AD-C1A76DD1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55B3-9D38-4EED-8A29-4607000180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54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B29FF8-692F-4C2F-A5D1-788040C1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1F01CF-AC39-4DDA-9260-65D479391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9FA46F-97B1-4878-BD1A-3C02E255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5337-A65E-452A-90D7-DA007D5F2D42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BCC1DF-BC52-48A1-A6F7-B58D7514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A16945-340D-4EF8-A4E1-7698FF0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55B3-9D38-4EED-8A29-4607000180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31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A07497-0472-4F86-889B-000207E1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38D8A6-3179-4007-9F9C-361FFD31A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0EE7A3-62E0-4EC7-A5F9-72EB981B5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DC44A9-8BD8-4C53-A73F-81054459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5337-A65E-452A-90D7-DA007D5F2D42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F93CEB-51A4-4614-A948-46A497BC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56C12C-888A-4088-B232-BF6B7E48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55B3-9D38-4EED-8A29-4607000180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58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6989A9-C6FE-4F4F-939E-5894E519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BE9A68-9754-4D2E-B136-820B75A3D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71566D-F2C5-46CF-B22A-D2C6C3AD4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852634D-AC83-4D4F-A99D-1F879C9EC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030847E-2E00-4110-9E6E-90CFA2F95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7201188-DDEF-453A-A474-435F2E62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5337-A65E-452A-90D7-DA007D5F2D42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0388EF-403D-4563-A929-EBD0E7CD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2D7B6CD-D337-4A17-AF51-1E6AF004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55B3-9D38-4EED-8A29-4607000180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8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04395-383A-4808-9474-0099CCB0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02F2144-A780-4BEC-9C2B-3FE2A9A5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5337-A65E-452A-90D7-DA007D5F2D42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84E15F2-AC92-4019-A5CC-C7A17E2A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66586BD-B4AB-432B-BCC2-BDFA1418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55B3-9D38-4EED-8A29-4607000180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30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EF163A5-CA08-48AE-816B-39352CD37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5337-A65E-452A-90D7-DA007D5F2D42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E54B7A-589E-4907-ACDA-C089958CF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B97034-431A-4D83-8FE9-162575A2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55B3-9D38-4EED-8A29-4607000180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34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8AE7C5-20FE-4476-B6C0-E562F8909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074F24-FC3E-4E56-95F1-27866750F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C3D673-7C98-40DB-93E3-16364C327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51526C-DD59-48D1-9548-DA53913C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5337-A65E-452A-90D7-DA007D5F2D42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580325-9C90-4934-B61C-756325B5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A0D522-B502-4A75-AC8F-F72B5D21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55B3-9D38-4EED-8A29-4607000180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13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E5F50-3F77-42AC-B7D7-BA5DAF3AB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C121039-F1D4-490B-801D-C86E7068D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AFA59E-D8A3-4735-AFDF-4E7749B6B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D139B8-C914-40CF-894F-FDF89054E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5337-A65E-452A-90D7-DA007D5F2D42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BC0659-7056-453D-AA21-A924A1A39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62D126-AF48-4CA5-9680-4E45F163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955B3-9D38-4EED-8A29-4607000180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71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E5264B2-CBAD-4DE6-AF35-2E9E9CCF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45AD0C-29A5-4271-A425-E82489651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32EB0A-7FD4-40C3-BBAB-B21BBEB86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5337-A65E-452A-90D7-DA007D5F2D42}" type="datetimeFigureOut">
              <a:rPr kumimoji="1" lang="ja-JP" altLang="en-US" smtClean="0"/>
              <a:t>2021/11/21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BBB784-8399-40F7-9D42-AEC7977BA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FEBC60-1406-49F7-8D4A-1A95B6B5B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955B3-9D38-4EED-8A29-4607000180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89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35A91B1-83A8-4830-8E99-5EBDD8B9C1AC}"/>
              </a:ext>
            </a:extLst>
          </p:cNvPr>
          <p:cNvSpPr/>
          <p:nvPr/>
        </p:nvSpPr>
        <p:spPr>
          <a:xfrm>
            <a:off x="4154648" y="623268"/>
            <a:ext cx="3882704" cy="5704514"/>
          </a:xfrm>
          <a:prstGeom prst="roundRect">
            <a:avLst>
              <a:gd name="adj" fmla="val 1543"/>
            </a:avLst>
          </a:prstGeom>
          <a:solidFill>
            <a:srgbClr val="F7F7F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486EB85-77DA-4535-A939-3CAE20E0E2D9}"/>
              </a:ext>
            </a:extLst>
          </p:cNvPr>
          <p:cNvGrpSpPr/>
          <p:nvPr/>
        </p:nvGrpSpPr>
        <p:grpSpPr>
          <a:xfrm>
            <a:off x="3880258" y="1741461"/>
            <a:ext cx="4431485" cy="5009733"/>
            <a:chOff x="3880258" y="1741461"/>
            <a:chExt cx="4431485" cy="5009733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6FDDED2-FF7D-47F6-9083-CC94F380E02E}"/>
                </a:ext>
              </a:extLst>
            </p:cNvPr>
            <p:cNvSpPr/>
            <p:nvPr/>
          </p:nvSpPr>
          <p:spPr>
            <a:xfrm>
              <a:off x="4070059" y="1909993"/>
              <a:ext cx="4051882" cy="4672668"/>
            </a:xfrm>
            <a:prstGeom prst="roundRect">
              <a:avLst>
                <a:gd name="adj" fmla="val 6315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 w="381000" cmpd="sng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9B3C8300-1B83-41E7-834A-7A9CDA0778B4}"/>
                </a:ext>
              </a:extLst>
            </p:cNvPr>
            <p:cNvSpPr/>
            <p:nvPr/>
          </p:nvSpPr>
          <p:spPr>
            <a:xfrm>
              <a:off x="3880258" y="1741461"/>
              <a:ext cx="4431485" cy="5009733"/>
            </a:xfrm>
            <a:prstGeom prst="roundRect">
              <a:avLst>
                <a:gd name="adj" fmla="val 9894"/>
              </a:avLst>
            </a:prstGeom>
            <a:noFill/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BE54E68-DA2B-4A57-90DE-960F95EFAF8E}"/>
              </a:ext>
            </a:extLst>
          </p:cNvPr>
          <p:cNvSpPr/>
          <p:nvPr/>
        </p:nvSpPr>
        <p:spPr>
          <a:xfrm>
            <a:off x="5150498" y="736537"/>
            <a:ext cx="1912775" cy="750045"/>
          </a:xfrm>
          <a:prstGeom prst="roundRect">
            <a:avLst>
              <a:gd name="adj" fmla="val 7959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107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Takahashi Yuto</dc:creator>
  <cp:lastModifiedBy>Takahashi Yuto</cp:lastModifiedBy>
  <cp:revision>1</cp:revision>
  <dcterms:created xsi:type="dcterms:W3CDTF">2021-11-21T12:44:18Z</dcterms:created>
  <dcterms:modified xsi:type="dcterms:W3CDTF">2021-11-21T12:45:18Z</dcterms:modified>
</cp:coreProperties>
</file>