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1" r:id="rId4"/>
    <p:sldId id="282" r:id="rId5"/>
    <p:sldId id="258" r:id="rId6"/>
    <p:sldId id="283" r:id="rId7"/>
    <p:sldId id="260" r:id="rId8"/>
    <p:sldId id="261" r:id="rId9"/>
    <p:sldId id="262" r:id="rId10"/>
    <p:sldId id="280" r:id="rId11"/>
    <p:sldId id="285" r:id="rId12"/>
    <p:sldId id="284" r:id="rId13"/>
    <p:sldId id="264" r:id="rId14"/>
    <p:sldId id="274" r:id="rId15"/>
    <p:sldId id="266" r:id="rId16"/>
    <p:sldId id="263" r:id="rId17"/>
    <p:sldId id="286" r:id="rId18"/>
    <p:sldId id="267" r:id="rId19"/>
    <p:sldId id="268" r:id="rId20"/>
    <p:sldId id="269" r:id="rId21"/>
    <p:sldId id="271" r:id="rId22"/>
    <p:sldId id="270" r:id="rId23"/>
    <p:sldId id="272" r:id="rId24"/>
    <p:sldId id="273" r:id="rId25"/>
    <p:sldId id="275" r:id="rId26"/>
    <p:sldId id="276" r:id="rId27"/>
    <p:sldId id="278" r:id="rId28"/>
    <p:sldId id="277" r:id="rId29"/>
    <p:sldId id="279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04EF-B170-4771-8273-A4F9269C32A4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2E98F-9ECD-4512-A195-EA60064F1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23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01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2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0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0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9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8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3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29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7BF1-7B21-4080-9F69-07D06DE3663E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E613-0D1F-45CF-8991-B3D25FBE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4251" y="2524836"/>
            <a:ext cx="9089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latin typeface="Arial Black" panose="020B0A04020102020204" pitchFamily="34" charset="0"/>
              </a:rPr>
              <a:t>ЛАЙФХАКИ </a:t>
            </a:r>
          </a:p>
          <a:p>
            <a:pPr algn="ctr"/>
            <a:r>
              <a:rPr lang="ru-RU" sz="5400" dirty="0" smtClean="0">
                <a:latin typeface="Arial Black" panose="020B0A04020102020204" pitchFamily="34" charset="0"/>
              </a:rPr>
              <a:t>ДЛЯ ПУБЛИЧНЫХ ВЫСТУПЛЕНИЙ 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4943" y="1897038"/>
            <a:ext cx="94897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СНИЗИТЬ ПЛАНКУ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Разрешите себе выступить неидеально.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Заранее простите себ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я за косяки.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4943" y="1897038"/>
            <a:ext cx="94897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СНЯТЬ КОРОНУ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Будьте проще.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 противопоставляйте себя аудитории.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Приём «объединяющее мы».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4943" y="1897038"/>
            <a:ext cx="94897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ПРИЗНАЙТЕСЬ, ЧТО ВОЛНУЕТЕСЬ</a:t>
            </a: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Прямо скажите это.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«Я нечасто выступаю публично и немного волнуюсь».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Вот увидите – вас поддержат.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ПОДГОТОВКА – НАШЕ ВСЁ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Готовьтесь всё время, что отведено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Пишите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speaker notes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Репетируйте на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камеру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Записывайте себя на диктофон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Просите обратную связь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ТЕЛО В ДЕЛО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Выспаться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Потренироваться накануне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Снять зажимы в теле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Убрать «ком в горле»</a:t>
            </a:r>
          </a:p>
          <a:p>
            <a:pPr marL="514350" indent="-514350">
              <a:buAutoNum type="arabicPeriod"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ICE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BREAKER 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«Разбейте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лёд» между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собой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аудиторией: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начните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личной истории или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хорошей шутки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КОНЦЕНТРАЦИЯ</a:t>
            </a: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 болтайте много в день выступления.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Концентрируйтесь на теме.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ЕДА – ЭТО ДА!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Поесть нужно обязательно.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Что-то лёгкое и питательное.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СТИМУЛЯТОРЫ</a:t>
            </a: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«Сто грамм» для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смелости – ну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нееее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Энергетики усиливают волнение.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Кофе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да.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1705192"/>
            <a:ext cx="94897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ВНЕШНИЙ ВИД</a:t>
            </a: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«Проверенные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 вещи, в которых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комфортно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Детали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порядке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(стрижка, ногти, борода)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Лучше переобуться в легкую устойчивую обувь бе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 каблука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«СЪЕШЬ СВОЙ СТРАХ!»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4693" y="2968389"/>
            <a:ext cx="9489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ЭТИ ВЕЩИ БУДУТ ВСЁ ВРЕМЯ </a:t>
            </a: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МЕШАТЬ ВАМ ВО ВРЕМЯ ВЫСТУПЛЕНИЯ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129046"/>
            <a:ext cx="94897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РУКИ</a:t>
            </a: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Держать 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руках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какой-то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(маркер,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ручку, телефон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Противостоять соблазну чесаться и трогать лицо.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принимать закрытую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позу.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1760559"/>
            <a:ext cx="948974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ГЛАЗА</a:t>
            </a: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Взгляд по принципу «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маяка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Зрительный контакт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(с самыми лояльными слушателями тоже)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1528545"/>
            <a:ext cx="94897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ПОЗА</a:t>
            </a: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Прямая спина,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вес тела на обеих ногах, вполоборота или анфас к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аудитории.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Умеренные жесты и мимика.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Естественность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  <p:sp>
        <p:nvSpPr>
          <p:cNvPr id="2" name="5-конечная звезда 1"/>
          <p:cNvSpPr/>
          <p:nvPr/>
        </p:nvSpPr>
        <p:spPr>
          <a:xfrm>
            <a:off x="1523360" y="3914775"/>
            <a:ext cx="300038" cy="300038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1528545"/>
            <a:ext cx="94897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ГОЛОС</a:t>
            </a: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Важно «опускать» голос, не пищать.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Нормальный темп речи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без ускорения и без замедления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Без «нервного» акцента.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1105464"/>
            <a:ext cx="94897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АКЦЕНТ</a:t>
            </a: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«Язык новостей» –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нулевой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акцент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понимании жителей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ентральной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России).</a:t>
            </a:r>
            <a:endParaRPr lang="ru-RU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Акценты отдаляют от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аудитории,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ряде случаев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снижают экспертность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могут раздражать.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1705192"/>
            <a:ext cx="94897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СКОРОСТЬ РЕЧИ</a:t>
            </a: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Максимально естественная скорость речи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«Запрещённый приём Елены Малышевой». </a:t>
            </a:r>
          </a:p>
          <a:p>
            <a:pPr marL="457200" indent="-457200">
              <a:buAutoNum type="arabicPeriod" startAt="3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Любимый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приём учителей и воспитателей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«подели слово на две части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  <a:endParaRPr lang="ru-RU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1705192"/>
            <a:ext cx="9489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КАК ПОНРАВИТЬСЯ ЧЕЛОВЕКУ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Называйте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 так, как он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представился.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Рекламируйте человека.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Напоминайте человеку, о чем он говорил.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Дайте выговориться.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1705192"/>
            <a:ext cx="9489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Максимум внимания вопросу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Ответ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сразу с сути,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 не издалека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 на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заданный вопрос, вместо того, чтобы говорить о том, о чём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хочется\удобно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(излюбленный приём политиков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 startAt="3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Навык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«держать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фразу».</a:t>
            </a:r>
          </a:p>
        </p:txBody>
      </p:sp>
    </p:spTree>
    <p:extLst>
      <p:ext uri="{BB962C8B-B14F-4D97-AF65-F5344CB8AC3E}">
        <p14:creationId xmlns:p14="http://schemas.microsoft.com/office/powerpoint/2010/main" val="1158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1705192"/>
            <a:ext cx="9489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ПОЖАЛУЙ, ЭТО ВСЁ!</a:t>
            </a:r>
          </a:p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ДАВАЙТЕ ОБСУЖДАТЬ! </a:t>
            </a:r>
          </a:p>
        </p:txBody>
      </p:sp>
    </p:spTree>
    <p:extLst>
      <p:ext uri="{BB962C8B-B14F-4D97-AF65-F5344CB8AC3E}">
        <p14:creationId xmlns:p14="http://schemas.microsoft.com/office/powerpoint/2010/main" val="40947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ЕШЬ СВОЙ СТРАХ ПО КУСОЧКУ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62"/>
          <a:stretch/>
        </p:blipFill>
        <p:spPr>
          <a:xfrm>
            <a:off x="4836362" y="2769982"/>
            <a:ext cx="2892313" cy="249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называйте остановки громко и уверенно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говорите тосты на свадьбах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посещайте дискуссионные клубы (Рельсы)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читайте стихи знакомым (если пишете)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 b="11251"/>
          <a:stretch/>
        </p:blipFill>
        <p:spPr>
          <a:xfrm>
            <a:off x="109538" y="4886325"/>
            <a:ext cx="2461846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ПОСТЕПЕННО СТРАХ </a:t>
            </a:r>
          </a:p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СНИЖАТЬСЯ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РАССКАЗЫВАЮ СЕКРЕТ,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КАК ВООБЩЕ НЕ НЕРВНИЧАТЬ </a:t>
            </a:r>
          </a:p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ВО ВРЕМЯ ПУБЛИЧНЫХ ВЫСТУПЛЕНИЙ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ТАКОГО СЕКРЕТА НЕТ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81" y="2838115"/>
            <a:ext cx="25050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2361062"/>
            <a:ext cx="9489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НО! 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СНИЗИТЬ ВОЛНЕНИЕ </a:t>
            </a:r>
          </a:p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ТОГО МИНИМУМА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КОТОРЫЙ НЕ ПОМЕШАЕТ ВАМ </a:t>
            </a:r>
          </a:p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ХОРОШО ВЫСТУПИТЬ. 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7648" y="3098042"/>
            <a:ext cx="9489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КАК ЭТО СДЕЛАТЬ? </a:t>
            </a:r>
          </a:p>
          <a:p>
            <a:pPr algn="ctr"/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5" y="5613954"/>
            <a:ext cx="3593910" cy="1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504</Words>
  <Application>Microsoft Office PowerPoint</Application>
  <PresentationFormat>Широкоэкранный</PresentationFormat>
  <Paragraphs>130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</cp:lastModifiedBy>
  <cp:revision>83</cp:revision>
  <dcterms:created xsi:type="dcterms:W3CDTF">2018-01-15T20:16:44Z</dcterms:created>
  <dcterms:modified xsi:type="dcterms:W3CDTF">2019-03-16T09:17:34Z</dcterms:modified>
</cp:coreProperties>
</file>