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70" r:id="rId15"/>
    <p:sldId id="269" r:id="rId16"/>
    <p:sldId id="271" r:id="rId17"/>
    <p:sldId id="272" r:id="rId18"/>
    <p:sldId id="273" r:id="rId19"/>
    <p:sldId id="274" r:id="rId20"/>
    <p:sldId id="275" r:id="rId21"/>
    <p:sldId id="282" r:id="rId22"/>
    <p:sldId id="276" r:id="rId23"/>
    <p:sldId id="277" r:id="rId24"/>
    <p:sldId id="279"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0BC783-0D24-432C-8EBA-734AA02A6BD0}" v="301" dt="2023-06-03T10:36:48.2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30" autoAdjust="0"/>
    <p:restoredTop sz="94660"/>
  </p:normalViewPr>
  <p:slideViewPr>
    <p:cSldViewPr snapToGrid="0">
      <p:cViewPr varScale="1">
        <p:scale>
          <a:sx n="83" d="100"/>
          <a:sy n="83" d="100"/>
        </p:scale>
        <p:origin x="120" y="9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Ramos" userId="c45d35234f6068b2" providerId="LiveId" clId="{DD0BC783-0D24-432C-8EBA-734AA02A6BD0}"/>
    <pc:docChg chg="undo redo custSel addSld delSld modSld sldOrd">
      <pc:chgData name="Jonathan Ramos" userId="c45d35234f6068b2" providerId="LiveId" clId="{DD0BC783-0D24-432C-8EBA-734AA02A6BD0}" dt="2023-06-03T10:36:48.222" v="6498" actId="164"/>
      <pc:docMkLst>
        <pc:docMk/>
      </pc:docMkLst>
      <pc:sldChg chg="modSp mod">
        <pc:chgData name="Jonathan Ramos" userId="c45d35234f6068b2" providerId="LiveId" clId="{DD0BC783-0D24-432C-8EBA-734AA02A6BD0}" dt="2023-06-03T01:47:49.053" v="3899" actId="1076"/>
        <pc:sldMkLst>
          <pc:docMk/>
          <pc:sldMk cId="2015095897" sldId="259"/>
        </pc:sldMkLst>
        <pc:spChg chg="mod">
          <ac:chgData name="Jonathan Ramos" userId="c45d35234f6068b2" providerId="LiveId" clId="{DD0BC783-0D24-432C-8EBA-734AA02A6BD0}" dt="2023-06-03T01:47:49.053" v="3899" actId="1076"/>
          <ac:spMkLst>
            <pc:docMk/>
            <pc:sldMk cId="2015095897" sldId="259"/>
            <ac:spMk id="14" creationId="{B52BDF5C-CE37-60ED-6CFA-60903D5D9DAD}"/>
          </ac:spMkLst>
        </pc:spChg>
        <pc:picChg chg="mod">
          <ac:chgData name="Jonathan Ramos" userId="c45d35234f6068b2" providerId="LiveId" clId="{DD0BC783-0D24-432C-8EBA-734AA02A6BD0}" dt="2023-06-03T01:47:49.053" v="3899" actId="1076"/>
          <ac:picMkLst>
            <pc:docMk/>
            <pc:sldMk cId="2015095897" sldId="259"/>
            <ac:picMk id="8" creationId="{B31F8282-D79D-20F1-EF76-6A451D21B069}"/>
          </ac:picMkLst>
        </pc:picChg>
      </pc:sldChg>
      <pc:sldChg chg="addSp delSp modSp">
        <pc:chgData name="Jonathan Ramos" userId="c45d35234f6068b2" providerId="LiveId" clId="{DD0BC783-0D24-432C-8EBA-734AA02A6BD0}" dt="2023-06-03T03:54:48.675" v="3980"/>
        <pc:sldMkLst>
          <pc:docMk/>
          <pc:sldMk cId="3051749113" sldId="262"/>
        </pc:sldMkLst>
        <pc:spChg chg="add del mod">
          <ac:chgData name="Jonathan Ramos" userId="c45d35234f6068b2" providerId="LiveId" clId="{DD0BC783-0D24-432C-8EBA-734AA02A6BD0}" dt="2023-06-03T03:54:48.675" v="3980"/>
          <ac:spMkLst>
            <pc:docMk/>
            <pc:sldMk cId="3051749113" sldId="262"/>
            <ac:spMk id="7" creationId="{CAF4A17C-1F9C-AE02-5643-59B8E4FEB093}"/>
          </ac:spMkLst>
        </pc:spChg>
        <pc:spChg chg="mod">
          <ac:chgData name="Jonathan Ramos" userId="c45d35234f6068b2" providerId="LiveId" clId="{DD0BC783-0D24-432C-8EBA-734AA02A6BD0}" dt="2023-06-03T03:54:03.055" v="3976" actId="164"/>
          <ac:spMkLst>
            <pc:docMk/>
            <pc:sldMk cId="3051749113" sldId="262"/>
            <ac:spMk id="14" creationId="{BCEC3D66-0388-AB2E-CDA5-70E74243FC9F}"/>
          </ac:spMkLst>
        </pc:spChg>
        <pc:spChg chg="mod">
          <ac:chgData name="Jonathan Ramos" userId="c45d35234f6068b2" providerId="LiveId" clId="{DD0BC783-0D24-432C-8EBA-734AA02A6BD0}" dt="2023-06-03T03:54:03.055" v="3976" actId="164"/>
          <ac:spMkLst>
            <pc:docMk/>
            <pc:sldMk cId="3051749113" sldId="262"/>
            <ac:spMk id="16" creationId="{EFAE10F0-9296-BD1E-15E1-036955CD8D52}"/>
          </ac:spMkLst>
        </pc:spChg>
        <pc:spChg chg="mod">
          <ac:chgData name="Jonathan Ramos" userId="c45d35234f6068b2" providerId="LiveId" clId="{DD0BC783-0D24-432C-8EBA-734AA02A6BD0}" dt="2023-06-03T03:54:03.055" v="3976" actId="164"/>
          <ac:spMkLst>
            <pc:docMk/>
            <pc:sldMk cId="3051749113" sldId="262"/>
            <ac:spMk id="17" creationId="{ED92D681-8142-B549-76E9-806C20815DD9}"/>
          </ac:spMkLst>
        </pc:spChg>
        <pc:spChg chg="mod">
          <ac:chgData name="Jonathan Ramos" userId="c45d35234f6068b2" providerId="LiveId" clId="{DD0BC783-0D24-432C-8EBA-734AA02A6BD0}" dt="2023-06-03T03:54:03.055" v="3976" actId="164"/>
          <ac:spMkLst>
            <pc:docMk/>
            <pc:sldMk cId="3051749113" sldId="262"/>
            <ac:spMk id="18" creationId="{C2E58864-7974-18DD-D6BB-BBFFEA28C656}"/>
          </ac:spMkLst>
        </pc:spChg>
        <pc:grpChg chg="add mod">
          <ac:chgData name="Jonathan Ramos" userId="c45d35234f6068b2" providerId="LiveId" clId="{DD0BC783-0D24-432C-8EBA-734AA02A6BD0}" dt="2023-06-03T03:54:03.055" v="3976" actId="164"/>
          <ac:grpSpMkLst>
            <pc:docMk/>
            <pc:sldMk cId="3051749113" sldId="262"/>
            <ac:grpSpMk id="3" creationId="{7076C917-C1BA-3C97-EC63-A86F19053D6D}"/>
          </ac:grpSpMkLst>
        </pc:grpChg>
        <pc:picChg chg="mod">
          <ac:chgData name="Jonathan Ramos" userId="c45d35234f6068b2" providerId="LiveId" clId="{DD0BC783-0D24-432C-8EBA-734AA02A6BD0}" dt="2023-06-03T03:54:03.055" v="3976" actId="164"/>
          <ac:picMkLst>
            <pc:docMk/>
            <pc:sldMk cId="3051749113" sldId="262"/>
            <ac:picMk id="5" creationId="{0DE025E0-7F0C-BFB0-ED52-B2E9BA24F3A7}"/>
          </ac:picMkLst>
        </pc:picChg>
        <pc:cxnChg chg="add del mod">
          <ac:chgData name="Jonathan Ramos" userId="c45d35234f6068b2" providerId="LiveId" clId="{DD0BC783-0D24-432C-8EBA-734AA02A6BD0}" dt="2023-06-03T03:54:48.675" v="3980"/>
          <ac:cxnSpMkLst>
            <pc:docMk/>
            <pc:sldMk cId="3051749113" sldId="262"/>
            <ac:cxnSpMk id="6" creationId="{D2A9366B-6DCE-B5F9-49F5-43563B29BC5C}"/>
          </ac:cxnSpMkLst>
        </pc:cxnChg>
        <pc:cxnChg chg="mod">
          <ac:chgData name="Jonathan Ramos" userId="c45d35234f6068b2" providerId="LiveId" clId="{DD0BC783-0D24-432C-8EBA-734AA02A6BD0}" dt="2023-06-03T03:54:03.055" v="3976" actId="164"/>
          <ac:cxnSpMkLst>
            <pc:docMk/>
            <pc:sldMk cId="3051749113" sldId="262"/>
            <ac:cxnSpMk id="9" creationId="{91FA27CA-8844-3D16-7AE4-73FDCD9809FD}"/>
          </ac:cxnSpMkLst>
        </pc:cxnChg>
        <pc:cxnChg chg="mod">
          <ac:chgData name="Jonathan Ramos" userId="c45d35234f6068b2" providerId="LiveId" clId="{DD0BC783-0D24-432C-8EBA-734AA02A6BD0}" dt="2023-06-03T03:54:03.055" v="3976" actId="164"/>
          <ac:cxnSpMkLst>
            <pc:docMk/>
            <pc:sldMk cId="3051749113" sldId="262"/>
            <ac:cxnSpMk id="10" creationId="{E07F2C6A-51B5-F517-2E36-F4E126DB3FF8}"/>
          </ac:cxnSpMkLst>
        </pc:cxnChg>
        <pc:cxnChg chg="mod">
          <ac:chgData name="Jonathan Ramos" userId="c45d35234f6068b2" providerId="LiveId" clId="{DD0BC783-0D24-432C-8EBA-734AA02A6BD0}" dt="2023-06-03T03:54:03.055" v="3976" actId="164"/>
          <ac:cxnSpMkLst>
            <pc:docMk/>
            <pc:sldMk cId="3051749113" sldId="262"/>
            <ac:cxnSpMk id="12" creationId="{E45E8566-3715-FFF9-F851-C8DDE0AFBDFA}"/>
          </ac:cxnSpMkLst>
        </pc:cxnChg>
      </pc:sldChg>
      <pc:sldChg chg="addSp modSp mod">
        <pc:chgData name="Jonathan Ramos" userId="c45d35234f6068b2" providerId="LiveId" clId="{DD0BC783-0D24-432C-8EBA-734AA02A6BD0}" dt="2023-06-03T09:45:15.539" v="5937" actId="20577"/>
        <pc:sldMkLst>
          <pc:docMk/>
          <pc:sldMk cId="3556736890" sldId="264"/>
        </pc:sldMkLst>
        <pc:spChg chg="add mod">
          <ac:chgData name="Jonathan Ramos" userId="c45d35234f6068b2" providerId="LiveId" clId="{DD0BC783-0D24-432C-8EBA-734AA02A6BD0}" dt="2023-06-03T06:55:58.228" v="4188" actId="164"/>
          <ac:spMkLst>
            <pc:docMk/>
            <pc:sldMk cId="3556736890" sldId="264"/>
            <ac:spMk id="6" creationId="{65325417-924B-41A2-5161-18C22F6E42BB}"/>
          </ac:spMkLst>
        </pc:spChg>
        <pc:spChg chg="mod">
          <ac:chgData name="Jonathan Ramos" userId="c45d35234f6068b2" providerId="LiveId" clId="{DD0BC783-0D24-432C-8EBA-734AA02A6BD0}" dt="2023-06-03T09:45:15.539" v="5937" actId="20577"/>
          <ac:spMkLst>
            <pc:docMk/>
            <pc:sldMk cId="3556736890" sldId="264"/>
            <ac:spMk id="9" creationId="{1C4ACCAD-F364-8F49-8B03-F7D986414BB6}"/>
          </ac:spMkLst>
        </pc:spChg>
        <pc:grpChg chg="add mod">
          <ac:chgData name="Jonathan Ramos" userId="c45d35234f6068b2" providerId="LiveId" clId="{DD0BC783-0D24-432C-8EBA-734AA02A6BD0}" dt="2023-06-03T09:42:56.726" v="5774" actId="1076"/>
          <ac:grpSpMkLst>
            <pc:docMk/>
            <pc:sldMk cId="3556736890" sldId="264"/>
            <ac:grpSpMk id="11" creationId="{50F3DEBE-D2C0-280B-62A5-26B62C8F816A}"/>
          </ac:grpSpMkLst>
        </pc:grpChg>
        <pc:picChg chg="mod modCrop">
          <ac:chgData name="Jonathan Ramos" userId="c45d35234f6068b2" providerId="LiveId" clId="{DD0BC783-0D24-432C-8EBA-734AA02A6BD0}" dt="2023-06-03T06:55:58.228" v="4188" actId="164"/>
          <ac:picMkLst>
            <pc:docMk/>
            <pc:sldMk cId="3556736890" sldId="264"/>
            <ac:picMk id="4" creationId="{20738D29-FD0D-CF88-F71C-074D9F2B02F7}"/>
          </ac:picMkLst>
        </pc:picChg>
        <pc:picChg chg="mod">
          <ac:chgData name="Jonathan Ramos" userId="c45d35234f6068b2" providerId="LiveId" clId="{DD0BC783-0D24-432C-8EBA-734AA02A6BD0}" dt="2023-06-01T00:19:27.215" v="3380" actId="1035"/>
          <ac:picMkLst>
            <pc:docMk/>
            <pc:sldMk cId="3556736890" sldId="264"/>
            <ac:picMk id="5" creationId="{8AFACF7D-4B1F-6C14-9C1B-9D3037AE1BC5}"/>
          </ac:picMkLst>
        </pc:picChg>
        <pc:cxnChg chg="add mod">
          <ac:chgData name="Jonathan Ramos" userId="c45d35234f6068b2" providerId="LiveId" clId="{DD0BC783-0D24-432C-8EBA-734AA02A6BD0}" dt="2023-06-03T06:55:58.228" v="4188" actId="164"/>
          <ac:cxnSpMkLst>
            <pc:docMk/>
            <pc:sldMk cId="3556736890" sldId="264"/>
            <ac:cxnSpMk id="3" creationId="{EDA1A98C-6910-3D51-6E02-B69A69591421}"/>
          </ac:cxnSpMkLst>
        </pc:cxnChg>
      </pc:sldChg>
      <pc:sldChg chg="modSp mod">
        <pc:chgData name="Jonathan Ramos" userId="c45d35234f6068b2" providerId="LiveId" clId="{DD0BC783-0D24-432C-8EBA-734AA02A6BD0}" dt="2023-06-01T03:32:22.479" v="3892" actId="20577"/>
        <pc:sldMkLst>
          <pc:docMk/>
          <pc:sldMk cId="1619512044" sldId="266"/>
        </pc:sldMkLst>
        <pc:spChg chg="mod">
          <ac:chgData name="Jonathan Ramos" userId="c45d35234f6068b2" providerId="LiveId" clId="{DD0BC783-0D24-432C-8EBA-734AA02A6BD0}" dt="2023-06-01T03:32:22.479" v="3892" actId="20577"/>
          <ac:spMkLst>
            <pc:docMk/>
            <pc:sldMk cId="1619512044" sldId="266"/>
            <ac:spMk id="3" creationId="{C046F984-D466-1F6E-E042-7FB4484949B6}"/>
          </ac:spMkLst>
        </pc:spChg>
      </pc:sldChg>
      <pc:sldChg chg="addSp modSp mod">
        <pc:chgData name="Jonathan Ramos" userId="c45d35234f6068b2" providerId="LiveId" clId="{DD0BC783-0D24-432C-8EBA-734AA02A6BD0}" dt="2023-06-03T07:00:49.129" v="4299" actId="1076"/>
        <pc:sldMkLst>
          <pc:docMk/>
          <pc:sldMk cId="1647780520" sldId="267"/>
        </pc:sldMkLst>
        <pc:spChg chg="mod">
          <ac:chgData name="Jonathan Ramos" userId="c45d35234f6068b2" providerId="LiveId" clId="{DD0BC783-0D24-432C-8EBA-734AA02A6BD0}" dt="2023-05-31T23:12:26.478" v="1097" actId="20577"/>
          <ac:spMkLst>
            <pc:docMk/>
            <pc:sldMk cId="1647780520" sldId="267"/>
            <ac:spMk id="22" creationId="{2C86E164-A55F-D7E7-7314-C581E832E8A1}"/>
          </ac:spMkLst>
        </pc:spChg>
        <pc:spChg chg="add mod">
          <ac:chgData name="Jonathan Ramos" userId="c45d35234f6068b2" providerId="LiveId" clId="{DD0BC783-0D24-432C-8EBA-734AA02A6BD0}" dt="2023-05-31T21:43:26.664" v="270" actId="1076"/>
          <ac:spMkLst>
            <pc:docMk/>
            <pc:sldMk cId="1647780520" sldId="267"/>
            <ac:spMk id="23" creationId="{173391F7-7B00-298B-30EF-BE605AC7E9E1}"/>
          </ac:spMkLst>
        </pc:spChg>
        <pc:spChg chg="add mod">
          <ac:chgData name="Jonathan Ramos" userId="c45d35234f6068b2" providerId="LiveId" clId="{DD0BC783-0D24-432C-8EBA-734AA02A6BD0}" dt="2023-05-31T21:43:39.144" v="282" actId="1038"/>
          <ac:spMkLst>
            <pc:docMk/>
            <pc:sldMk cId="1647780520" sldId="267"/>
            <ac:spMk id="24" creationId="{14BB506C-42BB-81E0-E674-35EE813881E4}"/>
          </ac:spMkLst>
        </pc:spChg>
        <pc:graphicFrameChg chg="modGraphic">
          <ac:chgData name="Jonathan Ramos" userId="c45d35234f6068b2" providerId="LiveId" clId="{DD0BC783-0D24-432C-8EBA-734AA02A6BD0}" dt="2023-05-31T21:41:51.731" v="205" actId="14734"/>
          <ac:graphicFrameMkLst>
            <pc:docMk/>
            <pc:sldMk cId="1647780520" sldId="267"/>
            <ac:graphicFrameMk id="11" creationId="{03F40E99-515D-130F-816C-3EBAA129252C}"/>
          </ac:graphicFrameMkLst>
        </pc:graphicFrameChg>
        <pc:picChg chg="mod">
          <ac:chgData name="Jonathan Ramos" userId="c45d35234f6068b2" providerId="LiveId" clId="{DD0BC783-0D24-432C-8EBA-734AA02A6BD0}" dt="2023-06-03T07:00:49.129" v="4299" actId="1076"/>
          <ac:picMkLst>
            <pc:docMk/>
            <pc:sldMk cId="1647780520" sldId="267"/>
            <ac:picMk id="6" creationId="{508E1EFA-DDF2-2084-8489-856AB43E5103}"/>
          </ac:picMkLst>
        </pc:picChg>
        <pc:picChg chg="mod">
          <ac:chgData name="Jonathan Ramos" userId="c45d35234f6068b2" providerId="LiveId" clId="{DD0BC783-0D24-432C-8EBA-734AA02A6BD0}" dt="2023-06-03T07:00:49.129" v="4299" actId="1076"/>
          <ac:picMkLst>
            <pc:docMk/>
            <pc:sldMk cId="1647780520" sldId="267"/>
            <ac:picMk id="7" creationId="{03F972F7-083A-2208-1D78-27B42E3E27CA}"/>
          </ac:picMkLst>
        </pc:picChg>
        <pc:cxnChg chg="mod">
          <ac:chgData name="Jonathan Ramos" userId="c45d35234f6068b2" providerId="LiveId" clId="{DD0BC783-0D24-432C-8EBA-734AA02A6BD0}" dt="2023-05-31T21:42:54.984" v="261" actId="1038"/>
          <ac:cxnSpMkLst>
            <pc:docMk/>
            <pc:sldMk cId="1647780520" sldId="267"/>
            <ac:cxnSpMk id="13" creationId="{61EBAEFC-7EE9-A8FA-99C1-97B7BA759A26}"/>
          </ac:cxnSpMkLst>
        </pc:cxnChg>
        <pc:cxnChg chg="mod">
          <ac:chgData name="Jonathan Ramos" userId="c45d35234f6068b2" providerId="LiveId" clId="{DD0BC783-0D24-432C-8EBA-734AA02A6BD0}" dt="2023-05-31T21:42:54.984" v="261" actId="1038"/>
          <ac:cxnSpMkLst>
            <pc:docMk/>
            <pc:sldMk cId="1647780520" sldId="267"/>
            <ac:cxnSpMk id="14" creationId="{639EFCA2-39B7-EBC4-8C2C-BDBD6045ED41}"/>
          </ac:cxnSpMkLst>
        </pc:cxnChg>
      </pc:sldChg>
      <pc:sldChg chg="addSp modSp mod">
        <pc:chgData name="Jonathan Ramos" userId="c45d35234f6068b2" providerId="LiveId" clId="{DD0BC783-0D24-432C-8EBA-734AA02A6BD0}" dt="2023-06-01T05:22:34.405" v="3894" actId="14734"/>
        <pc:sldMkLst>
          <pc:docMk/>
          <pc:sldMk cId="3204358022" sldId="268"/>
        </pc:sldMkLst>
        <pc:spChg chg="add mod">
          <ac:chgData name="Jonathan Ramos" userId="c45d35234f6068b2" providerId="LiveId" clId="{DD0BC783-0D24-432C-8EBA-734AA02A6BD0}" dt="2023-05-31T23:13:02.543" v="1150" actId="14100"/>
          <ac:spMkLst>
            <pc:docMk/>
            <pc:sldMk cId="3204358022" sldId="268"/>
            <ac:spMk id="8" creationId="{8C7C78F3-441E-2629-B17F-F2244E381FFF}"/>
          </ac:spMkLst>
        </pc:spChg>
        <pc:spChg chg="add mod">
          <ac:chgData name="Jonathan Ramos" userId="c45d35234f6068b2" providerId="LiveId" clId="{DD0BC783-0D24-432C-8EBA-734AA02A6BD0}" dt="2023-05-31T23:13:06.811" v="1152" actId="1036"/>
          <ac:spMkLst>
            <pc:docMk/>
            <pc:sldMk cId="3204358022" sldId="268"/>
            <ac:spMk id="9" creationId="{143D046F-0A09-CA28-233C-CC49F5381A76}"/>
          </ac:spMkLst>
        </pc:spChg>
        <pc:spChg chg="add mod">
          <ac:chgData name="Jonathan Ramos" userId="c45d35234f6068b2" providerId="LiveId" clId="{DD0BC783-0D24-432C-8EBA-734AA02A6BD0}" dt="2023-06-01T00:15:41.377" v="3219" actId="20577"/>
          <ac:spMkLst>
            <pc:docMk/>
            <pc:sldMk cId="3204358022" sldId="268"/>
            <ac:spMk id="11" creationId="{8C68ECCB-5136-B6BD-12BB-1F8D6E58AD6F}"/>
          </ac:spMkLst>
        </pc:spChg>
        <pc:graphicFrameChg chg="add mod modGraphic">
          <ac:chgData name="Jonathan Ramos" userId="c45d35234f6068b2" providerId="LiveId" clId="{DD0BC783-0D24-432C-8EBA-734AA02A6BD0}" dt="2023-06-01T00:14:09.792" v="3196" actId="2161"/>
          <ac:graphicFrameMkLst>
            <pc:docMk/>
            <pc:sldMk cId="3204358022" sldId="268"/>
            <ac:graphicFrameMk id="6" creationId="{66BF4106-B9AF-0D92-714C-318A8B1A7420}"/>
          </ac:graphicFrameMkLst>
        </pc:graphicFrameChg>
        <pc:graphicFrameChg chg="add mod modGraphic">
          <ac:chgData name="Jonathan Ramos" userId="c45d35234f6068b2" providerId="LiveId" clId="{DD0BC783-0D24-432C-8EBA-734AA02A6BD0}" dt="2023-06-01T05:22:34.405" v="3894" actId="14734"/>
          <ac:graphicFrameMkLst>
            <pc:docMk/>
            <pc:sldMk cId="3204358022" sldId="268"/>
            <ac:graphicFrameMk id="7" creationId="{99A7EA13-59F1-9D23-74CB-81B26F8915ED}"/>
          </ac:graphicFrameMkLst>
        </pc:graphicFrameChg>
        <pc:picChg chg="add mod">
          <ac:chgData name="Jonathan Ramos" userId="c45d35234f6068b2" providerId="LiveId" clId="{DD0BC783-0D24-432C-8EBA-734AA02A6BD0}" dt="2023-06-01T00:11:21.122" v="3172" actId="1076"/>
          <ac:picMkLst>
            <pc:docMk/>
            <pc:sldMk cId="3204358022" sldId="268"/>
            <ac:picMk id="4" creationId="{F54A0560-7BF1-BDAF-0B03-356BBC22BEA8}"/>
          </ac:picMkLst>
        </pc:picChg>
        <pc:picChg chg="add mod">
          <ac:chgData name="Jonathan Ramos" userId="c45d35234f6068b2" providerId="LiveId" clId="{DD0BC783-0D24-432C-8EBA-734AA02A6BD0}" dt="2023-05-31T22:10:15.350" v="571" actId="1076"/>
          <ac:picMkLst>
            <pc:docMk/>
            <pc:sldMk cId="3204358022" sldId="268"/>
            <ac:picMk id="5" creationId="{6779755B-F522-38BC-2521-328BA395121F}"/>
          </ac:picMkLst>
        </pc:picChg>
      </pc:sldChg>
      <pc:sldChg chg="addSp delSp modSp new mod ord">
        <pc:chgData name="Jonathan Ramos" userId="c45d35234f6068b2" providerId="LiveId" clId="{DD0BC783-0D24-432C-8EBA-734AA02A6BD0}" dt="2023-06-03T10:30:53.043" v="6417" actId="20577"/>
        <pc:sldMkLst>
          <pc:docMk/>
          <pc:sldMk cId="2478901866" sldId="269"/>
        </pc:sldMkLst>
        <pc:spChg chg="mod">
          <ac:chgData name="Jonathan Ramos" userId="c45d35234f6068b2" providerId="LiveId" clId="{DD0BC783-0D24-432C-8EBA-734AA02A6BD0}" dt="2023-05-31T21:39:29.052" v="92" actId="2711"/>
          <ac:spMkLst>
            <pc:docMk/>
            <pc:sldMk cId="2478901866" sldId="269"/>
            <ac:spMk id="2" creationId="{BC77B389-0261-9D2F-22A8-06DABE0BD97B}"/>
          </ac:spMkLst>
        </pc:spChg>
        <pc:spChg chg="mod">
          <ac:chgData name="Jonathan Ramos" userId="c45d35234f6068b2" providerId="LiveId" clId="{DD0BC783-0D24-432C-8EBA-734AA02A6BD0}" dt="2023-05-31T23:11:06.875" v="1091" actId="20577"/>
          <ac:spMkLst>
            <pc:docMk/>
            <pc:sldMk cId="2478901866" sldId="269"/>
            <ac:spMk id="3" creationId="{D3214B36-81E8-5D62-006D-06643C1CE5F0}"/>
          </ac:spMkLst>
        </pc:spChg>
        <pc:spChg chg="add del mod">
          <ac:chgData name="Jonathan Ramos" userId="c45d35234f6068b2" providerId="LiveId" clId="{DD0BC783-0D24-432C-8EBA-734AA02A6BD0}" dt="2023-05-31T22:09:34.556" v="548" actId="767"/>
          <ac:spMkLst>
            <pc:docMk/>
            <pc:sldMk cId="2478901866" sldId="269"/>
            <ac:spMk id="5" creationId="{72D4FE39-B13B-FFBF-B954-A1F0E2B05E0A}"/>
          </ac:spMkLst>
        </pc:spChg>
        <pc:spChg chg="add mod">
          <ac:chgData name="Jonathan Ramos" userId="c45d35234f6068b2" providerId="LiveId" clId="{DD0BC783-0D24-432C-8EBA-734AA02A6BD0}" dt="2023-06-03T10:30:53.043" v="6417" actId="20577"/>
          <ac:spMkLst>
            <pc:docMk/>
            <pc:sldMk cId="2478901866" sldId="269"/>
            <ac:spMk id="7" creationId="{4E10172E-DDEB-C25D-8729-EE780E1DF610}"/>
          </ac:spMkLst>
        </pc:spChg>
        <pc:picChg chg="add del mod ord">
          <ac:chgData name="Jonathan Ramos" userId="c45d35234f6068b2" providerId="LiveId" clId="{DD0BC783-0D24-432C-8EBA-734AA02A6BD0}" dt="2023-06-03T10:30:26.546" v="6407" actId="478"/>
          <ac:picMkLst>
            <pc:docMk/>
            <pc:sldMk cId="2478901866" sldId="269"/>
            <ac:picMk id="4" creationId="{984DD4CC-7366-3914-AAF1-7231CD3BB44B}"/>
          </ac:picMkLst>
        </pc:picChg>
        <pc:picChg chg="add del mod">
          <ac:chgData name="Jonathan Ramos" userId="c45d35234f6068b2" providerId="LiveId" clId="{DD0BC783-0D24-432C-8EBA-734AA02A6BD0}" dt="2023-05-31T23:26:45.552" v="1407" actId="478"/>
          <ac:picMkLst>
            <pc:docMk/>
            <pc:sldMk cId="2478901866" sldId="269"/>
            <ac:picMk id="4" creationId="{BED55783-610E-137C-4F14-149C5D055A8C}"/>
          </ac:picMkLst>
        </pc:picChg>
        <pc:picChg chg="add mod">
          <ac:chgData name="Jonathan Ramos" userId="c45d35234f6068b2" providerId="LiveId" clId="{DD0BC783-0D24-432C-8EBA-734AA02A6BD0}" dt="2023-06-03T10:30:35.339" v="6410" actId="1076"/>
          <ac:picMkLst>
            <pc:docMk/>
            <pc:sldMk cId="2478901866" sldId="269"/>
            <ac:picMk id="5" creationId="{2945E585-F1DA-CB88-93D2-A39222C59272}"/>
          </ac:picMkLst>
        </pc:picChg>
        <pc:picChg chg="add del mod">
          <ac:chgData name="Jonathan Ramos" userId="c45d35234f6068b2" providerId="LiveId" clId="{DD0BC783-0D24-432C-8EBA-734AA02A6BD0}" dt="2023-06-03T08:09:07.695" v="5659" actId="478"/>
          <ac:picMkLst>
            <pc:docMk/>
            <pc:sldMk cId="2478901866" sldId="269"/>
            <ac:picMk id="6" creationId="{9495C053-4626-2574-495E-739A8C8323DD}"/>
          </ac:picMkLst>
        </pc:picChg>
      </pc:sldChg>
      <pc:sldChg chg="addSp delSp modSp new mod ord">
        <pc:chgData name="Jonathan Ramos" userId="c45d35234f6068b2" providerId="LiveId" clId="{DD0BC783-0D24-432C-8EBA-734AA02A6BD0}" dt="2023-06-03T10:29:38.682" v="6406" actId="5736"/>
        <pc:sldMkLst>
          <pc:docMk/>
          <pc:sldMk cId="562881495" sldId="270"/>
        </pc:sldMkLst>
        <pc:spChg chg="mod">
          <ac:chgData name="Jonathan Ramos" userId="c45d35234f6068b2" providerId="LiveId" clId="{DD0BC783-0D24-432C-8EBA-734AA02A6BD0}" dt="2023-05-31T23:08:19.523" v="864" actId="1076"/>
          <ac:spMkLst>
            <pc:docMk/>
            <pc:sldMk cId="562881495" sldId="270"/>
            <ac:spMk id="2" creationId="{DF4C2232-465E-3597-71A5-9BA8A99FB7A2}"/>
          </ac:spMkLst>
        </pc:spChg>
        <pc:spChg chg="mod">
          <ac:chgData name="Jonathan Ramos" userId="c45d35234f6068b2" providerId="LiveId" clId="{DD0BC783-0D24-432C-8EBA-734AA02A6BD0}" dt="2023-06-03T10:26:23.166" v="6384" actId="20577"/>
          <ac:spMkLst>
            <pc:docMk/>
            <pc:sldMk cId="562881495" sldId="270"/>
            <ac:spMk id="3" creationId="{25F47F7D-BFF2-CC3E-E243-0D3CEA051A76}"/>
          </ac:spMkLst>
        </pc:spChg>
        <pc:spChg chg="add del mod">
          <ac:chgData name="Jonathan Ramos" userId="c45d35234f6068b2" providerId="LiveId" clId="{DD0BC783-0D24-432C-8EBA-734AA02A6BD0}" dt="2023-05-31T23:12:32.641" v="1099"/>
          <ac:spMkLst>
            <pc:docMk/>
            <pc:sldMk cId="562881495" sldId="270"/>
            <ac:spMk id="7" creationId="{7D08368E-52F9-0C2B-D653-E847FB9EA00A}"/>
          </ac:spMkLst>
        </pc:spChg>
        <pc:spChg chg="add del mod">
          <ac:chgData name="Jonathan Ramos" userId="c45d35234f6068b2" providerId="LiveId" clId="{DD0BC783-0D24-432C-8EBA-734AA02A6BD0}" dt="2023-05-31T23:12:32.641" v="1099"/>
          <ac:spMkLst>
            <pc:docMk/>
            <pc:sldMk cId="562881495" sldId="270"/>
            <ac:spMk id="8" creationId="{7860C0A9-9CB5-01BA-0413-E28E572825FF}"/>
          </ac:spMkLst>
        </pc:spChg>
        <pc:spChg chg="add mod">
          <ac:chgData name="Jonathan Ramos" userId="c45d35234f6068b2" providerId="LiveId" clId="{DD0BC783-0D24-432C-8EBA-734AA02A6BD0}" dt="2023-06-03T09:47:03.579" v="5962" actId="1076"/>
          <ac:spMkLst>
            <pc:docMk/>
            <pc:sldMk cId="562881495" sldId="270"/>
            <ac:spMk id="10" creationId="{F0FE6515-E49E-90F2-3F9A-9965D1652258}"/>
          </ac:spMkLst>
        </pc:spChg>
        <pc:spChg chg="add del mod">
          <ac:chgData name="Jonathan Ramos" userId="c45d35234f6068b2" providerId="LiveId" clId="{DD0BC783-0D24-432C-8EBA-734AA02A6BD0}" dt="2023-05-31T23:19:35.417" v="1264" actId="478"/>
          <ac:spMkLst>
            <pc:docMk/>
            <pc:sldMk cId="562881495" sldId="270"/>
            <ac:spMk id="11" creationId="{1235B52C-62D4-3812-50DA-D19688FE5B55}"/>
          </ac:spMkLst>
        </pc:spChg>
        <pc:spChg chg="add mod">
          <ac:chgData name="Jonathan Ramos" userId="c45d35234f6068b2" providerId="LiveId" clId="{DD0BC783-0D24-432C-8EBA-734AA02A6BD0}" dt="2023-06-03T09:47:07.597" v="5963" actId="1076"/>
          <ac:spMkLst>
            <pc:docMk/>
            <pc:sldMk cId="562881495" sldId="270"/>
            <ac:spMk id="11" creationId="{9A4DB248-ACF4-1C0C-EA9A-AE08CFDC4252}"/>
          </ac:spMkLst>
        </pc:spChg>
        <pc:spChg chg="add del mod">
          <ac:chgData name="Jonathan Ramos" userId="c45d35234f6068b2" providerId="LiveId" clId="{DD0BC783-0D24-432C-8EBA-734AA02A6BD0}" dt="2023-05-31T23:19:35.417" v="1264" actId="478"/>
          <ac:spMkLst>
            <pc:docMk/>
            <pc:sldMk cId="562881495" sldId="270"/>
            <ac:spMk id="12" creationId="{446DA309-1B74-0A31-59CE-04FFE225E4D3}"/>
          </ac:spMkLst>
        </pc:spChg>
        <pc:spChg chg="add mod">
          <ac:chgData name="Jonathan Ramos" userId="c45d35234f6068b2" providerId="LiveId" clId="{DD0BC783-0D24-432C-8EBA-734AA02A6BD0}" dt="2023-06-03T09:46:56.811" v="5960" actId="1076"/>
          <ac:spMkLst>
            <pc:docMk/>
            <pc:sldMk cId="562881495" sldId="270"/>
            <ac:spMk id="14" creationId="{56CF2D6B-0F26-7F3A-E932-905DE6C452B8}"/>
          </ac:spMkLst>
        </pc:spChg>
        <pc:spChg chg="add mod">
          <ac:chgData name="Jonathan Ramos" userId="c45d35234f6068b2" providerId="LiveId" clId="{DD0BC783-0D24-432C-8EBA-734AA02A6BD0}" dt="2023-06-03T10:11:26.555" v="6196" actId="1076"/>
          <ac:spMkLst>
            <pc:docMk/>
            <pc:sldMk cId="562881495" sldId="270"/>
            <ac:spMk id="15" creationId="{1CA8F432-CE15-84D7-03FA-FEFB34F88E34}"/>
          </ac:spMkLst>
        </pc:spChg>
        <pc:spChg chg="add del mod">
          <ac:chgData name="Jonathan Ramos" userId="c45d35234f6068b2" providerId="LiveId" clId="{DD0BC783-0D24-432C-8EBA-734AA02A6BD0}" dt="2023-05-31T23:19:32.599" v="1255"/>
          <ac:spMkLst>
            <pc:docMk/>
            <pc:sldMk cId="562881495" sldId="270"/>
            <ac:spMk id="15" creationId="{5065A823-49D4-F568-9C93-A7DA88143DC3}"/>
          </ac:spMkLst>
        </pc:spChg>
        <pc:spChg chg="add del mod">
          <ac:chgData name="Jonathan Ramos" userId="c45d35234f6068b2" providerId="LiveId" clId="{DD0BC783-0D24-432C-8EBA-734AA02A6BD0}" dt="2023-05-31T23:19:32.599" v="1255"/>
          <ac:spMkLst>
            <pc:docMk/>
            <pc:sldMk cId="562881495" sldId="270"/>
            <ac:spMk id="16" creationId="{F7E2ACC9-14A4-4802-5208-240BABA39873}"/>
          </ac:spMkLst>
        </pc:spChg>
        <pc:spChg chg="add del mod">
          <ac:chgData name="Jonathan Ramos" userId="c45d35234f6068b2" providerId="LiveId" clId="{DD0BC783-0D24-432C-8EBA-734AA02A6BD0}" dt="2023-06-03T08:11:14.406" v="5760" actId="478"/>
          <ac:spMkLst>
            <pc:docMk/>
            <pc:sldMk cId="562881495" sldId="270"/>
            <ac:spMk id="19" creationId="{B123C517-03BE-F874-668B-1B638C919676}"/>
          </ac:spMkLst>
        </pc:spChg>
        <pc:spChg chg="add del mod">
          <ac:chgData name="Jonathan Ramos" userId="c45d35234f6068b2" providerId="LiveId" clId="{DD0BC783-0D24-432C-8EBA-734AA02A6BD0}" dt="2023-06-03T08:11:14.406" v="5760" actId="478"/>
          <ac:spMkLst>
            <pc:docMk/>
            <pc:sldMk cId="562881495" sldId="270"/>
            <ac:spMk id="20" creationId="{FB8D8614-7AA5-4D03-7FD6-9013E43A66CA}"/>
          </ac:spMkLst>
        </pc:spChg>
        <pc:spChg chg="add del mod">
          <ac:chgData name="Jonathan Ramos" userId="c45d35234f6068b2" providerId="LiveId" clId="{DD0BC783-0D24-432C-8EBA-734AA02A6BD0}" dt="2023-06-03T08:11:14.406" v="5760" actId="478"/>
          <ac:spMkLst>
            <pc:docMk/>
            <pc:sldMk cId="562881495" sldId="270"/>
            <ac:spMk id="23" creationId="{07025487-7744-E43C-C0D8-8C7E667E5D66}"/>
          </ac:spMkLst>
        </pc:spChg>
        <pc:spChg chg="add del mod">
          <ac:chgData name="Jonathan Ramos" userId="c45d35234f6068b2" providerId="LiveId" clId="{DD0BC783-0D24-432C-8EBA-734AA02A6BD0}" dt="2023-06-03T08:11:14.406" v="5760" actId="478"/>
          <ac:spMkLst>
            <pc:docMk/>
            <pc:sldMk cId="562881495" sldId="270"/>
            <ac:spMk id="24" creationId="{09893917-270A-9877-AD0B-95542953F837}"/>
          </ac:spMkLst>
        </pc:spChg>
        <pc:spChg chg="add del mod">
          <ac:chgData name="Jonathan Ramos" userId="c45d35234f6068b2" providerId="LiveId" clId="{DD0BC783-0D24-432C-8EBA-734AA02A6BD0}" dt="2023-06-03T08:11:11.429" v="5759" actId="478"/>
          <ac:spMkLst>
            <pc:docMk/>
            <pc:sldMk cId="562881495" sldId="270"/>
            <ac:spMk id="25" creationId="{18A13557-0DDD-A6D3-165B-2E0B98D22910}"/>
          </ac:spMkLst>
        </pc:spChg>
        <pc:spChg chg="add del mod">
          <ac:chgData name="Jonathan Ramos" userId="c45d35234f6068b2" providerId="LiveId" clId="{DD0BC783-0D24-432C-8EBA-734AA02A6BD0}" dt="2023-05-31T23:25:29.016" v="1368" actId="478"/>
          <ac:spMkLst>
            <pc:docMk/>
            <pc:sldMk cId="562881495" sldId="270"/>
            <ac:spMk id="26" creationId="{928A285D-9A33-32D1-E94C-9C26AFDFDF20}"/>
          </ac:spMkLst>
        </pc:spChg>
        <pc:spChg chg="add del mod">
          <ac:chgData name="Jonathan Ramos" userId="c45d35234f6068b2" providerId="LiveId" clId="{DD0BC783-0D24-432C-8EBA-734AA02A6BD0}" dt="2023-06-03T08:11:05.588" v="5757" actId="478"/>
          <ac:spMkLst>
            <pc:docMk/>
            <pc:sldMk cId="562881495" sldId="270"/>
            <ac:spMk id="27" creationId="{F86B9C8C-71DD-1DBE-3823-1C48DACE1BA2}"/>
          </ac:spMkLst>
        </pc:spChg>
        <pc:spChg chg="add del mod">
          <ac:chgData name="Jonathan Ramos" userId="c45d35234f6068b2" providerId="LiveId" clId="{DD0BC783-0D24-432C-8EBA-734AA02A6BD0}" dt="2023-06-03T09:50:31.542" v="6015" actId="478"/>
          <ac:spMkLst>
            <pc:docMk/>
            <pc:sldMk cId="562881495" sldId="270"/>
            <ac:spMk id="28" creationId="{F0CD96F6-148B-AAB6-0CC8-29BB6C84FB29}"/>
          </ac:spMkLst>
        </pc:spChg>
        <pc:spChg chg="add del mod">
          <ac:chgData name="Jonathan Ramos" userId="c45d35234f6068b2" providerId="LiveId" clId="{DD0BC783-0D24-432C-8EBA-734AA02A6BD0}" dt="2023-06-03T09:50:34.621" v="6016" actId="478"/>
          <ac:spMkLst>
            <pc:docMk/>
            <pc:sldMk cId="562881495" sldId="270"/>
            <ac:spMk id="29" creationId="{D18F8375-0368-2C0A-A3F9-5371F076A953}"/>
          </ac:spMkLst>
        </pc:spChg>
        <pc:graphicFrameChg chg="add del mod modGraphic">
          <ac:chgData name="Jonathan Ramos" userId="c45d35234f6068b2" providerId="LiveId" clId="{DD0BC783-0D24-432C-8EBA-734AA02A6BD0}" dt="2023-05-31T23:19:35.417" v="1264" actId="478"/>
          <ac:graphicFrameMkLst>
            <pc:docMk/>
            <pc:sldMk cId="562881495" sldId="270"/>
            <ac:graphicFrameMk id="9" creationId="{D86F61D3-E3AF-B9E4-72E9-A80825D42A61}"/>
          </ac:graphicFrameMkLst>
        </pc:graphicFrameChg>
        <pc:graphicFrameChg chg="add del mod">
          <ac:chgData name="Jonathan Ramos" userId="c45d35234f6068b2" providerId="LiveId" clId="{DD0BC783-0D24-432C-8EBA-734AA02A6BD0}" dt="2023-05-31T23:19:35.417" v="1264" actId="478"/>
          <ac:graphicFrameMkLst>
            <pc:docMk/>
            <pc:sldMk cId="562881495" sldId="270"/>
            <ac:graphicFrameMk id="10" creationId="{D67403B3-8BAF-7BA2-4D19-36F6552E614A}"/>
          </ac:graphicFrameMkLst>
        </pc:graphicFrameChg>
        <pc:graphicFrameChg chg="add del mod">
          <ac:chgData name="Jonathan Ramos" userId="c45d35234f6068b2" providerId="LiveId" clId="{DD0BC783-0D24-432C-8EBA-734AA02A6BD0}" dt="2023-05-31T23:19:32.599" v="1255"/>
          <ac:graphicFrameMkLst>
            <pc:docMk/>
            <pc:sldMk cId="562881495" sldId="270"/>
            <ac:graphicFrameMk id="13" creationId="{BBBF2399-AF70-B888-F86C-769AC166FAB6}"/>
          </ac:graphicFrameMkLst>
        </pc:graphicFrameChg>
        <pc:graphicFrameChg chg="add del mod">
          <ac:chgData name="Jonathan Ramos" userId="c45d35234f6068b2" providerId="LiveId" clId="{DD0BC783-0D24-432C-8EBA-734AA02A6BD0}" dt="2023-05-31T23:19:32.599" v="1255"/>
          <ac:graphicFrameMkLst>
            <pc:docMk/>
            <pc:sldMk cId="562881495" sldId="270"/>
            <ac:graphicFrameMk id="14" creationId="{41929B06-18AA-6B8E-C6D9-6F8D0E95C63C}"/>
          </ac:graphicFrameMkLst>
        </pc:graphicFrameChg>
        <pc:graphicFrameChg chg="add del mod modGraphic">
          <ac:chgData name="Jonathan Ramos" userId="c45d35234f6068b2" providerId="LiveId" clId="{DD0BC783-0D24-432C-8EBA-734AA02A6BD0}" dt="2023-06-03T08:11:14.406" v="5760" actId="478"/>
          <ac:graphicFrameMkLst>
            <pc:docMk/>
            <pc:sldMk cId="562881495" sldId="270"/>
            <ac:graphicFrameMk id="17" creationId="{6749D5C6-ECA5-9F85-0B75-4DA6DD13931F}"/>
          </ac:graphicFrameMkLst>
        </pc:graphicFrameChg>
        <pc:graphicFrameChg chg="add del mod modGraphic">
          <ac:chgData name="Jonathan Ramos" userId="c45d35234f6068b2" providerId="LiveId" clId="{DD0BC783-0D24-432C-8EBA-734AA02A6BD0}" dt="2023-06-03T08:11:14.406" v="5760" actId="478"/>
          <ac:graphicFrameMkLst>
            <pc:docMk/>
            <pc:sldMk cId="562881495" sldId="270"/>
            <ac:graphicFrameMk id="18" creationId="{52FEBCD2-387C-CE7F-12A1-1E8C523680CF}"/>
          </ac:graphicFrameMkLst>
        </pc:graphicFrameChg>
        <pc:graphicFrameChg chg="add del mod modGraphic">
          <ac:chgData name="Jonathan Ramos" userId="c45d35234f6068b2" providerId="LiveId" clId="{DD0BC783-0D24-432C-8EBA-734AA02A6BD0}" dt="2023-06-03T08:11:14.406" v="5760" actId="478"/>
          <ac:graphicFrameMkLst>
            <pc:docMk/>
            <pc:sldMk cId="562881495" sldId="270"/>
            <ac:graphicFrameMk id="21" creationId="{1F0CB140-A9D9-F242-8B79-B3084DFD31E8}"/>
          </ac:graphicFrameMkLst>
        </pc:graphicFrameChg>
        <pc:graphicFrameChg chg="add del mod modGraphic">
          <ac:chgData name="Jonathan Ramos" userId="c45d35234f6068b2" providerId="LiveId" clId="{DD0BC783-0D24-432C-8EBA-734AA02A6BD0}" dt="2023-06-03T08:11:14.406" v="5760" actId="478"/>
          <ac:graphicFrameMkLst>
            <pc:docMk/>
            <pc:sldMk cId="562881495" sldId="270"/>
            <ac:graphicFrameMk id="22" creationId="{EBB0E3D1-2100-828C-AC33-333801ECFDD9}"/>
          </ac:graphicFrameMkLst>
        </pc:graphicFrameChg>
        <pc:graphicFrameChg chg="add mod modGraphic">
          <ac:chgData name="Jonathan Ramos" userId="c45d35234f6068b2" providerId="LiveId" clId="{DD0BC783-0D24-432C-8EBA-734AA02A6BD0}" dt="2023-06-03T10:28:17.382" v="6401" actId="5736"/>
          <ac:graphicFrameMkLst>
            <pc:docMk/>
            <pc:sldMk cId="562881495" sldId="270"/>
            <ac:graphicFrameMk id="31" creationId="{366C4F64-C812-4B32-65F6-B42F017D2F7C}"/>
          </ac:graphicFrameMkLst>
        </pc:graphicFrameChg>
        <pc:graphicFrameChg chg="add del mod modGraphic">
          <ac:chgData name="Jonathan Ramos" userId="c45d35234f6068b2" providerId="LiveId" clId="{DD0BC783-0D24-432C-8EBA-734AA02A6BD0}" dt="2023-06-03T10:09:39.227" v="6166" actId="478"/>
          <ac:graphicFrameMkLst>
            <pc:docMk/>
            <pc:sldMk cId="562881495" sldId="270"/>
            <ac:graphicFrameMk id="32" creationId="{96A32378-5289-D627-D83E-1D66EE579306}"/>
          </ac:graphicFrameMkLst>
        </pc:graphicFrameChg>
        <pc:graphicFrameChg chg="add mod modGraphic">
          <ac:chgData name="Jonathan Ramos" userId="c45d35234f6068b2" providerId="LiveId" clId="{DD0BC783-0D24-432C-8EBA-734AA02A6BD0}" dt="2023-06-03T10:28:29.900" v="6402" actId="5736"/>
          <ac:graphicFrameMkLst>
            <pc:docMk/>
            <pc:sldMk cId="562881495" sldId="270"/>
            <ac:graphicFrameMk id="33" creationId="{5DD16D69-DAD5-1655-E8F1-98368D7D7DA6}"/>
          </ac:graphicFrameMkLst>
        </pc:graphicFrameChg>
        <pc:graphicFrameChg chg="add mod modGraphic">
          <ac:chgData name="Jonathan Ramos" userId="c45d35234f6068b2" providerId="LiveId" clId="{DD0BC783-0D24-432C-8EBA-734AA02A6BD0}" dt="2023-06-03T10:28:42.864" v="6403" actId="5736"/>
          <ac:graphicFrameMkLst>
            <pc:docMk/>
            <pc:sldMk cId="562881495" sldId="270"/>
            <ac:graphicFrameMk id="34" creationId="{68865D96-5F3C-A53B-C163-C4649031E51F}"/>
          </ac:graphicFrameMkLst>
        </pc:graphicFrameChg>
        <pc:graphicFrameChg chg="add mod modGraphic">
          <ac:chgData name="Jonathan Ramos" userId="c45d35234f6068b2" providerId="LiveId" clId="{DD0BC783-0D24-432C-8EBA-734AA02A6BD0}" dt="2023-06-03T10:28:59.056" v="6404" actId="5736"/>
          <ac:graphicFrameMkLst>
            <pc:docMk/>
            <pc:sldMk cId="562881495" sldId="270"/>
            <ac:graphicFrameMk id="35" creationId="{D8E46B43-2207-7C2E-4752-585F7FE43C89}"/>
          </ac:graphicFrameMkLst>
        </pc:graphicFrameChg>
        <pc:graphicFrameChg chg="add mod modGraphic">
          <ac:chgData name="Jonathan Ramos" userId="c45d35234f6068b2" providerId="LiveId" clId="{DD0BC783-0D24-432C-8EBA-734AA02A6BD0}" dt="2023-06-03T10:29:19.099" v="6405" actId="5736"/>
          <ac:graphicFrameMkLst>
            <pc:docMk/>
            <pc:sldMk cId="562881495" sldId="270"/>
            <ac:graphicFrameMk id="36" creationId="{70404560-9B0D-5FC3-D771-FC2B57E0CF53}"/>
          </ac:graphicFrameMkLst>
        </pc:graphicFrameChg>
        <pc:graphicFrameChg chg="add mod modGraphic">
          <ac:chgData name="Jonathan Ramos" userId="c45d35234f6068b2" providerId="LiveId" clId="{DD0BC783-0D24-432C-8EBA-734AA02A6BD0}" dt="2023-06-03T10:29:38.682" v="6406" actId="5736"/>
          <ac:graphicFrameMkLst>
            <pc:docMk/>
            <pc:sldMk cId="562881495" sldId="270"/>
            <ac:graphicFrameMk id="37" creationId="{388F3F98-69DF-5B32-DD98-B57B16D4CB99}"/>
          </ac:graphicFrameMkLst>
        </pc:graphicFrameChg>
        <pc:picChg chg="add del mod">
          <ac:chgData name="Jonathan Ramos" userId="c45d35234f6068b2" providerId="LiveId" clId="{DD0BC783-0D24-432C-8EBA-734AA02A6BD0}" dt="2023-06-03T08:10:47.733" v="5751" actId="478"/>
          <ac:picMkLst>
            <pc:docMk/>
            <pc:sldMk cId="562881495" sldId="270"/>
            <ac:picMk id="4" creationId="{AF1FBF36-687D-FF57-75CB-0C0045525375}"/>
          </ac:picMkLst>
        </pc:picChg>
        <pc:picChg chg="add del mod modCrop">
          <ac:chgData name="Jonathan Ramos" userId="c45d35234f6068b2" providerId="LiveId" clId="{DD0BC783-0D24-432C-8EBA-734AA02A6BD0}" dt="2023-06-03T08:10:26.259" v="5746" actId="478"/>
          <ac:picMkLst>
            <pc:docMk/>
            <pc:sldMk cId="562881495" sldId="270"/>
            <ac:picMk id="5" creationId="{80ED378D-F548-C607-7FB6-06C5E6BE4ADE}"/>
          </ac:picMkLst>
        </pc:picChg>
        <pc:picChg chg="add del mod">
          <ac:chgData name="Jonathan Ramos" userId="c45d35234f6068b2" providerId="LiveId" clId="{DD0BC783-0D24-432C-8EBA-734AA02A6BD0}" dt="2023-05-31T23:10:19.365" v="1048" actId="478"/>
          <ac:picMkLst>
            <pc:docMk/>
            <pc:sldMk cId="562881495" sldId="270"/>
            <ac:picMk id="6" creationId="{0CA0EECE-6335-524F-F89D-CE4A66D707CB}"/>
          </ac:picMkLst>
        </pc:picChg>
        <pc:picChg chg="add del mod ord">
          <ac:chgData name="Jonathan Ramos" userId="c45d35234f6068b2" providerId="LiveId" clId="{DD0BC783-0D24-432C-8EBA-734AA02A6BD0}" dt="2023-06-03T10:27:20.921" v="6394" actId="478"/>
          <ac:picMkLst>
            <pc:docMk/>
            <pc:sldMk cId="562881495" sldId="270"/>
            <ac:picMk id="6" creationId="{220D78EC-EFC0-A9EA-44CF-27D774F9F201}"/>
          </ac:picMkLst>
        </pc:picChg>
        <pc:picChg chg="add del mod">
          <ac:chgData name="Jonathan Ramos" userId="c45d35234f6068b2" providerId="LiveId" clId="{DD0BC783-0D24-432C-8EBA-734AA02A6BD0}" dt="2023-06-03T10:26:53.153" v="6389" actId="478"/>
          <ac:picMkLst>
            <pc:docMk/>
            <pc:sldMk cId="562881495" sldId="270"/>
            <ac:picMk id="7" creationId="{10762776-E89D-6AD8-A858-C1885D169CF8}"/>
          </ac:picMkLst>
        </pc:picChg>
        <pc:picChg chg="add del mod">
          <ac:chgData name="Jonathan Ramos" userId="c45d35234f6068b2" providerId="LiveId" clId="{DD0BC783-0D24-432C-8EBA-734AA02A6BD0}" dt="2023-06-03T10:19:24.203" v="6277" actId="478"/>
          <ac:picMkLst>
            <pc:docMk/>
            <pc:sldMk cId="562881495" sldId="270"/>
            <ac:picMk id="8" creationId="{72C4A5BC-F61F-7275-89D6-47F15F7E6E8E}"/>
          </ac:picMkLst>
        </pc:picChg>
        <pc:picChg chg="add del mod">
          <ac:chgData name="Jonathan Ramos" userId="c45d35234f6068b2" providerId="LiveId" clId="{DD0BC783-0D24-432C-8EBA-734AA02A6BD0}" dt="2023-06-03T10:18:13.920" v="6262" actId="478"/>
          <ac:picMkLst>
            <pc:docMk/>
            <pc:sldMk cId="562881495" sldId="270"/>
            <ac:picMk id="9" creationId="{1DAA5C90-B863-B13A-C9A5-5C2C9B45F928}"/>
          </ac:picMkLst>
        </pc:picChg>
        <pc:picChg chg="add del mod">
          <ac:chgData name="Jonathan Ramos" userId="c45d35234f6068b2" providerId="LiveId" clId="{DD0BC783-0D24-432C-8EBA-734AA02A6BD0}" dt="2023-06-03T10:16:18.159" v="6247" actId="478"/>
          <ac:picMkLst>
            <pc:docMk/>
            <pc:sldMk cId="562881495" sldId="270"/>
            <ac:picMk id="12" creationId="{60952ECF-A4C0-4C47-F748-87AC6909A2B7}"/>
          </ac:picMkLst>
        </pc:picChg>
        <pc:picChg chg="add del mod">
          <ac:chgData name="Jonathan Ramos" userId="c45d35234f6068b2" providerId="LiveId" clId="{DD0BC783-0D24-432C-8EBA-734AA02A6BD0}" dt="2023-06-03T10:16:23.657" v="6251" actId="478"/>
          <ac:picMkLst>
            <pc:docMk/>
            <pc:sldMk cId="562881495" sldId="270"/>
            <ac:picMk id="13" creationId="{D18E3358-AAE6-760C-0A62-03A07026027D}"/>
          </ac:picMkLst>
        </pc:picChg>
        <pc:picChg chg="add del mod">
          <ac:chgData name="Jonathan Ramos" userId="c45d35234f6068b2" providerId="LiveId" clId="{DD0BC783-0D24-432C-8EBA-734AA02A6BD0}" dt="2023-06-03T10:16:47.082" v="6257" actId="478"/>
          <ac:picMkLst>
            <pc:docMk/>
            <pc:sldMk cId="562881495" sldId="270"/>
            <ac:picMk id="16" creationId="{9F92487E-6CD8-B721-68E6-71E1E2DC13F2}"/>
          </ac:picMkLst>
        </pc:picChg>
        <pc:picChg chg="add del mod">
          <ac:chgData name="Jonathan Ramos" userId="c45d35234f6068b2" providerId="LiveId" clId="{DD0BC783-0D24-432C-8EBA-734AA02A6BD0}" dt="2023-06-03T10:25:17.065" v="6350" actId="478"/>
          <ac:picMkLst>
            <pc:docMk/>
            <pc:sldMk cId="562881495" sldId="270"/>
            <ac:picMk id="26" creationId="{C7915E22-AF54-6FA8-447E-594274AB162C}"/>
          </ac:picMkLst>
        </pc:picChg>
        <pc:picChg chg="add del mod">
          <ac:chgData name="Jonathan Ramos" userId="c45d35234f6068b2" providerId="LiveId" clId="{DD0BC783-0D24-432C-8EBA-734AA02A6BD0}" dt="2023-06-03T09:56:32.289" v="6019" actId="478"/>
          <ac:picMkLst>
            <pc:docMk/>
            <pc:sldMk cId="562881495" sldId="270"/>
            <ac:picMk id="30" creationId="{6B48D8B5-4829-DB35-6286-2D354B944132}"/>
          </ac:picMkLst>
        </pc:picChg>
        <pc:picChg chg="add mod">
          <ac:chgData name="Jonathan Ramos" userId="c45d35234f6068b2" providerId="LiveId" clId="{DD0BC783-0D24-432C-8EBA-734AA02A6BD0}" dt="2023-06-03T10:27:02.737" v="6393" actId="1076"/>
          <ac:picMkLst>
            <pc:docMk/>
            <pc:sldMk cId="562881495" sldId="270"/>
            <ac:picMk id="38" creationId="{7414AFC4-C710-F070-DFBC-62DC92E9DFF5}"/>
          </ac:picMkLst>
        </pc:picChg>
        <pc:picChg chg="add mod">
          <ac:chgData name="Jonathan Ramos" userId="c45d35234f6068b2" providerId="LiveId" clId="{DD0BC783-0D24-432C-8EBA-734AA02A6BD0}" dt="2023-06-03T10:27:40.760" v="6400" actId="1076"/>
          <ac:picMkLst>
            <pc:docMk/>
            <pc:sldMk cId="562881495" sldId="270"/>
            <ac:picMk id="39" creationId="{781A0F64-F64C-F2D9-BC65-2324A6E45D2A}"/>
          </ac:picMkLst>
        </pc:picChg>
      </pc:sldChg>
      <pc:sldChg chg="modSp new mod">
        <pc:chgData name="Jonathan Ramos" userId="c45d35234f6068b2" providerId="LiveId" clId="{DD0BC783-0D24-432C-8EBA-734AA02A6BD0}" dt="2023-06-01T03:30:39.187" v="3884" actId="20577"/>
        <pc:sldMkLst>
          <pc:docMk/>
          <pc:sldMk cId="2150460163" sldId="271"/>
        </pc:sldMkLst>
        <pc:spChg chg="mod">
          <ac:chgData name="Jonathan Ramos" userId="c45d35234f6068b2" providerId="LiveId" clId="{DD0BC783-0D24-432C-8EBA-734AA02A6BD0}" dt="2023-05-31T23:29:03" v="1438" actId="2711"/>
          <ac:spMkLst>
            <pc:docMk/>
            <pc:sldMk cId="2150460163" sldId="271"/>
            <ac:spMk id="2" creationId="{A7F7D78E-2660-B21A-E68A-35FBD4085D87}"/>
          </ac:spMkLst>
        </pc:spChg>
        <pc:spChg chg="mod">
          <ac:chgData name="Jonathan Ramos" userId="c45d35234f6068b2" providerId="LiveId" clId="{DD0BC783-0D24-432C-8EBA-734AA02A6BD0}" dt="2023-06-01T03:30:39.187" v="3884" actId="20577"/>
          <ac:spMkLst>
            <pc:docMk/>
            <pc:sldMk cId="2150460163" sldId="271"/>
            <ac:spMk id="3" creationId="{7F7CDB6D-8541-BADA-170B-0CD95CDAC51C}"/>
          </ac:spMkLst>
        </pc:spChg>
      </pc:sldChg>
      <pc:sldChg chg="new del">
        <pc:chgData name="Jonathan Ramos" userId="c45d35234f6068b2" providerId="LiveId" clId="{DD0BC783-0D24-432C-8EBA-734AA02A6BD0}" dt="2023-05-31T23:28:49.087" v="1424" actId="680"/>
        <pc:sldMkLst>
          <pc:docMk/>
          <pc:sldMk cId="3112960707" sldId="271"/>
        </pc:sldMkLst>
      </pc:sldChg>
      <pc:sldChg chg="modSp new mod">
        <pc:chgData name="Jonathan Ramos" userId="c45d35234f6068b2" providerId="LiveId" clId="{DD0BC783-0D24-432C-8EBA-734AA02A6BD0}" dt="2023-06-01T01:32:01.744" v="3545" actId="2711"/>
        <pc:sldMkLst>
          <pc:docMk/>
          <pc:sldMk cId="1254104066" sldId="272"/>
        </pc:sldMkLst>
        <pc:spChg chg="mod">
          <ac:chgData name="Jonathan Ramos" userId="c45d35234f6068b2" providerId="LiveId" clId="{DD0BC783-0D24-432C-8EBA-734AA02A6BD0}" dt="2023-06-01T01:31:57.913" v="3544" actId="2711"/>
          <ac:spMkLst>
            <pc:docMk/>
            <pc:sldMk cId="1254104066" sldId="272"/>
            <ac:spMk id="2" creationId="{C28B41E7-9774-F4B0-E3A8-563B5BB0B6C8}"/>
          </ac:spMkLst>
        </pc:spChg>
        <pc:spChg chg="mod">
          <ac:chgData name="Jonathan Ramos" userId="c45d35234f6068b2" providerId="LiveId" clId="{DD0BC783-0D24-432C-8EBA-734AA02A6BD0}" dt="2023-06-01T01:32:01.744" v="3545" actId="2711"/>
          <ac:spMkLst>
            <pc:docMk/>
            <pc:sldMk cId="1254104066" sldId="272"/>
            <ac:spMk id="3" creationId="{13F2344C-5AD7-9853-272F-50EA597F96F1}"/>
          </ac:spMkLst>
        </pc:spChg>
      </pc:sldChg>
      <pc:sldChg chg="modSp new mod">
        <pc:chgData name="Jonathan Ramos" userId="c45d35234f6068b2" providerId="LiveId" clId="{DD0BC783-0D24-432C-8EBA-734AA02A6BD0}" dt="2023-06-03T06:42:12.097" v="4043" actId="20577"/>
        <pc:sldMkLst>
          <pc:docMk/>
          <pc:sldMk cId="1165446689" sldId="273"/>
        </pc:sldMkLst>
        <pc:spChg chg="mod">
          <ac:chgData name="Jonathan Ramos" userId="c45d35234f6068b2" providerId="LiveId" clId="{DD0BC783-0D24-432C-8EBA-734AA02A6BD0}" dt="2023-06-01T01:33:10.666" v="3566" actId="2711"/>
          <ac:spMkLst>
            <pc:docMk/>
            <pc:sldMk cId="1165446689" sldId="273"/>
            <ac:spMk id="2" creationId="{EC5EA8B4-BCC8-DFFB-AC08-1D180EB4E05F}"/>
          </ac:spMkLst>
        </pc:spChg>
        <pc:spChg chg="mod">
          <ac:chgData name="Jonathan Ramos" userId="c45d35234f6068b2" providerId="LiveId" clId="{DD0BC783-0D24-432C-8EBA-734AA02A6BD0}" dt="2023-06-03T06:42:12.097" v="4043" actId="20577"/>
          <ac:spMkLst>
            <pc:docMk/>
            <pc:sldMk cId="1165446689" sldId="273"/>
            <ac:spMk id="3" creationId="{2E44FA7E-0E07-04BF-7E59-78175AF27540}"/>
          </ac:spMkLst>
        </pc:spChg>
      </pc:sldChg>
      <pc:sldChg chg="addSp modSp new mod">
        <pc:chgData name="Jonathan Ramos" userId="c45d35234f6068b2" providerId="LiveId" clId="{DD0BC783-0D24-432C-8EBA-734AA02A6BD0}" dt="2023-06-03T01:49:23.666" v="3927" actId="1076"/>
        <pc:sldMkLst>
          <pc:docMk/>
          <pc:sldMk cId="1320264473" sldId="274"/>
        </pc:sldMkLst>
        <pc:spChg chg="mod">
          <ac:chgData name="Jonathan Ramos" userId="c45d35234f6068b2" providerId="LiveId" clId="{DD0BC783-0D24-432C-8EBA-734AA02A6BD0}" dt="2023-06-01T01:35:36.941" v="3593" actId="2711"/>
          <ac:spMkLst>
            <pc:docMk/>
            <pc:sldMk cId="1320264473" sldId="274"/>
            <ac:spMk id="2" creationId="{69A04422-3FDF-C7DF-FD4A-3EF1487B02E1}"/>
          </ac:spMkLst>
        </pc:spChg>
        <pc:picChg chg="add mod">
          <ac:chgData name="Jonathan Ramos" userId="c45d35234f6068b2" providerId="LiveId" clId="{DD0BC783-0D24-432C-8EBA-734AA02A6BD0}" dt="2023-06-03T01:49:18.650" v="3926" actId="1076"/>
          <ac:picMkLst>
            <pc:docMk/>
            <pc:sldMk cId="1320264473" sldId="274"/>
            <ac:picMk id="4" creationId="{6479A2C8-AAF6-8B85-0322-B81EF6685947}"/>
          </ac:picMkLst>
        </pc:picChg>
        <pc:picChg chg="add mod">
          <ac:chgData name="Jonathan Ramos" userId="c45d35234f6068b2" providerId="LiveId" clId="{DD0BC783-0D24-432C-8EBA-734AA02A6BD0}" dt="2023-06-03T01:49:23.666" v="3927" actId="1076"/>
          <ac:picMkLst>
            <pc:docMk/>
            <pc:sldMk cId="1320264473" sldId="274"/>
            <ac:picMk id="5" creationId="{C99091D4-106B-F493-0A73-DDA24F3438DD}"/>
          </ac:picMkLst>
        </pc:picChg>
      </pc:sldChg>
      <pc:sldChg chg="addSp modSp new mod">
        <pc:chgData name="Jonathan Ramos" userId="c45d35234f6068b2" providerId="LiveId" clId="{DD0BC783-0D24-432C-8EBA-734AA02A6BD0}" dt="2023-06-01T01:37:30.396" v="3637" actId="1076"/>
        <pc:sldMkLst>
          <pc:docMk/>
          <pc:sldMk cId="3440332152" sldId="275"/>
        </pc:sldMkLst>
        <pc:spChg chg="mod">
          <ac:chgData name="Jonathan Ramos" userId="c45d35234f6068b2" providerId="LiveId" clId="{DD0BC783-0D24-432C-8EBA-734AA02A6BD0}" dt="2023-06-01T01:36:59.924" v="3632" actId="2711"/>
          <ac:spMkLst>
            <pc:docMk/>
            <pc:sldMk cId="3440332152" sldId="275"/>
            <ac:spMk id="2" creationId="{04C3ECE8-2E44-027F-A838-E3C3617B4A81}"/>
          </ac:spMkLst>
        </pc:spChg>
        <pc:picChg chg="add mod">
          <ac:chgData name="Jonathan Ramos" userId="c45d35234f6068b2" providerId="LiveId" clId="{DD0BC783-0D24-432C-8EBA-734AA02A6BD0}" dt="2023-06-01T01:37:21.663" v="3636" actId="1076"/>
          <ac:picMkLst>
            <pc:docMk/>
            <pc:sldMk cId="3440332152" sldId="275"/>
            <ac:picMk id="4" creationId="{32D842C9-36FD-25D1-FA6E-E681EF45E1AC}"/>
          </ac:picMkLst>
        </pc:picChg>
        <pc:picChg chg="add mod">
          <ac:chgData name="Jonathan Ramos" userId="c45d35234f6068b2" providerId="LiveId" clId="{DD0BC783-0D24-432C-8EBA-734AA02A6BD0}" dt="2023-06-01T01:37:30.396" v="3637" actId="1076"/>
          <ac:picMkLst>
            <pc:docMk/>
            <pc:sldMk cId="3440332152" sldId="275"/>
            <ac:picMk id="5" creationId="{6E5F6B28-7DE7-39A1-F783-6FBE6D313BF8}"/>
          </ac:picMkLst>
        </pc:picChg>
        <pc:picChg chg="add mod">
          <ac:chgData name="Jonathan Ramos" userId="c45d35234f6068b2" providerId="LiveId" clId="{DD0BC783-0D24-432C-8EBA-734AA02A6BD0}" dt="2023-06-01T01:36:37.083" v="3609"/>
          <ac:picMkLst>
            <pc:docMk/>
            <pc:sldMk cId="3440332152" sldId="275"/>
            <ac:picMk id="6" creationId="{31215FF4-5525-2209-5ADA-104CBB6606FC}"/>
          </ac:picMkLst>
        </pc:picChg>
        <pc:picChg chg="add mod">
          <ac:chgData name="Jonathan Ramos" userId="c45d35234f6068b2" providerId="LiveId" clId="{DD0BC783-0D24-432C-8EBA-734AA02A6BD0}" dt="2023-06-01T01:36:49.815" v="3611"/>
          <ac:picMkLst>
            <pc:docMk/>
            <pc:sldMk cId="3440332152" sldId="275"/>
            <ac:picMk id="7" creationId="{19DD0742-9367-7E54-2064-0DCAD5AFDF6D}"/>
          </ac:picMkLst>
        </pc:picChg>
      </pc:sldChg>
      <pc:sldChg chg="addSp delSp modSp new mod ord">
        <pc:chgData name="Jonathan Ramos" userId="c45d35234f6068b2" providerId="LiveId" clId="{DD0BC783-0D24-432C-8EBA-734AA02A6BD0}" dt="2023-06-03T08:08:45.805" v="5655" actId="1076"/>
        <pc:sldMkLst>
          <pc:docMk/>
          <pc:sldMk cId="2372480357" sldId="276"/>
        </pc:sldMkLst>
        <pc:spChg chg="del">
          <ac:chgData name="Jonathan Ramos" userId="c45d35234f6068b2" providerId="LiveId" clId="{DD0BC783-0D24-432C-8EBA-734AA02A6BD0}" dt="2023-06-03T01:47:26.086" v="3897" actId="478"/>
          <ac:spMkLst>
            <pc:docMk/>
            <pc:sldMk cId="2372480357" sldId="276"/>
            <ac:spMk id="2" creationId="{61CF21F8-9E66-6A98-87E6-A3A9BBE5EF38}"/>
          </ac:spMkLst>
        </pc:spChg>
        <pc:spChg chg="del">
          <ac:chgData name="Jonathan Ramos" userId="c45d35234f6068b2" providerId="LiveId" clId="{DD0BC783-0D24-432C-8EBA-734AA02A6BD0}" dt="2023-06-03T01:47:24.329" v="3896" actId="478"/>
          <ac:spMkLst>
            <pc:docMk/>
            <pc:sldMk cId="2372480357" sldId="276"/>
            <ac:spMk id="3" creationId="{BFA5DAC7-6C93-0CEB-E146-FBC649130BA2}"/>
          </ac:spMkLst>
        </pc:spChg>
        <pc:spChg chg="add mod">
          <ac:chgData name="Jonathan Ramos" userId="c45d35234f6068b2" providerId="LiveId" clId="{DD0BC783-0D24-432C-8EBA-734AA02A6BD0}" dt="2023-06-03T01:48:32.991" v="3901" actId="164"/>
          <ac:spMkLst>
            <pc:docMk/>
            <pc:sldMk cId="2372480357" sldId="276"/>
            <ac:spMk id="5" creationId="{7EEAAF1E-578E-C396-7D25-88546B90BD76}"/>
          </ac:spMkLst>
        </pc:spChg>
        <pc:spChg chg="add mod">
          <ac:chgData name="Jonathan Ramos" userId="c45d35234f6068b2" providerId="LiveId" clId="{DD0BC783-0D24-432C-8EBA-734AA02A6BD0}" dt="2023-06-03T01:48:32.991" v="3901" actId="164"/>
          <ac:spMkLst>
            <pc:docMk/>
            <pc:sldMk cId="2372480357" sldId="276"/>
            <ac:spMk id="6" creationId="{CACDFC2A-48D7-457B-A712-18ADB4156508}"/>
          </ac:spMkLst>
        </pc:spChg>
        <pc:spChg chg="add mod">
          <ac:chgData name="Jonathan Ramos" userId="c45d35234f6068b2" providerId="LiveId" clId="{DD0BC783-0D24-432C-8EBA-734AA02A6BD0}" dt="2023-06-03T01:48:32.991" v="3901" actId="164"/>
          <ac:spMkLst>
            <pc:docMk/>
            <pc:sldMk cId="2372480357" sldId="276"/>
            <ac:spMk id="7" creationId="{E53D88E4-5A88-48DB-1B0F-4349D8D959BA}"/>
          </ac:spMkLst>
        </pc:spChg>
        <pc:spChg chg="add mod">
          <ac:chgData name="Jonathan Ramos" userId="c45d35234f6068b2" providerId="LiveId" clId="{DD0BC783-0D24-432C-8EBA-734AA02A6BD0}" dt="2023-06-03T06:48:45.188" v="4064" actId="1076"/>
          <ac:spMkLst>
            <pc:docMk/>
            <pc:sldMk cId="2372480357" sldId="276"/>
            <ac:spMk id="18" creationId="{2D4024A3-AA5D-0B33-A15C-474803832750}"/>
          </ac:spMkLst>
        </pc:spChg>
        <pc:spChg chg="add mod">
          <ac:chgData name="Jonathan Ramos" userId="c45d35234f6068b2" providerId="LiveId" clId="{DD0BC783-0D24-432C-8EBA-734AA02A6BD0}" dt="2023-06-03T06:52:16.769" v="4140" actId="164"/>
          <ac:spMkLst>
            <pc:docMk/>
            <pc:sldMk cId="2372480357" sldId="276"/>
            <ac:spMk id="20" creationId="{D05C9472-5036-7AF2-2F12-9C963E60D816}"/>
          </ac:spMkLst>
        </pc:spChg>
        <pc:spChg chg="add mod">
          <ac:chgData name="Jonathan Ramos" userId="c45d35234f6068b2" providerId="LiveId" clId="{DD0BC783-0D24-432C-8EBA-734AA02A6BD0}" dt="2023-06-03T06:52:16.769" v="4140" actId="164"/>
          <ac:spMkLst>
            <pc:docMk/>
            <pc:sldMk cId="2372480357" sldId="276"/>
            <ac:spMk id="21" creationId="{D4D2E38F-94E4-5DB1-86A9-407A0715B456}"/>
          </ac:spMkLst>
        </pc:spChg>
        <pc:spChg chg="add mod">
          <ac:chgData name="Jonathan Ramos" userId="c45d35234f6068b2" providerId="LiveId" clId="{DD0BC783-0D24-432C-8EBA-734AA02A6BD0}" dt="2023-06-03T06:52:16.769" v="4140" actId="164"/>
          <ac:spMkLst>
            <pc:docMk/>
            <pc:sldMk cId="2372480357" sldId="276"/>
            <ac:spMk id="22" creationId="{462E06E3-18D4-E222-1CB0-BA5D536D5B1F}"/>
          </ac:spMkLst>
        </pc:spChg>
        <pc:spChg chg="add mod">
          <ac:chgData name="Jonathan Ramos" userId="c45d35234f6068b2" providerId="LiveId" clId="{DD0BC783-0D24-432C-8EBA-734AA02A6BD0}" dt="2023-06-03T06:52:16.769" v="4140" actId="164"/>
          <ac:spMkLst>
            <pc:docMk/>
            <pc:sldMk cId="2372480357" sldId="276"/>
            <ac:spMk id="23" creationId="{6085D2ED-4369-0EC6-5340-6DEDC46EBD56}"/>
          </ac:spMkLst>
        </pc:spChg>
        <pc:spChg chg="add mod">
          <ac:chgData name="Jonathan Ramos" userId="c45d35234f6068b2" providerId="LiveId" clId="{DD0BC783-0D24-432C-8EBA-734AA02A6BD0}" dt="2023-06-03T08:08:45.805" v="5655" actId="1076"/>
          <ac:spMkLst>
            <pc:docMk/>
            <pc:sldMk cId="2372480357" sldId="276"/>
            <ac:spMk id="25" creationId="{9F3F0BFA-ECF7-B61B-57F5-FB59C16EF9F2}"/>
          </ac:spMkLst>
        </pc:spChg>
        <pc:grpChg chg="add mod">
          <ac:chgData name="Jonathan Ramos" userId="c45d35234f6068b2" providerId="LiveId" clId="{DD0BC783-0D24-432C-8EBA-734AA02A6BD0}" dt="2023-06-03T01:52:18.588" v="3966" actId="164"/>
          <ac:grpSpMkLst>
            <pc:docMk/>
            <pc:sldMk cId="2372480357" sldId="276"/>
            <ac:grpSpMk id="8" creationId="{6CAF6A80-2B41-1D1A-D524-3EDD0C86EB3A}"/>
          </ac:grpSpMkLst>
        </pc:grpChg>
        <pc:grpChg chg="add mod">
          <ac:chgData name="Jonathan Ramos" userId="c45d35234f6068b2" providerId="LiveId" clId="{DD0BC783-0D24-432C-8EBA-734AA02A6BD0}" dt="2023-06-03T01:52:18.588" v="3966" actId="164"/>
          <ac:grpSpMkLst>
            <pc:docMk/>
            <pc:sldMk cId="2372480357" sldId="276"/>
            <ac:grpSpMk id="13" creationId="{5A83078C-99DC-30B9-C9DE-1FB86824E0E7}"/>
          </ac:grpSpMkLst>
        </pc:grpChg>
        <pc:grpChg chg="add mod">
          <ac:chgData name="Jonathan Ramos" userId="c45d35234f6068b2" providerId="LiveId" clId="{DD0BC783-0D24-432C-8EBA-734AA02A6BD0}" dt="2023-06-03T01:52:18.588" v="3966" actId="164"/>
          <ac:grpSpMkLst>
            <pc:docMk/>
            <pc:sldMk cId="2372480357" sldId="276"/>
            <ac:grpSpMk id="16" creationId="{085529D3-0D5C-35CB-7EAB-241BEB09B64C}"/>
          </ac:grpSpMkLst>
        </pc:grpChg>
        <pc:grpChg chg="add mod">
          <ac:chgData name="Jonathan Ramos" userId="c45d35234f6068b2" providerId="LiveId" clId="{DD0BC783-0D24-432C-8EBA-734AA02A6BD0}" dt="2023-06-03T06:48:25.923" v="4061" actId="164"/>
          <ac:grpSpMkLst>
            <pc:docMk/>
            <pc:sldMk cId="2372480357" sldId="276"/>
            <ac:grpSpMk id="17" creationId="{A7503E01-D151-5AD5-AF5D-DA8CA1B546AC}"/>
          </ac:grpSpMkLst>
        </pc:grpChg>
        <pc:grpChg chg="add mod">
          <ac:chgData name="Jonathan Ramos" userId="c45d35234f6068b2" providerId="LiveId" clId="{DD0BC783-0D24-432C-8EBA-734AA02A6BD0}" dt="2023-06-03T06:52:16.769" v="4140" actId="164"/>
          <ac:grpSpMkLst>
            <pc:docMk/>
            <pc:sldMk cId="2372480357" sldId="276"/>
            <ac:grpSpMk id="19" creationId="{F287F6BC-3F49-3A9C-3F92-A205F7660955}"/>
          </ac:grpSpMkLst>
        </pc:grpChg>
        <pc:grpChg chg="add mod">
          <ac:chgData name="Jonathan Ramos" userId="c45d35234f6068b2" providerId="LiveId" clId="{DD0BC783-0D24-432C-8EBA-734AA02A6BD0}" dt="2023-06-03T08:08:14.438" v="5590" actId="1076"/>
          <ac:grpSpMkLst>
            <pc:docMk/>
            <pc:sldMk cId="2372480357" sldId="276"/>
            <ac:grpSpMk id="24" creationId="{902C0B35-5E31-D698-80C0-19725EC2384D}"/>
          </ac:grpSpMkLst>
        </pc:grpChg>
        <pc:picChg chg="add mod">
          <ac:chgData name="Jonathan Ramos" userId="c45d35234f6068b2" providerId="LiveId" clId="{DD0BC783-0D24-432C-8EBA-734AA02A6BD0}" dt="2023-06-03T01:48:32.991" v="3901" actId="164"/>
          <ac:picMkLst>
            <pc:docMk/>
            <pc:sldMk cId="2372480357" sldId="276"/>
            <ac:picMk id="4" creationId="{D1B2C5A3-D208-9AC4-E073-2CFDE78B39AF}"/>
          </ac:picMkLst>
        </pc:picChg>
        <pc:picChg chg="add del mod">
          <ac:chgData name="Jonathan Ramos" userId="c45d35234f6068b2" providerId="LiveId" clId="{DD0BC783-0D24-432C-8EBA-734AA02A6BD0}" dt="2023-06-03T01:48:59.768" v="3915"/>
          <ac:picMkLst>
            <pc:docMk/>
            <pc:sldMk cId="2372480357" sldId="276"/>
            <ac:picMk id="9" creationId="{CB3CF692-853E-9DD2-D50F-3EBCFEC9D53A}"/>
          </ac:picMkLst>
        </pc:picChg>
        <pc:picChg chg="add mod">
          <ac:chgData name="Jonathan Ramos" userId="c45d35234f6068b2" providerId="LiveId" clId="{DD0BC783-0D24-432C-8EBA-734AA02A6BD0}" dt="2023-06-03T01:52:18.588" v="3966" actId="164"/>
          <ac:picMkLst>
            <pc:docMk/>
            <pc:sldMk cId="2372480357" sldId="276"/>
            <ac:picMk id="10" creationId="{08583B83-C7C1-ED4E-EAE6-4D36083C41FE}"/>
          </ac:picMkLst>
        </pc:picChg>
        <pc:picChg chg="add mod">
          <ac:chgData name="Jonathan Ramos" userId="c45d35234f6068b2" providerId="LiveId" clId="{DD0BC783-0D24-432C-8EBA-734AA02A6BD0}" dt="2023-06-03T01:49:34.153" v="3929" actId="164"/>
          <ac:picMkLst>
            <pc:docMk/>
            <pc:sldMk cId="2372480357" sldId="276"/>
            <ac:picMk id="11" creationId="{2A83E555-F204-CDC2-9DE2-9A1CA56DE299}"/>
          </ac:picMkLst>
        </pc:picChg>
        <pc:picChg chg="add mod">
          <ac:chgData name="Jonathan Ramos" userId="c45d35234f6068b2" providerId="LiveId" clId="{DD0BC783-0D24-432C-8EBA-734AA02A6BD0}" dt="2023-06-03T01:49:34.153" v="3929" actId="164"/>
          <ac:picMkLst>
            <pc:docMk/>
            <pc:sldMk cId="2372480357" sldId="276"/>
            <ac:picMk id="12" creationId="{61B0D553-3209-9E76-79E4-6BF9D1A5996B}"/>
          </ac:picMkLst>
        </pc:picChg>
        <pc:picChg chg="add mod">
          <ac:chgData name="Jonathan Ramos" userId="c45d35234f6068b2" providerId="LiveId" clId="{DD0BC783-0D24-432C-8EBA-734AA02A6BD0}" dt="2023-06-03T01:50:21.830" v="3936" actId="164"/>
          <ac:picMkLst>
            <pc:docMk/>
            <pc:sldMk cId="2372480357" sldId="276"/>
            <ac:picMk id="14" creationId="{CD1B1CF3-2239-D505-10A6-6B3D81BB964D}"/>
          </ac:picMkLst>
        </pc:picChg>
        <pc:picChg chg="add mod">
          <ac:chgData name="Jonathan Ramos" userId="c45d35234f6068b2" providerId="LiveId" clId="{DD0BC783-0D24-432C-8EBA-734AA02A6BD0}" dt="2023-06-03T01:50:21.830" v="3936" actId="164"/>
          <ac:picMkLst>
            <pc:docMk/>
            <pc:sldMk cId="2372480357" sldId="276"/>
            <ac:picMk id="15" creationId="{468DDAC4-C704-20F0-8A6D-3BC0650F4E93}"/>
          </ac:picMkLst>
        </pc:picChg>
      </pc:sldChg>
      <pc:sldChg chg="addSp delSp modSp new mod ord">
        <pc:chgData name="Jonathan Ramos" userId="c45d35234f6068b2" providerId="LiveId" clId="{DD0BC783-0D24-432C-8EBA-734AA02A6BD0}" dt="2023-06-03T08:28:39.902" v="5764" actId="14100"/>
        <pc:sldMkLst>
          <pc:docMk/>
          <pc:sldMk cId="2990485672" sldId="277"/>
        </pc:sldMkLst>
        <pc:spChg chg="del">
          <ac:chgData name="Jonathan Ramos" userId="c45d35234f6068b2" providerId="LiveId" clId="{DD0BC783-0D24-432C-8EBA-734AA02A6BD0}" dt="2023-06-03T03:53:11.688" v="3972" actId="478"/>
          <ac:spMkLst>
            <pc:docMk/>
            <pc:sldMk cId="2990485672" sldId="277"/>
            <ac:spMk id="2" creationId="{A32E9583-041E-C8E2-B7CF-A2DFE272424A}"/>
          </ac:spMkLst>
        </pc:spChg>
        <pc:spChg chg="del">
          <ac:chgData name="Jonathan Ramos" userId="c45d35234f6068b2" providerId="LiveId" clId="{DD0BC783-0D24-432C-8EBA-734AA02A6BD0}" dt="2023-06-03T03:53:06.760" v="3971" actId="478"/>
          <ac:spMkLst>
            <pc:docMk/>
            <pc:sldMk cId="2990485672" sldId="277"/>
            <ac:spMk id="3" creationId="{17651EFB-A48C-605E-EE2E-47A29B108013}"/>
          </ac:spMkLst>
        </pc:spChg>
        <pc:spChg chg="add del mod">
          <ac:chgData name="Jonathan Ramos" userId="c45d35234f6068b2" providerId="LiveId" clId="{DD0BC783-0D24-432C-8EBA-734AA02A6BD0}" dt="2023-06-03T03:53:23.454" v="3974" actId="478"/>
          <ac:spMkLst>
            <pc:docMk/>
            <pc:sldMk cId="2990485672" sldId="277"/>
            <ac:spMk id="6" creationId="{8E1F28A5-59F5-5B38-49C4-35D98D25701C}"/>
          </ac:spMkLst>
        </pc:spChg>
        <pc:spChg chg="mod">
          <ac:chgData name="Jonathan Ramos" userId="c45d35234f6068b2" providerId="LiveId" clId="{DD0BC783-0D24-432C-8EBA-734AA02A6BD0}" dt="2023-06-03T06:51:50.568" v="4136" actId="404"/>
          <ac:spMkLst>
            <pc:docMk/>
            <pc:sldMk cId="2990485672" sldId="277"/>
            <ac:spMk id="13" creationId="{1B837104-1379-5317-A41F-B571FD82443A}"/>
          </ac:spMkLst>
        </pc:spChg>
        <pc:spChg chg="mod">
          <ac:chgData name="Jonathan Ramos" userId="c45d35234f6068b2" providerId="LiveId" clId="{DD0BC783-0D24-432C-8EBA-734AA02A6BD0}" dt="2023-06-03T06:51:50.568" v="4136" actId="404"/>
          <ac:spMkLst>
            <pc:docMk/>
            <pc:sldMk cId="2990485672" sldId="277"/>
            <ac:spMk id="14" creationId="{DCC0600A-E976-A8B1-0919-5BA19266668E}"/>
          </ac:spMkLst>
        </pc:spChg>
        <pc:spChg chg="mod">
          <ac:chgData name="Jonathan Ramos" userId="c45d35234f6068b2" providerId="LiveId" clId="{DD0BC783-0D24-432C-8EBA-734AA02A6BD0}" dt="2023-06-03T06:51:50.568" v="4136" actId="404"/>
          <ac:spMkLst>
            <pc:docMk/>
            <pc:sldMk cId="2990485672" sldId="277"/>
            <ac:spMk id="15" creationId="{CF08097B-AC84-5481-C2CB-28A7E50FC780}"/>
          </ac:spMkLst>
        </pc:spChg>
        <pc:spChg chg="mod">
          <ac:chgData name="Jonathan Ramos" userId="c45d35234f6068b2" providerId="LiveId" clId="{DD0BC783-0D24-432C-8EBA-734AA02A6BD0}" dt="2023-06-03T06:51:57.236" v="4139" actId="1035"/>
          <ac:spMkLst>
            <pc:docMk/>
            <pc:sldMk cId="2990485672" sldId="277"/>
            <ac:spMk id="16" creationId="{1B7649DC-4BF8-DA46-58B0-4DE5361F6F7C}"/>
          </ac:spMkLst>
        </pc:spChg>
        <pc:spChg chg="add mod">
          <ac:chgData name="Jonathan Ramos" userId="c45d35234f6068b2" providerId="LiveId" clId="{DD0BC783-0D24-432C-8EBA-734AA02A6BD0}" dt="2023-06-03T06:53:26.753" v="4184" actId="164"/>
          <ac:spMkLst>
            <pc:docMk/>
            <pc:sldMk cId="2990485672" sldId="277"/>
            <ac:spMk id="18" creationId="{24AB53C7-912F-E349-D595-943FA59646C2}"/>
          </ac:spMkLst>
        </pc:spChg>
        <pc:spChg chg="add mod">
          <ac:chgData name="Jonathan Ramos" userId="c45d35234f6068b2" providerId="LiveId" clId="{DD0BC783-0D24-432C-8EBA-734AA02A6BD0}" dt="2023-06-03T06:53:26.753" v="4184" actId="164"/>
          <ac:spMkLst>
            <pc:docMk/>
            <pc:sldMk cId="2990485672" sldId="277"/>
            <ac:spMk id="19" creationId="{CE87A602-9419-BA85-B1A6-40FFD69F0674}"/>
          </ac:spMkLst>
        </pc:spChg>
        <pc:spChg chg="add mod">
          <ac:chgData name="Jonathan Ramos" userId="c45d35234f6068b2" providerId="LiveId" clId="{DD0BC783-0D24-432C-8EBA-734AA02A6BD0}" dt="2023-06-03T06:53:26.753" v="4184" actId="164"/>
          <ac:spMkLst>
            <pc:docMk/>
            <pc:sldMk cId="2990485672" sldId="277"/>
            <ac:spMk id="20" creationId="{CEA4544C-002D-123A-7CD9-74633685D450}"/>
          </ac:spMkLst>
        </pc:spChg>
        <pc:spChg chg="mod">
          <ac:chgData name="Jonathan Ramos" userId="c45d35234f6068b2" providerId="LiveId" clId="{DD0BC783-0D24-432C-8EBA-734AA02A6BD0}" dt="2023-06-03T06:57:35.028" v="4218" actId="403"/>
          <ac:spMkLst>
            <pc:docMk/>
            <pc:sldMk cId="2990485672" sldId="277"/>
            <ac:spMk id="26" creationId="{EA65AA2E-2AA2-3EF8-CFE5-C5A6DFB4663C}"/>
          </ac:spMkLst>
        </pc:spChg>
        <pc:spChg chg="add mod">
          <ac:chgData name="Jonathan Ramos" userId="c45d35234f6068b2" providerId="LiveId" clId="{DD0BC783-0D24-432C-8EBA-734AA02A6BD0}" dt="2023-06-03T07:00:02.953" v="4291" actId="20577"/>
          <ac:spMkLst>
            <pc:docMk/>
            <pc:sldMk cId="2990485672" sldId="277"/>
            <ac:spMk id="27" creationId="{88A983BC-8A5C-F6A5-DCCA-7025BD73757A}"/>
          </ac:spMkLst>
        </pc:spChg>
        <pc:spChg chg="add mod">
          <ac:chgData name="Jonathan Ramos" userId="c45d35234f6068b2" providerId="LiveId" clId="{DD0BC783-0D24-432C-8EBA-734AA02A6BD0}" dt="2023-06-03T06:59:47.608" v="4287" actId="164"/>
          <ac:spMkLst>
            <pc:docMk/>
            <pc:sldMk cId="2990485672" sldId="277"/>
            <ac:spMk id="28" creationId="{A280BA86-96FC-2DE3-BE71-B3A7A2228B1F}"/>
          </ac:spMkLst>
        </pc:spChg>
        <pc:spChg chg="add mod">
          <ac:chgData name="Jonathan Ramos" userId="c45d35234f6068b2" providerId="LiveId" clId="{DD0BC783-0D24-432C-8EBA-734AA02A6BD0}" dt="2023-06-03T06:59:47.608" v="4287" actId="164"/>
          <ac:spMkLst>
            <pc:docMk/>
            <pc:sldMk cId="2990485672" sldId="277"/>
            <ac:spMk id="29" creationId="{C92D07E6-DA59-4B94-DA75-65026310CB37}"/>
          </ac:spMkLst>
        </pc:spChg>
        <pc:spChg chg="add mod">
          <ac:chgData name="Jonathan Ramos" userId="c45d35234f6068b2" providerId="LiveId" clId="{DD0BC783-0D24-432C-8EBA-734AA02A6BD0}" dt="2023-06-03T06:59:47.608" v="4287" actId="164"/>
          <ac:spMkLst>
            <pc:docMk/>
            <pc:sldMk cId="2990485672" sldId="277"/>
            <ac:spMk id="30" creationId="{4E3E4A84-B97E-C0F5-9023-5B9723E9F192}"/>
          </ac:spMkLst>
        </pc:spChg>
        <pc:spChg chg="mod">
          <ac:chgData name="Jonathan Ramos" userId="c45d35234f6068b2" providerId="LiveId" clId="{DD0BC783-0D24-432C-8EBA-734AA02A6BD0}" dt="2023-06-03T08:07:09.613" v="5572"/>
          <ac:spMkLst>
            <pc:docMk/>
            <pc:sldMk cId="2990485672" sldId="277"/>
            <ac:spMk id="34" creationId="{62B7644A-7ABE-62D6-5955-4355E1F5484F}"/>
          </ac:spMkLst>
        </pc:spChg>
        <pc:spChg chg="add mod">
          <ac:chgData name="Jonathan Ramos" userId="c45d35234f6068b2" providerId="LiveId" clId="{DD0BC783-0D24-432C-8EBA-734AA02A6BD0}" dt="2023-06-03T08:08:48.525" v="5656"/>
          <ac:spMkLst>
            <pc:docMk/>
            <pc:sldMk cId="2990485672" sldId="277"/>
            <ac:spMk id="35" creationId="{7FA105DB-F4A5-515F-C891-7AD3B6D7B80C}"/>
          </ac:spMkLst>
        </pc:spChg>
        <pc:grpChg chg="add mod">
          <ac:chgData name="Jonathan Ramos" userId="c45d35234f6068b2" providerId="LiveId" clId="{DD0BC783-0D24-432C-8EBA-734AA02A6BD0}" dt="2023-06-03T06:46:14.184" v="4046" actId="164"/>
          <ac:grpSpMkLst>
            <pc:docMk/>
            <pc:sldMk cId="2990485672" sldId="277"/>
            <ac:grpSpMk id="8" creationId="{9F023F3E-B0CE-E0BD-1C10-02E23E3E2BA6}"/>
          </ac:grpSpMkLst>
        </pc:grpChg>
        <pc:grpChg chg="add mod">
          <ac:chgData name="Jonathan Ramos" userId="c45d35234f6068b2" providerId="LiveId" clId="{DD0BC783-0D24-432C-8EBA-734AA02A6BD0}" dt="2023-06-03T06:53:26.753" v="4184" actId="164"/>
          <ac:grpSpMkLst>
            <pc:docMk/>
            <pc:sldMk cId="2990485672" sldId="277"/>
            <ac:grpSpMk id="17" creationId="{D6D491EC-4445-D31D-53A5-C882AF18C9E0}"/>
          </ac:grpSpMkLst>
        </pc:grpChg>
        <pc:grpChg chg="add mod">
          <ac:chgData name="Jonathan Ramos" userId="c45d35234f6068b2" providerId="LiveId" clId="{DD0BC783-0D24-432C-8EBA-734AA02A6BD0}" dt="2023-06-03T06:56:47.098" v="4206" actId="1076"/>
          <ac:grpSpMkLst>
            <pc:docMk/>
            <pc:sldMk cId="2990485672" sldId="277"/>
            <ac:grpSpMk id="21" creationId="{C9B73ACF-84F9-C010-A1CB-FCAAD35200A3}"/>
          </ac:grpSpMkLst>
        </pc:grpChg>
        <pc:grpChg chg="add mod">
          <ac:chgData name="Jonathan Ramos" userId="c45d35234f6068b2" providerId="LiveId" clId="{DD0BC783-0D24-432C-8EBA-734AA02A6BD0}" dt="2023-06-03T06:59:47.608" v="4287" actId="164"/>
          <ac:grpSpMkLst>
            <pc:docMk/>
            <pc:sldMk cId="2990485672" sldId="277"/>
            <ac:grpSpMk id="23" creationId="{64D88853-0F48-6F6D-4695-5AB693C830DC}"/>
          </ac:grpSpMkLst>
        </pc:grpChg>
        <pc:grpChg chg="add mod">
          <ac:chgData name="Jonathan Ramos" userId="c45d35234f6068b2" providerId="LiveId" clId="{DD0BC783-0D24-432C-8EBA-734AA02A6BD0}" dt="2023-06-03T08:28:39.902" v="5764" actId="14100"/>
          <ac:grpSpMkLst>
            <pc:docMk/>
            <pc:sldMk cId="2990485672" sldId="277"/>
            <ac:grpSpMk id="31" creationId="{8A4D31A0-7151-E3DE-E6FF-5E73A09F7E40}"/>
          </ac:grpSpMkLst>
        </pc:grpChg>
        <pc:grpChg chg="add mod">
          <ac:chgData name="Jonathan Ramos" userId="c45d35234f6068b2" providerId="LiveId" clId="{DD0BC783-0D24-432C-8EBA-734AA02A6BD0}" dt="2023-06-03T08:07:12.200" v="5573" actId="1076"/>
          <ac:grpSpMkLst>
            <pc:docMk/>
            <pc:sldMk cId="2990485672" sldId="277"/>
            <ac:grpSpMk id="32" creationId="{53797333-4181-38DC-A6CC-30FE485938D1}"/>
          </ac:grpSpMkLst>
        </pc:grpChg>
        <pc:picChg chg="add del mod">
          <ac:chgData name="Jonathan Ramos" userId="c45d35234f6068b2" providerId="LiveId" clId="{DD0BC783-0D24-432C-8EBA-734AA02A6BD0}" dt="2023-06-03T03:53:24.533" v="3975" actId="478"/>
          <ac:picMkLst>
            <pc:docMk/>
            <pc:sldMk cId="2990485672" sldId="277"/>
            <ac:picMk id="4" creationId="{9A08FA1B-C7CD-FF08-1DEC-BA269DEB813F}"/>
          </ac:picMkLst>
        </pc:picChg>
        <pc:picChg chg="add del mod">
          <ac:chgData name="Jonathan Ramos" userId="c45d35234f6068b2" providerId="LiveId" clId="{DD0BC783-0D24-432C-8EBA-734AA02A6BD0}" dt="2023-06-03T03:53:21.042" v="3973" actId="478"/>
          <ac:picMkLst>
            <pc:docMk/>
            <pc:sldMk cId="2990485672" sldId="277"/>
            <ac:picMk id="5" creationId="{0D5E9DB9-FD47-01FA-C0CB-8085E7943DCB}"/>
          </ac:picMkLst>
        </pc:picChg>
        <pc:picChg chg="add mod">
          <ac:chgData name="Jonathan Ramos" userId="c45d35234f6068b2" providerId="LiveId" clId="{DD0BC783-0D24-432C-8EBA-734AA02A6BD0}" dt="2023-06-03T06:46:14.184" v="4046" actId="164"/>
          <ac:picMkLst>
            <pc:docMk/>
            <pc:sldMk cId="2990485672" sldId="277"/>
            <ac:picMk id="7" creationId="{F1D28297-E024-C54D-69AF-9B4447875243}"/>
          </ac:picMkLst>
        </pc:picChg>
        <pc:picChg chg="mod modCrop">
          <ac:chgData name="Jonathan Ramos" userId="c45d35234f6068b2" providerId="LiveId" clId="{DD0BC783-0D24-432C-8EBA-734AA02A6BD0}" dt="2023-06-03T06:45:46.267" v="4044" actId="732"/>
          <ac:picMkLst>
            <pc:docMk/>
            <pc:sldMk cId="2990485672" sldId="277"/>
            <ac:picMk id="9" creationId="{0F002007-101B-FBC9-1AEF-2D89EC322747}"/>
          </ac:picMkLst>
        </pc:picChg>
        <pc:picChg chg="add mod">
          <ac:chgData name="Jonathan Ramos" userId="c45d35234f6068b2" providerId="LiveId" clId="{DD0BC783-0D24-432C-8EBA-734AA02A6BD0}" dt="2023-06-03T06:59:47.608" v="4287" actId="164"/>
          <ac:picMkLst>
            <pc:docMk/>
            <pc:sldMk cId="2990485672" sldId="277"/>
            <ac:picMk id="22" creationId="{296B000B-9E13-D379-297F-136A2D527574}"/>
          </ac:picMkLst>
        </pc:picChg>
        <pc:picChg chg="mod">
          <ac:chgData name="Jonathan Ramos" userId="c45d35234f6068b2" providerId="LiveId" clId="{DD0BC783-0D24-432C-8EBA-734AA02A6BD0}" dt="2023-06-03T06:56:44.933" v="4204"/>
          <ac:picMkLst>
            <pc:docMk/>
            <pc:sldMk cId="2990485672" sldId="277"/>
            <ac:picMk id="24" creationId="{8754FE4A-1202-99D0-3B0D-4373254AB54A}"/>
          </ac:picMkLst>
        </pc:picChg>
        <pc:picChg chg="mod">
          <ac:chgData name="Jonathan Ramos" userId="c45d35234f6068b2" providerId="LiveId" clId="{DD0BC783-0D24-432C-8EBA-734AA02A6BD0}" dt="2023-06-03T08:07:09.613" v="5572"/>
          <ac:picMkLst>
            <pc:docMk/>
            <pc:sldMk cId="2990485672" sldId="277"/>
            <ac:picMk id="33" creationId="{517A55F0-EAFF-57A3-4646-1628342C3DBA}"/>
          </ac:picMkLst>
        </pc:picChg>
        <pc:cxnChg chg="mod">
          <ac:chgData name="Jonathan Ramos" userId="c45d35234f6068b2" providerId="LiveId" clId="{DD0BC783-0D24-432C-8EBA-734AA02A6BD0}" dt="2023-06-03T03:54:08.871" v="3977"/>
          <ac:cxnSpMkLst>
            <pc:docMk/>
            <pc:sldMk cId="2990485672" sldId="277"/>
            <ac:cxnSpMk id="10" creationId="{C741FB44-9792-BAD9-AD9F-4636F1EE9E0D}"/>
          </ac:cxnSpMkLst>
        </pc:cxnChg>
        <pc:cxnChg chg="mod">
          <ac:chgData name="Jonathan Ramos" userId="c45d35234f6068b2" providerId="LiveId" clId="{DD0BC783-0D24-432C-8EBA-734AA02A6BD0}" dt="2023-06-03T03:54:08.871" v="3977"/>
          <ac:cxnSpMkLst>
            <pc:docMk/>
            <pc:sldMk cId="2990485672" sldId="277"/>
            <ac:cxnSpMk id="11" creationId="{8599A5C3-2F1B-C716-3990-8D20E4893BDC}"/>
          </ac:cxnSpMkLst>
        </pc:cxnChg>
        <pc:cxnChg chg="mod">
          <ac:chgData name="Jonathan Ramos" userId="c45d35234f6068b2" providerId="LiveId" clId="{DD0BC783-0D24-432C-8EBA-734AA02A6BD0}" dt="2023-06-03T03:54:08.871" v="3977"/>
          <ac:cxnSpMkLst>
            <pc:docMk/>
            <pc:sldMk cId="2990485672" sldId="277"/>
            <ac:cxnSpMk id="12" creationId="{A5FA37E1-A8B8-CC20-4479-C9A33C53FA9D}"/>
          </ac:cxnSpMkLst>
        </pc:cxnChg>
        <pc:cxnChg chg="mod">
          <ac:chgData name="Jonathan Ramos" userId="c45d35234f6068b2" providerId="LiveId" clId="{DD0BC783-0D24-432C-8EBA-734AA02A6BD0}" dt="2023-06-03T06:56:44.933" v="4204"/>
          <ac:cxnSpMkLst>
            <pc:docMk/>
            <pc:sldMk cId="2990485672" sldId="277"/>
            <ac:cxnSpMk id="25" creationId="{16272858-7774-AE72-7068-ABDD14F2F36A}"/>
          </ac:cxnSpMkLst>
        </pc:cxnChg>
      </pc:sldChg>
      <pc:sldChg chg="addSp delSp modSp new del mod ord">
        <pc:chgData name="Jonathan Ramos" userId="c45d35234f6068b2" providerId="LiveId" clId="{DD0BC783-0D24-432C-8EBA-734AA02A6BD0}" dt="2023-06-03T08:07:46.488" v="5586" actId="2696"/>
        <pc:sldMkLst>
          <pc:docMk/>
          <pc:sldMk cId="2452429886" sldId="278"/>
        </pc:sldMkLst>
        <pc:spChg chg="del">
          <ac:chgData name="Jonathan Ramos" userId="c45d35234f6068b2" providerId="LiveId" clId="{DD0BC783-0D24-432C-8EBA-734AA02A6BD0}" dt="2023-06-03T06:55:33.685" v="4187" actId="478"/>
          <ac:spMkLst>
            <pc:docMk/>
            <pc:sldMk cId="2452429886" sldId="278"/>
            <ac:spMk id="2" creationId="{5690C11E-6B02-D224-071B-DF20423EB45C}"/>
          </ac:spMkLst>
        </pc:spChg>
        <pc:spChg chg="del">
          <ac:chgData name="Jonathan Ramos" userId="c45d35234f6068b2" providerId="LiveId" clId="{DD0BC783-0D24-432C-8EBA-734AA02A6BD0}" dt="2023-06-03T06:55:32.336" v="4186" actId="478"/>
          <ac:spMkLst>
            <pc:docMk/>
            <pc:sldMk cId="2452429886" sldId="278"/>
            <ac:spMk id="3" creationId="{032BD8B0-C9BE-8C2D-F094-DCC7A0723A6B}"/>
          </ac:spMkLst>
        </pc:spChg>
        <pc:spChg chg="mod">
          <ac:chgData name="Jonathan Ramos" userId="c45d35234f6068b2" providerId="LiveId" clId="{DD0BC783-0D24-432C-8EBA-734AA02A6BD0}" dt="2023-06-03T06:56:09.587" v="4191"/>
          <ac:spMkLst>
            <pc:docMk/>
            <pc:sldMk cId="2452429886" sldId="278"/>
            <ac:spMk id="9" creationId="{4DCCA063-80C4-8DCC-95F8-D4F719D17164}"/>
          </ac:spMkLst>
        </pc:spChg>
        <pc:spChg chg="add mod">
          <ac:chgData name="Jonathan Ramos" userId="c45d35234f6068b2" providerId="LiveId" clId="{DD0BC783-0D24-432C-8EBA-734AA02A6BD0}" dt="2023-06-03T08:06:55.569" v="5567" actId="20577"/>
          <ac:spMkLst>
            <pc:docMk/>
            <pc:sldMk cId="2452429886" sldId="278"/>
            <ac:spMk id="10" creationId="{859BB675-FF6C-8C9D-67D5-CF0C4432CCF8}"/>
          </ac:spMkLst>
        </pc:spChg>
        <pc:spChg chg="mod">
          <ac:chgData name="Jonathan Ramos" userId="c45d35234f6068b2" providerId="LiveId" clId="{DD0BC783-0D24-432C-8EBA-734AA02A6BD0}" dt="2023-06-03T08:06:03.632" v="5548"/>
          <ac:spMkLst>
            <pc:docMk/>
            <pc:sldMk cId="2452429886" sldId="278"/>
            <ac:spMk id="14" creationId="{71EAAC23-13EA-6B5E-5041-4526E3A9E081}"/>
          </ac:spMkLst>
        </pc:spChg>
        <pc:grpChg chg="add del mod">
          <ac:chgData name="Jonathan Ramos" userId="c45d35234f6068b2" providerId="LiveId" clId="{DD0BC783-0D24-432C-8EBA-734AA02A6BD0}" dt="2023-06-03T06:59:56.391" v="4288" actId="478"/>
          <ac:grpSpMkLst>
            <pc:docMk/>
            <pc:sldMk cId="2452429886" sldId="278"/>
            <ac:grpSpMk id="6" creationId="{679F5F68-C020-058D-ED94-70B02196681D}"/>
          </ac:grpSpMkLst>
        </pc:grpChg>
        <pc:grpChg chg="add del mod">
          <ac:chgData name="Jonathan Ramos" userId="c45d35234f6068b2" providerId="LiveId" clId="{DD0BC783-0D24-432C-8EBA-734AA02A6BD0}" dt="2023-06-03T08:07:15.492" v="5574" actId="478"/>
          <ac:grpSpMkLst>
            <pc:docMk/>
            <pc:sldMk cId="2452429886" sldId="278"/>
            <ac:grpSpMk id="11" creationId="{1BC62C92-B234-B0C1-F5C3-2DCA7448CF09}"/>
          </ac:grpSpMkLst>
        </pc:grpChg>
        <pc:grpChg chg="add mod">
          <ac:chgData name="Jonathan Ramos" userId="c45d35234f6068b2" providerId="LiveId" clId="{DD0BC783-0D24-432C-8EBA-734AA02A6BD0}" dt="2023-06-03T08:06:30.867" v="5554" actId="1076"/>
          <ac:grpSpMkLst>
            <pc:docMk/>
            <pc:sldMk cId="2452429886" sldId="278"/>
            <ac:grpSpMk id="12" creationId="{EB793196-8FBF-DA62-4B27-6D007B49736E}"/>
          </ac:grpSpMkLst>
        </pc:grpChg>
        <pc:picChg chg="add mod">
          <ac:chgData name="Jonathan Ramos" userId="c45d35234f6068b2" providerId="LiveId" clId="{DD0BC783-0D24-432C-8EBA-734AA02A6BD0}" dt="2023-06-03T08:06:18.246" v="5551" actId="14100"/>
          <ac:picMkLst>
            <pc:docMk/>
            <pc:sldMk cId="2452429886" sldId="278"/>
            <ac:picMk id="4" creationId="{706FB070-136F-726B-FD2E-76D677BD8A7D}"/>
          </ac:picMkLst>
        </pc:picChg>
        <pc:picChg chg="add del mod">
          <ac:chgData name="Jonathan Ramos" userId="c45d35234f6068b2" providerId="LiveId" clId="{DD0BC783-0D24-432C-8EBA-734AA02A6BD0}" dt="2023-06-03T06:59:56.974" v="4289" actId="478"/>
          <ac:picMkLst>
            <pc:docMk/>
            <pc:sldMk cId="2452429886" sldId="278"/>
            <ac:picMk id="5" creationId="{307C152C-6997-ACAD-ED7D-5568CED214B0}"/>
          </ac:picMkLst>
        </pc:picChg>
        <pc:picChg chg="mod">
          <ac:chgData name="Jonathan Ramos" userId="c45d35234f6068b2" providerId="LiveId" clId="{DD0BC783-0D24-432C-8EBA-734AA02A6BD0}" dt="2023-06-03T06:56:09.587" v="4191"/>
          <ac:picMkLst>
            <pc:docMk/>
            <pc:sldMk cId="2452429886" sldId="278"/>
            <ac:picMk id="7" creationId="{CDBB1C4C-8A73-D873-4460-286217517BFA}"/>
          </ac:picMkLst>
        </pc:picChg>
        <pc:picChg chg="mod">
          <ac:chgData name="Jonathan Ramos" userId="c45d35234f6068b2" providerId="LiveId" clId="{DD0BC783-0D24-432C-8EBA-734AA02A6BD0}" dt="2023-06-03T08:06:23.772" v="5553" actId="14100"/>
          <ac:picMkLst>
            <pc:docMk/>
            <pc:sldMk cId="2452429886" sldId="278"/>
            <ac:picMk id="13" creationId="{BCC698F6-6AAB-1295-52F6-0CC2FDA10094}"/>
          </ac:picMkLst>
        </pc:picChg>
        <pc:cxnChg chg="mod">
          <ac:chgData name="Jonathan Ramos" userId="c45d35234f6068b2" providerId="LiveId" clId="{DD0BC783-0D24-432C-8EBA-734AA02A6BD0}" dt="2023-06-03T06:56:09.587" v="4191"/>
          <ac:cxnSpMkLst>
            <pc:docMk/>
            <pc:sldMk cId="2452429886" sldId="278"/>
            <ac:cxnSpMk id="8" creationId="{12B115C5-0265-EA17-690F-55E02F02BA76}"/>
          </ac:cxnSpMkLst>
        </pc:cxnChg>
      </pc:sldChg>
      <pc:sldChg chg="addSp delSp modSp new mod ord">
        <pc:chgData name="Jonathan Ramos" userId="c45d35234f6068b2" providerId="LiveId" clId="{DD0BC783-0D24-432C-8EBA-734AA02A6BD0}" dt="2023-06-03T08:40:03.190" v="5771" actId="1038"/>
        <pc:sldMkLst>
          <pc:docMk/>
          <pc:sldMk cId="2553279906" sldId="279"/>
        </pc:sldMkLst>
        <pc:spChg chg="del">
          <ac:chgData name="Jonathan Ramos" userId="c45d35234f6068b2" providerId="LiveId" clId="{DD0BC783-0D24-432C-8EBA-734AA02A6BD0}" dt="2023-06-03T07:01:01.311" v="4301" actId="478"/>
          <ac:spMkLst>
            <pc:docMk/>
            <pc:sldMk cId="2553279906" sldId="279"/>
            <ac:spMk id="2" creationId="{AE857024-84D6-338A-A8C4-581AA09893A3}"/>
          </ac:spMkLst>
        </pc:spChg>
        <pc:spChg chg="del">
          <ac:chgData name="Jonathan Ramos" userId="c45d35234f6068b2" providerId="LiveId" clId="{DD0BC783-0D24-432C-8EBA-734AA02A6BD0}" dt="2023-06-03T07:01:02.605" v="4302" actId="478"/>
          <ac:spMkLst>
            <pc:docMk/>
            <pc:sldMk cId="2553279906" sldId="279"/>
            <ac:spMk id="3" creationId="{FA62EA86-EEE0-FA10-B2A4-443308823376}"/>
          </ac:spMkLst>
        </pc:spChg>
        <pc:spChg chg="add mod">
          <ac:chgData name="Jonathan Ramos" userId="c45d35234f6068b2" providerId="LiveId" clId="{DD0BC783-0D24-432C-8EBA-734AA02A6BD0}" dt="2023-06-03T07:23:48.555" v="4724" actId="1035"/>
          <ac:spMkLst>
            <pc:docMk/>
            <pc:sldMk cId="2553279906" sldId="279"/>
            <ac:spMk id="8" creationId="{D4DA0D67-3AC3-55E6-2CF7-77238205B15A}"/>
          </ac:spMkLst>
        </pc:spChg>
        <pc:spChg chg="add mod">
          <ac:chgData name="Jonathan Ramos" userId="c45d35234f6068b2" providerId="LiveId" clId="{DD0BC783-0D24-432C-8EBA-734AA02A6BD0}" dt="2023-06-03T07:23:48.555" v="4724" actId="1035"/>
          <ac:spMkLst>
            <pc:docMk/>
            <pc:sldMk cId="2553279906" sldId="279"/>
            <ac:spMk id="9" creationId="{45E6771A-3A11-B0B9-BDDE-62B52820F327}"/>
          </ac:spMkLst>
        </pc:spChg>
        <pc:spChg chg="add mod ord">
          <ac:chgData name="Jonathan Ramos" userId="c45d35234f6068b2" providerId="LiveId" clId="{DD0BC783-0D24-432C-8EBA-734AA02A6BD0}" dt="2023-06-03T07:15:16.466" v="4525" actId="164"/>
          <ac:spMkLst>
            <pc:docMk/>
            <pc:sldMk cId="2553279906" sldId="279"/>
            <ac:spMk id="29" creationId="{445E1CC1-971C-9080-B371-8C7AA75D67C4}"/>
          </ac:spMkLst>
        </pc:spChg>
        <pc:spChg chg="add mod">
          <ac:chgData name="Jonathan Ramos" userId="c45d35234f6068b2" providerId="LiveId" clId="{DD0BC783-0D24-432C-8EBA-734AA02A6BD0}" dt="2023-06-03T08:40:03.190" v="5771" actId="1038"/>
          <ac:spMkLst>
            <pc:docMk/>
            <pc:sldMk cId="2553279906" sldId="279"/>
            <ac:spMk id="30" creationId="{9E495B04-570E-3297-E7E6-67CACF7DE9E7}"/>
          </ac:spMkLst>
        </pc:spChg>
        <pc:spChg chg="add mod">
          <ac:chgData name="Jonathan Ramos" userId="c45d35234f6068b2" providerId="LiveId" clId="{DD0BC783-0D24-432C-8EBA-734AA02A6BD0}" dt="2023-06-03T08:39:56.582" v="5769" actId="1035"/>
          <ac:spMkLst>
            <pc:docMk/>
            <pc:sldMk cId="2553279906" sldId="279"/>
            <ac:spMk id="31" creationId="{672B9B35-535F-5177-09FB-6EE5A3825BB2}"/>
          </ac:spMkLst>
        </pc:spChg>
        <pc:spChg chg="add mod">
          <ac:chgData name="Jonathan Ramos" userId="c45d35234f6068b2" providerId="LiveId" clId="{DD0BC783-0D24-432C-8EBA-734AA02A6BD0}" dt="2023-06-03T07:24:07.770" v="4726" actId="1076"/>
          <ac:spMkLst>
            <pc:docMk/>
            <pc:sldMk cId="2553279906" sldId="279"/>
            <ac:spMk id="32" creationId="{687EF000-D07C-ACF0-7A25-9B1C92279195}"/>
          </ac:spMkLst>
        </pc:spChg>
        <pc:spChg chg="add mod">
          <ac:chgData name="Jonathan Ramos" userId="c45d35234f6068b2" providerId="LiveId" clId="{DD0BC783-0D24-432C-8EBA-734AA02A6BD0}" dt="2023-06-03T07:25:12.427" v="4734" actId="164"/>
          <ac:spMkLst>
            <pc:docMk/>
            <pc:sldMk cId="2553279906" sldId="279"/>
            <ac:spMk id="34" creationId="{1FE38807-FB98-2322-1F70-D80B27352B6D}"/>
          </ac:spMkLst>
        </pc:spChg>
        <pc:spChg chg="add mod">
          <ac:chgData name="Jonathan Ramos" userId="c45d35234f6068b2" providerId="LiveId" clId="{DD0BC783-0D24-432C-8EBA-734AA02A6BD0}" dt="2023-06-03T07:25:12.427" v="4734" actId="164"/>
          <ac:spMkLst>
            <pc:docMk/>
            <pc:sldMk cId="2553279906" sldId="279"/>
            <ac:spMk id="35" creationId="{C4E6D0D6-86EF-1D08-85EC-07200B699320}"/>
          </ac:spMkLst>
        </pc:spChg>
        <pc:spChg chg="add mod">
          <ac:chgData name="Jonathan Ramos" userId="c45d35234f6068b2" providerId="LiveId" clId="{DD0BC783-0D24-432C-8EBA-734AA02A6BD0}" dt="2023-06-03T07:25:12.427" v="4734" actId="164"/>
          <ac:spMkLst>
            <pc:docMk/>
            <pc:sldMk cId="2553279906" sldId="279"/>
            <ac:spMk id="36" creationId="{A4AEE1E2-BD2A-2610-8FC8-5D2F95E9BA44}"/>
          </ac:spMkLst>
        </pc:spChg>
        <pc:spChg chg="mod">
          <ac:chgData name="Jonathan Ramos" userId="c45d35234f6068b2" providerId="LiveId" clId="{DD0BC783-0D24-432C-8EBA-734AA02A6BD0}" dt="2023-06-03T08:07:33.806" v="5581"/>
          <ac:spMkLst>
            <pc:docMk/>
            <pc:sldMk cId="2553279906" sldId="279"/>
            <ac:spMk id="43" creationId="{14FB6E03-209B-4B58-77C2-7F74091B44A4}"/>
          </ac:spMkLst>
        </pc:spChg>
        <pc:spChg chg="mod">
          <ac:chgData name="Jonathan Ramos" userId="c45d35234f6068b2" providerId="LiveId" clId="{DD0BC783-0D24-432C-8EBA-734AA02A6BD0}" dt="2023-06-03T08:07:33.806" v="5581"/>
          <ac:spMkLst>
            <pc:docMk/>
            <pc:sldMk cId="2553279906" sldId="279"/>
            <ac:spMk id="44" creationId="{1BC6598C-E6DD-9376-6F96-DFC82C884813}"/>
          </ac:spMkLst>
        </pc:spChg>
        <pc:spChg chg="mod">
          <ac:chgData name="Jonathan Ramos" userId="c45d35234f6068b2" providerId="LiveId" clId="{DD0BC783-0D24-432C-8EBA-734AA02A6BD0}" dt="2023-06-03T08:07:33.806" v="5581"/>
          <ac:spMkLst>
            <pc:docMk/>
            <pc:sldMk cId="2553279906" sldId="279"/>
            <ac:spMk id="45" creationId="{8706BB24-8D62-4546-1004-30C9251A409F}"/>
          </ac:spMkLst>
        </pc:spChg>
        <pc:spChg chg="mod">
          <ac:chgData name="Jonathan Ramos" userId="c45d35234f6068b2" providerId="LiveId" clId="{DD0BC783-0D24-432C-8EBA-734AA02A6BD0}" dt="2023-06-03T08:07:33.806" v="5581"/>
          <ac:spMkLst>
            <pc:docMk/>
            <pc:sldMk cId="2553279906" sldId="279"/>
            <ac:spMk id="46" creationId="{A1B7C150-F5F9-BFDC-AC85-C29A08CF7CAC}"/>
          </ac:spMkLst>
        </pc:spChg>
        <pc:spChg chg="mod">
          <ac:chgData name="Jonathan Ramos" userId="c45d35234f6068b2" providerId="LiveId" clId="{DD0BC783-0D24-432C-8EBA-734AA02A6BD0}" dt="2023-06-03T08:07:33.806" v="5581"/>
          <ac:spMkLst>
            <pc:docMk/>
            <pc:sldMk cId="2553279906" sldId="279"/>
            <ac:spMk id="49" creationId="{20854642-F615-E405-4E14-B88CEE40138E}"/>
          </ac:spMkLst>
        </pc:spChg>
        <pc:spChg chg="mod">
          <ac:chgData name="Jonathan Ramos" userId="c45d35234f6068b2" providerId="LiveId" clId="{DD0BC783-0D24-432C-8EBA-734AA02A6BD0}" dt="2023-06-03T08:07:33.806" v="5581"/>
          <ac:spMkLst>
            <pc:docMk/>
            <pc:sldMk cId="2553279906" sldId="279"/>
            <ac:spMk id="50" creationId="{80C3A3AA-3315-5373-F02D-295ADC54C4FB}"/>
          </ac:spMkLst>
        </pc:spChg>
        <pc:spChg chg="add mod">
          <ac:chgData name="Jonathan Ramos" userId="c45d35234f6068b2" providerId="LiveId" clId="{DD0BC783-0D24-432C-8EBA-734AA02A6BD0}" dt="2023-06-03T08:08:49.823" v="5657"/>
          <ac:spMkLst>
            <pc:docMk/>
            <pc:sldMk cId="2553279906" sldId="279"/>
            <ac:spMk id="51" creationId="{71AE6585-E23F-66F6-2735-65CB6B38A19C}"/>
          </ac:spMkLst>
        </pc:spChg>
        <pc:grpChg chg="add mod">
          <ac:chgData name="Jonathan Ramos" userId="c45d35234f6068b2" providerId="LiveId" clId="{DD0BC783-0D24-432C-8EBA-734AA02A6BD0}" dt="2023-06-03T07:15:16.466" v="4525" actId="164"/>
          <ac:grpSpMkLst>
            <pc:docMk/>
            <pc:sldMk cId="2553279906" sldId="279"/>
            <ac:grpSpMk id="14" creationId="{919B1B58-C879-D1D3-2A4E-A75C2C6AB63F}"/>
          </ac:grpSpMkLst>
        </pc:grpChg>
        <pc:grpChg chg="add mod ord">
          <ac:chgData name="Jonathan Ramos" userId="c45d35234f6068b2" providerId="LiveId" clId="{DD0BC783-0D24-432C-8EBA-734AA02A6BD0}" dt="2023-06-03T07:15:16.466" v="4525" actId="164"/>
          <ac:grpSpMkLst>
            <pc:docMk/>
            <pc:sldMk cId="2553279906" sldId="279"/>
            <ac:grpSpMk id="15" creationId="{7D5D420D-8A9C-2B3D-4F2E-69F8FAA17DE4}"/>
          </ac:grpSpMkLst>
        </pc:grpChg>
        <pc:grpChg chg="add mod">
          <ac:chgData name="Jonathan Ramos" userId="c45d35234f6068b2" providerId="LiveId" clId="{DD0BC783-0D24-432C-8EBA-734AA02A6BD0}" dt="2023-06-03T07:25:12.427" v="4734" actId="164"/>
          <ac:grpSpMkLst>
            <pc:docMk/>
            <pc:sldMk cId="2553279906" sldId="279"/>
            <ac:grpSpMk id="33" creationId="{19919B3E-D62F-306D-D0B7-D85DD324DF2D}"/>
          </ac:grpSpMkLst>
        </pc:grpChg>
        <pc:grpChg chg="add mod">
          <ac:chgData name="Jonathan Ramos" userId="c45d35234f6068b2" providerId="LiveId" clId="{DD0BC783-0D24-432C-8EBA-734AA02A6BD0}" dt="2023-06-03T08:07:37.273" v="5583" actId="1076"/>
          <ac:grpSpMkLst>
            <pc:docMk/>
            <pc:sldMk cId="2553279906" sldId="279"/>
            <ac:grpSpMk id="37" creationId="{724DA570-4CBC-BB31-7D57-2B716E444523}"/>
          </ac:grpSpMkLst>
        </pc:grpChg>
        <pc:grpChg chg="add mod">
          <ac:chgData name="Jonathan Ramos" userId="c45d35234f6068b2" providerId="LiveId" clId="{DD0BC783-0D24-432C-8EBA-734AA02A6BD0}" dt="2023-06-03T08:07:38.948" v="5584" actId="1076"/>
          <ac:grpSpMkLst>
            <pc:docMk/>
            <pc:sldMk cId="2553279906" sldId="279"/>
            <ac:grpSpMk id="38" creationId="{F11E975B-54BC-3213-F65C-75FACFCA7B01}"/>
          </ac:grpSpMkLst>
        </pc:grpChg>
        <pc:grpChg chg="mod">
          <ac:chgData name="Jonathan Ramos" userId="c45d35234f6068b2" providerId="LiveId" clId="{DD0BC783-0D24-432C-8EBA-734AA02A6BD0}" dt="2023-06-03T08:07:33.806" v="5581"/>
          <ac:grpSpMkLst>
            <pc:docMk/>
            <pc:sldMk cId="2553279906" sldId="279"/>
            <ac:grpSpMk id="42" creationId="{2FDC8C4D-218A-DC8B-C6B0-3DF67EFAE3DB}"/>
          </ac:grpSpMkLst>
        </pc:grpChg>
        <pc:graphicFrameChg chg="add del mod">
          <ac:chgData name="Jonathan Ramos" userId="c45d35234f6068b2" providerId="LiveId" clId="{DD0BC783-0D24-432C-8EBA-734AA02A6BD0}" dt="2023-06-03T07:04:37.986" v="4335" actId="478"/>
          <ac:graphicFrameMkLst>
            <pc:docMk/>
            <pc:sldMk cId="2553279906" sldId="279"/>
            <ac:graphicFrameMk id="6" creationId="{B191BA9D-B693-1CF0-0DDE-057E8FC68A65}"/>
          </ac:graphicFrameMkLst>
        </pc:graphicFrameChg>
        <pc:graphicFrameChg chg="add del mod modGraphic">
          <ac:chgData name="Jonathan Ramos" userId="c45d35234f6068b2" providerId="LiveId" clId="{DD0BC783-0D24-432C-8EBA-734AA02A6BD0}" dt="2023-06-03T07:04:35.588" v="4334" actId="478"/>
          <ac:graphicFrameMkLst>
            <pc:docMk/>
            <pc:sldMk cId="2553279906" sldId="279"/>
            <ac:graphicFrameMk id="7" creationId="{C674B28C-43B7-B2A4-E604-E71AA75FD8CE}"/>
          </ac:graphicFrameMkLst>
        </pc:graphicFrameChg>
        <pc:picChg chg="add mod ord modCrop">
          <ac:chgData name="Jonathan Ramos" userId="c45d35234f6068b2" providerId="LiveId" clId="{DD0BC783-0D24-432C-8EBA-734AA02A6BD0}" dt="2023-06-03T07:15:16.466" v="4525" actId="164"/>
          <ac:picMkLst>
            <pc:docMk/>
            <pc:sldMk cId="2553279906" sldId="279"/>
            <ac:picMk id="4" creationId="{C80A9681-41DA-BA3B-6AE3-4198FB393E07}"/>
          </ac:picMkLst>
        </pc:picChg>
        <pc:picChg chg="add mod ord modCrop">
          <ac:chgData name="Jonathan Ramos" userId="c45d35234f6068b2" providerId="LiveId" clId="{DD0BC783-0D24-432C-8EBA-734AA02A6BD0}" dt="2023-06-03T07:15:16.466" v="4525" actId="164"/>
          <ac:picMkLst>
            <pc:docMk/>
            <pc:sldMk cId="2553279906" sldId="279"/>
            <ac:picMk id="5" creationId="{0CB40152-B65C-F69F-4AAB-9D9184B3A003}"/>
          </ac:picMkLst>
        </pc:picChg>
        <pc:picChg chg="add mod ord">
          <ac:chgData name="Jonathan Ramos" userId="c45d35234f6068b2" providerId="LiveId" clId="{DD0BC783-0D24-432C-8EBA-734AA02A6BD0}" dt="2023-06-03T07:23:48.555" v="4724" actId="1035"/>
          <ac:picMkLst>
            <pc:docMk/>
            <pc:sldMk cId="2553279906" sldId="279"/>
            <ac:picMk id="11" creationId="{E9BE3FA9-325F-7239-DBDB-096E6D6A1B4F}"/>
          </ac:picMkLst>
        </pc:picChg>
        <pc:picChg chg="add mod">
          <ac:chgData name="Jonathan Ramos" userId="c45d35234f6068b2" providerId="LiveId" clId="{DD0BC783-0D24-432C-8EBA-734AA02A6BD0}" dt="2023-06-03T07:23:48.555" v="4724" actId="1035"/>
          <ac:picMkLst>
            <pc:docMk/>
            <pc:sldMk cId="2553279906" sldId="279"/>
            <ac:picMk id="13" creationId="{71F0C287-AF8E-78CE-9835-BCB12E44AC5C}"/>
          </ac:picMkLst>
        </pc:picChg>
        <pc:picChg chg="mod">
          <ac:chgData name="Jonathan Ramos" userId="c45d35234f6068b2" providerId="LiveId" clId="{DD0BC783-0D24-432C-8EBA-734AA02A6BD0}" dt="2023-06-03T08:07:33.806" v="5581"/>
          <ac:picMkLst>
            <pc:docMk/>
            <pc:sldMk cId="2553279906" sldId="279"/>
            <ac:picMk id="39" creationId="{F64DAC40-BC22-D3A7-3F04-46C08F5E9A4A}"/>
          </ac:picMkLst>
        </pc:picChg>
        <pc:picChg chg="mod">
          <ac:chgData name="Jonathan Ramos" userId="c45d35234f6068b2" providerId="LiveId" clId="{DD0BC783-0D24-432C-8EBA-734AA02A6BD0}" dt="2023-06-03T08:07:33.806" v="5581"/>
          <ac:picMkLst>
            <pc:docMk/>
            <pc:sldMk cId="2553279906" sldId="279"/>
            <ac:picMk id="40" creationId="{2344C90B-CBEB-C8DF-76B3-F11D84578A10}"/>
          </ac:picMkLst>
        </pc:picChg>
        <pc:picChg chg="mod">
          <ac:chgData name="Jonathan Ramos" userId="c45d35234f6068b2" providerId="LiveId" clId="{DD0BC783-0D24-432C-8EBA-734AA02A6BD0}" dt="2023-06-03T08:07:33.806" v="5581"/>
          <ac:picMkLst>
            <pc:docMk/>
            <pc:sldMk cId="2553279906" sldId="279"/>
            <ac:picMk id="41" creationId="{FBFDFBD0-DCE6-1186-2934-50652E4FD249}"/>
          </ac:picMkLst>
        </pc:picChg>
        <pc:picChg chg="mod">
          <ac:chgData name="Jonathan Ramos" userId="c45d35234f6068b2" providerId="LiveId" clId="{DD0BC783-0D24-432C-8EBA-734AA02A6BD0}" dt="2023-06-03T08:07:33.806" v="5581"/>
          <ac:picMkLst>
            <pc:docMk/>
            <pc:sldMk cId="2553279906" sldId="279"/>
            <ac:picMk id="47" creationId="{1BB8D666-058D-416B-9F8D-3BBB1D91C2D1}"/>
          </ac:picMkLst>
        </pc:picChg>
        <pc:picChg chg="mod">
          <ac:chgData name="Jonathan Ramos" userId="c45d35234f6068b2" providerId="LiveId" clId="{DD0BC783-0D24-432C-8EBA-734AA02A6BD0}" dt="2023-06-03T08:07:33.806" v="5581"/>
          <ac:picMkLst>
            <pc:docMk/>
            <pc:sldMk cId="2553279906" sldId="279"/>
            <ac:picMk id="48" creationId="{E02C27CD-F3F5-FBC9-67E0-FEE1BDE14646}"/>
          </ac:picMkLst>
        </pc:picChg>
        <pc:cxnChg chg="add mod ord">
          <ac:chgData name="Jonathan Ramos" userId="c45d35234f6068b2" providerId="LiveId" clId="{DD0BC783-0D24-432C-8EBA-734AA02A6BD0}" dt="2023-06-03T07:15:16.466" v="4525" actId="164"/>
          <ac:cxnSpMkLst>
            <pc:docMk/>
            <pc:sldMk cId="2553279906" sldId="279"/>
            <ac:cxnSpMk id="17" creationId="{01FC86AD-37E5-CD31-FCAC-F0664F690466}"/>
          </ac:cxnSpMkLst>
        </pc:cxnChg>
        <pc:cxnChg chg="add del mod ord">
          <ac:chgData name="Jonathan Ramos" userId="c45d35234f6068b2" providerId="LiveId" clId="{DD0BC783-0D24-432C-8EBA-734AA02A6BD0}" dt="2023-06-03T07:15:16.466" v="4525" actId="164"/>
          <ac:cxnSpMkLst>
            <pc:docMk/>
            <pc:sldMk cId="2553279906" sldId="279"/>
            <ac:cxnSpMk id="23" creationId="{B26E8E69-6207-BEFD-69A2-F66BEC624EE2}"/>
          </ac:cxnSpMkLst>
        </pc:cxnChg>
      </pc:sldChg>
      <pc:sldChg chg="addSp delSp modSp new del mod">
        <pc:chgData name="Jonathan Ramos" userId="c45d35234f6068b2" providerId="LiveId" clId="{DD0BC783-0D24-432C-8EBA-734AA02A6BD0}" dt="2023-06-03T08:07:57.247" v="5587" actId="2696"/>
        <pc:sldMkLst>
          <pc:docMk/>
          <pc:sldMk cId="3857414808" sldId="280"/>
        </pc:sldMkLst>
        <pc:spChg chg="del">
          <ac:chgData name="Jonathan Ramos" userId="c45d35234f6068b2" providerId="LiveId" clId="{DD0BC783-0D24-432C-8EBA-734AA02A6BD0}" dt="2023-06-03T07:15:46.576" v="4527" actId="478"/>
          <ac:spMkLst>
            <pc:docMk/>
            <pc:sldMk cId="3857414808" sldId="280"/>
            <ac:spMk id="2" creationId="{1D264B2A-6A16-7FC4-09C1-7497ACC343AD}"/>
          </ac:spMkLst>
        </pc:spChg>
        <pc:spChg chg="del">
          <ac:chgData name="Jonathan Ramos" userId="c45d35234f6068b2" providerId="LiveId" clId="{DD0BC783-0D24-432C-8EBA-734AA02A6BD0}" dt="2023-06-03T07:15:48.700" v="4528" actId="478"/>
          <ac:spMkLst>
            <pc:docMk/>
            <pc:sldMk cId="3857414808" sldId="280"/>
            <ac:spMk id="3" creationId="{E9E2837B-A1E1-CFA7-BADD-AEAC92D01CFB}"/>
          </ac:spMkLst>
        </pc:spChg>
        <pc:spChg chg="add del mod">
          <ac:chgData name="Jonathan Ramos" userId="c45d35234f6068b2" providerId="LiveId" clId="{DD0BC783-0D24-432C-8EBA-734AA02A6BD0}" dt="2023-06-03T07:22:12.816" v="4643" actId="478"/>
          <ac:spMkLst>
            <pc:docMk/>
            <pc:sldMk cId="3857414808" sldId="280"/>
            <ac:spMk id="8" creationId="{543C7206-E24A-2691-852D-7A274BDE2C09}"/>
          </ac:spMkLst>
        </pc:spChg>
        <pc:spChg chg="add del mod">
          <ac:chgData name="Jonathan Ramos" userId="c45d35234f6068b2" providerId="LiveId" clId="{DD0BC783-0D24-432C-8EBA-734AA02A6BD0}" dt="2023-06-03T07:22:12.816" v="4643" actId="478"/>
          <ac:spMkLst>
            <pc:docMk/>
            <pc:sldMk cId="3857414808" sldId="280"/>
            <ac:spMk id="9" creationId="{91486310-4F8C-3B05-1D6F-1A27CA1430C6}"/>
          </ac:spMkLst>
        </pc:spChg>
        <pc:spChg chg="add mod">
          <ac:chgData name="Jonathan Ramos" userId="c45d35234f6068b2" providerId="LiveId" clId="{DD0BC783-0D24-432C-8EBA-734AA02A6BD0}" dt="2023-06-03T07:29:57.607" v="4755" actId="164"/>
          <ac:spMkLst>
            <pc:docMk/>
            <pc:sldMk cId="3857414808" sldId="280"/>
            <ac:spMk id="16" creationId="{39CAB117-5D71-3E8B-1958-C4FB960BA910}"/>
          </ac:spMkLst>
        </pc:spChg>
        <pc:spChg chg="add mod">
          <ac:chgData name="Jonathan Ramos" userId="c45d35234f6068b2" providerId="LiveId" clId="{DD0BC783-0D24-432C-8EBA-734AA02A6BD0}" dt="2023-06-03T07:29:57.607" v="4755" actId="164"/>
          <ac:spMkLst>
            <pc:docMk/>
            <pc:sldMk cId="3857414808" sldId="280"/>
            <ac:spMk id="17" creationId="{8F1A6DF4-04C7-9664-3648-4631BEB0A77C}"/>
          </ac:spMkLst>
        </pc:spChg>
        <pc:spChg chg="add mod">
          <ac:chgData name="Jonathan Ramos" userId="c45d35234f6068b2" providerId="LiveId" clId="{DD0BC783-0D24-432C-8EBA-734AA02A6BD0}" dt="2023-06-03T07:30:21.597" v="4785" actId="164"/>
          <ac:spMkLst>
            <pc:docMk/>
            <pc:sldMk cId="3857414808" sldId="280"/>
            <ac:spMk id="18" creationId="{A370874B-0BDB-C22F-D74B-8420280FFF49}"/>
          </ac:spMkLst>
        </pc:spChg>
        <pc:spChg chg="add mod">
          <ac:chgData name="Jonathan Ramos" userId="c45d35234f6068b2" providerId="LiveId" clId="{DD0BC783-0D24-432C-8EBA-734AA02A6BD0}" dt="2023-06-03T07:30:21.597" v="4785" actId="164"/>
          <ac:spMkLst>
            <pc:docMk/>
            <pc:sldMk cId="3857414808" sldId="280"/>
            <ac:spMk id="19" creationId="{471BC1D0-EAFD-08AB-C269-5C9F19007092}"/>
          </ac:spMkLst>
        </pc:spChg>
        <pc:spChg chg="add mod">
          <ac:chgData name="Jonathan Ramos" userId="c45d35234f6068b2" providerId="LiveId" clId="{DD0BC783-0D24-432C-8EBA-734AA02A6BD0}" dt="2023-06-03T07:30:21.597" v="4785" actId="164"/>
          <ac:spMkLst>
            <pc:docMk/>
            <pc:sldMk cId="3857414808" sldId="280"/>
            <ac:spMk id="20" creationId="{99A51F2D-0F8C-D9E5-77C3-1DB3A217ECC5}"/>
          </ac:spMkLst>
        </pc:spChg>
        <pc:spChg chg="add mod">
          <ac:chgData name="Jonathan Ramos" userId="c45d35234f6068b2" providerId="LiveId" clId="{DD0BC783-0D24-432C-8EBA-734AA02A6BD0}" dt="2023-06-03T07:30:21.597" v="4785" actId="164"/>
          <ac:spMkLst>
            <pc:docMk/>
            <pc:sldMk cId="3857414808" sldId="280"/>
            <ac:spMk id="21" creationId="{243236EF-38F2-4DC7-2D50-1E596AF4CFF9}"/>
          </ac:spMkLst>
        </pc:spChg>
        <pc:spChg chg="mod">
          <ac:chgData name="Jonathan Ramos" userId="c45d35234f6068b2" providerId="LiveId" clId="{DD0BC783-0D24-432C-8EBA-734AA02A6BD0}" dt="2023-06-03T08:07:19.397" v="5575"/>
          <ac:spMkLst>
            <pc:docMk/>
            <pc:sldMk cId="3857414808" sldId="280"/>
            <ac:spMk id="26" creationId="{304AB969-4ABB-7B47-2F4F-E4342CA40273}"/>
          </ac:spMkLst>
        </pc:spChg>
        <pc:grpChg chg="add mod">
          <ac:chgData name="Jonathan Ramos" userId="c45d35234f6068b2" providerId="LiveId" clId="{DD0BC783-0D24-432C-8EBA-734AA02A6BD0}" dt="2023-06-03T07:30:21.597" v="4785" actId="164"/>
          <ac:grpSpMkLst>
            <pc:docMk/>
            <pc:sldMk cId="3857414808" sldId="280"/>
            <ac:grpSpMk id="22" creationId="{940B093C-882D-00B3-B11D-2B2E29F2CDC5}"/>
          </ac:grpSpMkLst>
        </pc:grpChg>
        <pc:grpChg chg="add del mod">
          <ac:chgData name="Jonathan Ramos" userId="c45d35234f6068b2" providerId="LiveId" clId="{DD0BC783-0D24-432C-8EBA-734AA02A6BD0}" dt="2023-06-03T08:07:41.830" v="5585" actId="478"/>
          <ac:grpSpMkLst>
            <pc:docMk/>
            <pc:sldMk cId="3857414808" sldId="280"/>
            <ac:grpSpMk id="23" creationId="{203C5381-7F06-C514-72A0-6A2215BBA17A}"/>
          </ac:grpSpMkLst>
        </pc:grpChg>
        <pc:grpChg chg="add del mod">
          <ac:chgData name="Jonathan Ramos" userId="c45d35234f6068b2" providerId="LiveId" clId="{DD0BC783-0D24-432C-8EBA-734AA02A6BD0}" dt="2023-06-03T08:07:21.907" v="5577" actId="21"/>
          <ac:grpSpMkLst>
            <pc:docMk/>
            <pc:sldMk cId="3857414808" sldId="280"/>
            <ac:grpSpMk id="24" creationId="{18802763-D7F2-94B0-6C5A-3A1604F0D6B7}"/>
          </ac:grpSpMkLst>
        </pc:grpChg>
        <pc:graphicFrameChg chg="add del mod modGraphic">
          <ac:chgData name="Jonathan Ramos" userId="c45d35234f6068b2" providerId="LiveId" clId="{DD0BC783-0D24-432C-8EBA-734AA02A6BD0}" dt="2023-06-03T07:17:28.314" v="4548" actId="478"/>
          <ac:graphicFrameMkLst>
            <pc:docMk/>
            <pc:sldMk cId="3857414808" sldId="280"/>
            <ac:graphicFrameMk id="6" creationId="{0D0C1315-364B-B723-38B8-41AB39701236}"/>
          </ac:graphicFrameMkLst>
        </pc:graphicFrameChg>
        <pc:graphicFrameChg chg="add del mod">
          <ac:chgData name="Jonathan Ramos" userId="c45d35234f6068b2" providerId="LiveId" clId="{DD0BC783-0D24-432C-8EBA-734AA02A6BD0}" dt="2023-06-03T07:17:24.585" v="4547" actId="478"/>
          <ac:graphicFrameMkLst>
            <pc:docMk/>
            <pc:sldMk cId="3857414808" sldId="280"/>
            <ac:graphicFrameMk id="7" creationId="{8AC38C19-8B64-0BCF-EBE6-DA274BFDDEDC}"/>
          </ac:graphicFrameMkLst>
        </pc:graphicFrameChg>
        <pc:picChg chg="add mod">
          <ac:chgData name="Jonathan Ramos" userId="c45d35234f6068b2" providerId="LiveId" clId="{DD0BC783-0D24-432C-8EBA-734AA02A6BD0}" dt="2023-06-03T07:30:21.597" v="4785" actId="164"/>
          <ac:picMkLst>
            <pc:docMk/>
            <pc:sldMk cId="3857414808" sldId="280"/>
            <ac:picMk id="4" creationId="{66E64CAA-CB8C-46FB-A7C5-DF02404EAC72}"/>
          </ac:picMkLst>
        </pc:picChg>
        <pc:picChg chg="add mod modCrop">
          <ac:chgData name="Jonathan Ramos" userId="c45d35234f6068b2" providerId="LiveId" clId="{DD0BC783-0D24-432C-8EBA-734AA02A6BD0}" dt="2023-06-03T07:30:21.597" v="4785" actId="164"/>
          <ac:picMkLst>
            <pc:docMk/>
            <pc:sldMk cId="3857414808" sldId="280"/>
            <ac:picMk id="5" creationId="{39090872-E04B-BE1E-634D-FAC3F72482A4}"/>
          </ac:picMkLst>
        </pc:picChg>
        <pc:picChg chg="add mod">
          <ac:chgData name="Jonathan Ramos" userId="c45d35234f6068b2" providerId="LiveId" clId="{DD0BC783-0D24-432C-8EBA-734AA02A6BD0}" dt="2023-06-03T07:29:57.607" v="4755" actId="164"/>
          <ac:picMkLst>
            <pc:docMk/>
            <pc:sldMk cId="3857414808" sldId="280"/>
            <ac:picMk id="11" creationId="{A4635845-6248-CDD6-4FF3-4203EDFB34EF}"/>
          </ac:picMkLst>
        </pc:picChg>
        <pc:picChg chg="add mod">
          <ac:chgData name="Jonathan Ramos" userId="c45d35234f6068b2" providerId="LiveId" clId="{DD0BC783-0D24-432C-8EBA-734AA02A6BD0}" dt="2023-06-03T07:29:57.607" v="4755" actId="164"/>
          <ac:picMkLst>
            <pc:docMk/>
            <pc:sldMk cId="3857414808" sldId="280"/>
            <ac:picMk id="13" creationId="{CD47B683-BD12-F332-F2AF-813AB6C47C89}"/>
          </ac:picMkLst>
        </pc:picChg>
        <pc:picChg chg="add mod modCrop">
          <ac:chgData name="Jonathan Ramos" userId="c45d35234f6068b2" providerId="LiveId" clId="{DD0BC783-0D24-432C-8EBA-734AA02A6BD0}" dt="2023-06-03T07:30:21.597" v="4785" actId="164"/>
          <ac:picMkLst>
            <pc:docMk/>
            <pc:sldMk cId="3857414808" sldId="280"/>
            <ac:picMk id="14" creationId="{878A93D0-9E7F-5714-4E6B-40D445ED2E02}"/>
          </ac:picMkLst>
        </pc:picChg>
        <pc:picChg chg="add del mod">
          <ac:chgData name="Jonathan Ramos" userId="c45d35234f6068b2" providerId="LiveId" clId="{DD0BC783-0D24-432C-8EBA-734AA02A6BD0}" dt="2023-06-03T07:20:38.682" v="4599" actId="478"/>
          <ac:picMkLst>
            <pc:docMk/>
            <pc:sldMk cId="3857414808" sldId="280"/>
            <ac:picMk id="15" creationId="{D019855B-61CD-8805-839A-D84B3F0A4769}"/>
          </ac:picMkLst>
        </pc:picChg>
        <pc:picChg chg="mod">
          <ac:chgData name="Jonathan Ramos" userId="c45d35234f6068b2" providerId="LiveId" clId="{DD0BC783-0D24-432C-8EBA-734AA02A6BD0}" dt="2023-06-03T08:07:19.397" v="5575"/>
          <ac:picMkLst>
            <pc:docMk/>
            <pc:sldMk cId="3857414808" sldId="280"/>
            <ac:picMk id="25" creationId="{CB4E42CD-0EFF-C542-48AE-CAEC5D949ACF}"/>
          </ac:picMkLst>
        </pc:picChg>
      </pc:sldChg>
      <pc:sldChg chg="addSp delSp modSp new mod ord">
        <pc:chgData name="Jonathan Ramos" userId="c45d35234f6068b2" providerId="LiveId" clId="{DD0BC783-0D24-432C-8EBA-734AA02A6BD0}" dt="2023-06-03T10:36:48.222" v="6498" actId="164"/>
        <pc:sldMkLst>
          <pc:docMk/>
          <pc:sldMk cId="1997318776" sldId="281"/>
        </pc:sldMkLst>
        <pc:spChg chg="del">
          <ac:chgData name="Jonathan Ramos" userId="c45d35234f6068b2" providerId="LiveId" clId="{DD0BC783-0D24-432C-8EBA-734AA02A6BD0}" dt="2023-06-03T07:30:51.837" v="4788" actId="478"/>
          <ac:spMkLst>
            <pc:docMk/>
            <pc:sldMk cId="1997318776" sldId="281"/>
            <ac:spMk id="2" creationId="{8A8DCB80-44A7-BE37-76B8-D4CDA555052A}"/>
          </ac:spMkLst>
        </pc:spChg>
        <pc:spChg chg="del">
          <ac:chgData name="Jonathan Ramos" userId="c45d35234f6068b2" providerId="LiveId" clId="{DD0BC783-0D24-432C-8EBA-734AA02A6BD0}" dt="2023-06-03T07:30:58.087" v="4790" actId="478"/>
          <ac:spMkLst>
            <pc:docMk/>
            <pc:sldMk cId="1997318776" sldId="281"/>
            <ac:spMk id="3" creationId="{8E19AE10-5EEE-0724-00DA-C0C1F87BDF86}"/>
          </ac:spMkLst>
        </pc:spChg>
        <pc:spChg chg="add del mod">
          <ac:chgData name="Jonathan Ramos" userId="c45d35234f6068b2" providerId="LiveId" clId="{DD0BC783-0D24-432C-8EBA-734AA02A6BD0}" dt="2023-06-03T07:30:52.756" v="4789" actId="478"/>
          <ac:spMkLst>
            <pc:docMk/>
            <pc:sldMk cId="1997318776" sldId="281"/>
            <ac:spMk id="4" creationId="{5CA0A3C7-AC3F-7A50-0191-F1C0BBCEA52F}"/>
          </ac:spMkLst>
        </pc:spChg>
        <pc:spChg chg="add del mod">
          <ac:chgData name="Jonathan Ramos" userId="c45d35234f6068b2" providerId="LiveId" clId="{DD0BC783-0D24-432C-8EBA-734AA02A6BD0}" dt="2023-06-03T07:38:32.031" v="4881" actId="478"/>
          <ac:spMkLst>
            <pc:docMk/>
            <pc:sldMk cId="1997318776" sldId="281"/>
            <ac:spMk id="9" creationId="{1C3FA6F6-997D-CAA0-47CE-47DB98AFE407}"/>
          </ac:spMkLst>
        </pc:spChg>
        <pc:spChg chg="add del mod">
          <ac:chgData name="Jonathan Ramos" userId="c45d35234f6068b2" providerId="LiveId" clId="{DD0BC783-0D24-432C-8EBA-734AA02A6BD0}" dt="2023-06-03T07:38:32.031" v="4881" actId="478"/>
          <ac:spMkLst>
            <pc:docMk/>
            <pc:sldMk cId="1997318776" sldId="281"/>
            <ac:spMk id="10" creationId="{E0F7E811-FBE6-38C2-B96D-D8BD6E2EE6EF}"/>
          </ac:spMkLst>
        </pc:spChg>
        <pc:spChg chg="add del mod">
          <ac:chgData name="Jonathan Ramos" userId="c45d35234f6068b2" providerId="LiveId" clId="{DD0BC783-0D24-432C-8EBA-734AA02A6BD0}" dt="2023-06-03T07:38:32.031" v="4881" actId="478"/>
          <ac:spMkLst>
            <pc:docMk/>
            <pc:sldMk cId="1997318776" sldId="281"/>
            <ac:spMk id="13" creationId="{30322FCB-0D7D-B4E5-8E0A-DDCAAC4DDD17}"/>
          </ac:spMkLst>
        </pc:spChg>
        <pc:spChg chg="add del mod">
          <ac:chgData name="Jonathan Ramos" userId="c45d35234f6068b2" providerId="LiveId" clId="{DD0BC783-0D24-432C-8EBA-734AA02A6BD0}" dt="2023-06-03T07:38:32.031" v="4881" actId="478"/>
          <ac:spMkLst>
            <pc:docMk/>
            <pc:sldMk cId="1997318776" sldId="281"/>
            <ac:spMk id="14" creationId="{6D32119B-2F0D-0205-75DC-A362561A67CB}"/>
          </ac:spMkLst>
        </pc:spChg>
        <pc:spChg chg="add mod">
          <ac:chgData name="Jonathan Ramos" userId="c45d35234f6068b2" providerId="LiveId" clId="{DD0BC783-0D24-432C-8EBA-734AA02A6BD0}" dt="2023-06-03T08:02:25.095" v="5522" actId="164"/>
          <ac:spMkLst>
            <pc:docMk/>
            <pc:sldMk cId="1997318776" sldId="281"/>
            <ac:spMk id="27" creationId="{46C4FA80-B08F-8B59-10C8-1B26A75C0CF4}"/>
          </ac:spMkLst>
        </pc:spChg>
        <pc:spChg chg="add mod">
          <ac:chgData name="Jonathan Ramos" userId="c45d35234f6068b2" providerId="LiveId" clId="{DD0BC783-0D24-432C-8EBA-734AA02A6BD0}" dt="2023-06-03T08:02:25.095" v="5522" actId="164"/>
          <ac:spMkLst>
            <pc:docMk/>
            <pc:sldMk cId="1997318776" sldId="281"/>
            <ac:spMk id="28" creationId="{9E84E72E-3821-A5BF-F916-AB12DA8FAFE4}"/>
          </ac:spMkLst>
        </pc:spChg>
        <pc:spChg chg="add del mod">
          <ac:chgData name="Jonathan Ramos" userId="c45d35234f6068b2" providerId="LiveId" clId="{DD0BC783-0D24-432C-8EBA-734AA02A6BD0}" dt="2023-06-03T07:59:52.462" v="5488" actId="478"/>
          <ac:spMkLst>
            <pc:docMk/>
            <pc:sldMk cId="1997318776" sldId="281"/>
            <ac:spMk id="29" creationId="{91C19315-F309-44E1-EFA3-819B2BED956D}"/>
          </ac:spMkLst>
        </pc:spChg>
        <pc:spChg chg="add del mod">
          <ac:chgData name="Jonathan Ramos" userId="c45d35234f6068b2" providerId="LiveId" clId="{DD0BC783-0D24-432C-8EBA-734AA02A6BD0}" dt="2023-06-03T07:59:49.245" v="5486" actId="478"/>
          <ac:spMkLst>
            <pc:docMk/>
            <pc:sldMk cId="1997318776" sldId="281"/>
            <ac:spMk id="30" creationId="{8B9EBEF8-83EE-92EE-54FB-F860E0186C74}"/>
          </ac:spMkLst>
        </pc:spChg>
        <pc:spChg chg="add mod">
          <ac:chgData name="Jonathan Ramos" userId="c45d35234f6068b2" providerId="LiveId" clId="{DD0BC783-0D24-432C-8EBA-734AA02A6BD0}" dt="2023-06-03T08:02:16.420" v="5519" actId="164"/>
          <ac:spMkLst>
            <pc:docMk/>
            <pc:sldMk cId="1997318776" sldId="281"/>
            <ac:spMk id="32" creationId="{2E159C20-DA89-05AE-AF08-3571813B9EF3}"/>
          </ac:spMkLst>
        </pc:spChg>
        <pc:spChg chg="add mod">
          <ac:chgData name="Jonathan Ramos" userId="c45d35234f6068b2" providerId="LiveId" clId="{DD0BC783-0D24-432C-8EBA-734AA02A6BD0}" dt="2023-06-03T08:02:16.420" v="5519" actId="164"/>
          <ac:spMkLst>
            <pc:docMk/>
            <pc:sldMk cId="1997318776" sldId="281"/>
            <ac:spMk id="33" creationId="{FBCA16DF-4BF6-BACC-AFBB-86D4E4EE5CEB}"/>
          </ac:spMkLst>
        </pc:spChg>
        <pc:spChg chg="add mod">
          <ac:chgData name="Jonathan Ramos" userId="c45d35234f6068b2" providerId="LiveId" clId="{DD0BC783-0D24-432C-8EBA-734AA02A6BD0}" dt="2023-06-03T08:51:45.062" v="5772" actId="164"/>
          <ac:spMkLst>
            <pc:docMk/>
            <pc:sldMk cId="1997318776" sldId="281"/>
            <ac:spMk id="41" creationId="{F8C14BD0-9450-793F-12D4-9869EE278506}"/>
          </ac:spMkLst>
        </pc:spChg>
        <pc:spChg chg="add mod">
          <ac:chgData name="Jonathan Ramos" userId="c45d35234f6068b2" providerId="LiveId" clId="{DD0BC783-0D24-432C-8EBA-734AA02A6BD0}" dt="2023-06-03T08:51:45.062" v="5772" actId="164"/>
          <ac:spMkLst>
            <pc:docMk/>
            <pc:sldMk cId="1997318776" sldId="281"/>
            <ac:spMk id="42" creationId="{7508315A-39C4-CF57-2DA7-8626A1AE4C10}"/>
          </ac:spMkLst>
        </pc:spChg>
        <pc:spChg chg="add mod">
          <ac:chgData name="Jonathan Ramos" userId="c45d35234f6068b2" providerId="LiveId" clId="{DD0BC783-0D24-432C-8EBA-734AA02A6BD0}" dt="2023-06-03T08:51:45.062" v="5772" actId="164"/>
          <ac:spMkLst>
            <pc:docMk/>
            <pc:sldMk cId="1997318776" sldId="281"/>
            <ac:spMk id="43" creationId="{C9D2154E-A42A-4B0E-30DD-DAB8D9F09D5C}"/>
          </ac:spMkLst>
        </pc:spChg>
        <pc:spChg chg="add mod">
          <ac:chgData name="Jonathan Ramos" userId="c45d35234f6068b2" providerId="LiveId" clId="{DD0BC783-0D24-432C-8EBA-734AA02A6BD0}" dt="2023-06-03T08:51:45.062" v="5772" actId="164"/>
          <ac:spMkLst>
            <pc:docMk/>
            <pc:sldMk cId="1997318776" sldId="281"/>
            <ac:spMk id="44" creationId="{1EF86E6F-6535-A0CA-318B-014295945982}"/>
          </ac:spMkLst>
        </pc:spChg>
        <pc:spChg chg="add mod">
          <ac:chgData name="Jonathan Ramos" userId="c45d35234f6068b2" providerId="LiveId" clId="{DD0BC783-0D24-432C-8EBA-734AA02A6BD0}" dt="2023-06-03T08:51:45.062" v="5772" actId="164"/>
          <ac:spMkLst>
            <pc:docMk/>
            <pc:sldMk cId="1997318776" sldId="281"/>
            <ac:spMk id="45" creationId="{2399986B-AB3C-3069-6F5A-E600D9C57318}"/>
          </ac:spMkLst>
        </pc:spChg>
        <pc:spChg chg="mod topLvl">
          <ac:chgData name="Jonathan Ramos" userId="c45d35234f6068b2" providerId="LiveId" clId="{DD0BC783-0D24-432C-8EBA-734AA02A6BD0}" dt="2023-06-03T10:36:48.222" v="6498" actId="164"/>
          <ac:spMkLst>
            <pc:docMk/>
            <pc:sldMk cId="1997318776" sldId="281"/>
            <ac:spMk id="48" creationId="{00A64F29-AAF2-F15B-70D3-CCCF7EBF2D97}"/>
          </ac:spMkLst>
        </pc:spChg>
        <pc:spChg chg="add mod">
          <ac:chgData name="Jonathan Ramos" userId="c45d35234f6068b2" providerId="LiveId" clId="{DD0BC783-0D24-432C-8EBA-734AA02A6BD0}" dt="2023-06-03T08:08:51.192" v="5658"/>
          <ac:spMkLst>
            <pc:docMk/>
            <pc:sldMk cId="1997318776" sldId="281"/>
            <ac:spMk id="49" creationId="{C618622A-0A1E-0117-22FE-EA8F3D3E300B}"/>
          </ac:spMkLst>
        </pc:spChg>
        <pc:grpChg chg="add mod">
          <ac:chgData name="Jonathan Ramos" userId="c45d35234f6068b2" providerId="LiveId" clId="{DD0BC783-0D24-432C-8EBA-734AA02A6BD0}" dt="2023-06-03T08:02:59.494" v="5527" actId="164"/>
          <ac:grpSpMkLst>
            <pc:docMk/>
            <pc:sldMk cId="1997318776" sldId="281"/>
            <ac:grpSpMk id="38" creationId="{ADCF9B57-DA32-8594-0CE3-A83A299E30B7}"/>
          </ac:grpSpMkLst>
        </pc:grpChg>
        <pc:grpChg chg="add mod">
          <ac:chgData name="Jonathan Ramos" userId="c45d35234f6068b2" providerId="LiveId" clId="{DD0BC783-0D24-432C-8EBA-734AA02A6BD0}" dt="2023-06-03T08:02:59.494" v="5527" actId="164"/>
          <ac:grpSpMkLst>
            <pc:docMk/>
            <pc:sldMk cId="1997318776" sldId="281"/>
            <ac:grpSpMk id="39" creationId="{A5A63831-E017-BE8B-2A49-1946A1490B59}"/>
          </ac:grpSpMkLst>
        </pc:grpChg>
        <pc:grpChg chg="add mod">
          <ac:chgData name="Jonathan Ramos" userId="c45d35234f6068b2" providerId="LiveId" clId="{DD0BC783-0D24-432C-8EBA-734AA02A6BD0}" dt="2023-06-03T08:51:45.062" v="5772" actId="164"/>
          <ac:grpSpMkLst>
            <pc:docMk/>
            <pc:sldMk cId="1997318776" sldId="281"/>
            <ac:grpSpMk id="40" creationId="{6E0B8529-E939-F764-5BCB-E7C2BB942E51}"/>
          </ac:grpSpMkLst>
        </pc:grpChg>
        <pc:grpChg chg="add del mod">
          <ac:chgData name="Jonathan Ramos" userId="c45d35234f6068b2" providerId="LiveId" clId="{DD0BC783-0D24-432C-8EBA-734AA02A6BD0}" dt="2023-06-03T10:36:05.173" v="6489" actId="478"/>
          <ac:grpSpMkLst>
            <pc:docMk/>
            <pc:sldMk cId="1997318776" sldId="281"/>
            <ac:grpSpMk id="46" creationId="{CEFE5DA9-71C7-6BED-608F-9913F5694EA9}"/>
          </ac:grpSpMkLst>
        </pc:grpChg>
        <pc:grpChg chg="add mod">
          <ac:chgData name="Jonathan Ramos" userId="c45d35234f6068b2" providerId="LiveId" clId="{DD0BC783-0D24-432C-8EBA-734AA02A6BD0}" dt="2023-06-03T10:32:34.619" v="6438" actId="164"/>
          <ac:grpSpMkLst>
            <pc:docMk/>
            <pc:sldMk cId="1997318776" sldId="281"/>
            <ac:grpSpMk id="50" creationId="{353F1303-16D2-6308-745B-0A25598CFC65}"/>
          </ac:grpSpMkLst>
        </pc:grpChg>
        <pc:grpChg chg="add mod">
          <ac:chgData name="Jonathan Ramos" userId="c45d35234f6068b2" providerId="LiveId" clId="{DD0BC783-0D24-432C-8EBA-734AA02A6BD0}" dt="2023-06-03T10:35:55.847" v="6488" actId="164"/>
          <ac:grpSpMkLst>
            <pc:docMk/>
            <pc:sldMk cId="1997318776" sldId="281"/>
            <ac:grpSpMk id="57" creationId="{E74FDFD9-6DEE-EE4F-B056-342D0477E06F}"/>
          </ac:grpSpMkLst>
        </pc:grpChg>
        <pc:grpChg chg="add mod">
          <ac:chgData name="Jonathan Ramos" userId="c45d35234f6068b2" providerId="LiveId" clId="{DD0BC783-0D24-432C-8EBA-734AA02A6BD0}" dt="2023-06-03T10:35:55.847" v="6488" actId="164"/>
          <ac:grpSpMkLst>
            <pc:docMk/>
            <pc:sldMk cId="1997318776" sldId="281"/>
            <ac:grpSpMk id="67" creationId="{C67D3D73-9B36-5AF4-1427-5483D6BDAD9E}"/>
          </ac:grpSpMkLst>
        </pc:grpChg>
        <pc:grpChg chg="add mod">
          <ac:chgData name="Jonathan Ramos" userId="c45d35234f6068b2" providerId="LiveId" clId="{DD0BC783-0D24-432C-8EBA-734AA02A6BD0}" dt="2023-06-03T10:36:48.222" v="6498" actId="164"/>
          <ac:grpSpMkLst>
            <pc:docMk/>
            <pc:sldMk cId="1997318776" sldId="281"/>
            <ac:grpSpMk id="69" creationId="{87384204-EEB9-202B-B6F4-432039E99C89}"/>
          </ac:grpSpMkLst>
        </pc:grpChg>
        <pc:graphicFrameChg chg="add del mod modGraphic">
          <ac:chgData name="Jonathan Ramos" userId="c45d35234f6068b2" providerId="LiveId" clId="{DD0BC783-0D24-432C-8EBA-734AA02A6BD0}" dt="2023-06-03T07:38:33.721" v="4882" actId="478"/>
          <ac:graphicFrameMkLst>
            <pc:docMk/>
            <pc:sldMk cId="1997318776" sldId="281"/>
            <ac:graphicFrameMk id="7" creationId="{1E276008-096B-9751-B8D0-9CF7447EE92F}"/>
          </ac:graphicFrameMkLst>
        </pc:graphicFrameChg>
        <pc:graphicFrameChg chg="add del mod modGraphic">
          <ac:chgData name="Jonathan Ramos" userId="c45d35234f6068b2" providerId="LiveId" clId="{DD0BC783-0D24-432C-8EBA-734AA02A6BD0}" dt="2023-06-03T07:38:33.721" v="4882" actId="478"/>
          <ac:graphicFrameMkLst>
            <pc:docMk/>
            <pc:sldMk cId="1997318776" sldId="281"/>
            <ac:graphicFrameMk id="8" creationId="{479D6282-532F-65C7-1066-86495A52946B}"/>
          </ac:graphicFrameMkLst>
        </pc:graphicFrameChg>
        <pc:graphicFrameChg chg="add del mod modGraphic">
          <ac:chgData name="Jonathan Ramos" userId="c45d35234f6068b2" providerId="LiveId" clId="{DD0BC783-0D24-432C-8EBA-734AA02A6BD0}" dt="2023-06-03T07:38:33.721" v="4882" actId="478"/>
          <ac:graphicFrameMkLst>
            <pc:docMk/>
            <pc:sldMk cId="1997318776" sldId="281"/>
            <ac:graphicFrameMk id="11" creationId="{6F759F62-4B33-8F7D-5BE3-0F48D64DF9F6}"/>
          </ac:graphicFrameMkLst>
        </pc:graphicFrameChg>
        <pc:graphicFrameChg chg="add del mod modGraphic">
          <ac:chgData name="Jonathan Ramos" userId="c45d35234f6068b2" providerId="LiveId" clId="{DD0BC783-0D24-432C-8EBA-734AA02A6BD0}" dt="2023-06-03T07:38:35.208" v="4883" actId="478"/>
          <ac:graphicFrameMkLst>
            <pc:docMk/>
            <pc:sldMk cId="1997318776" sldId="281"/>
            <ac:graphicFrameMk id="12" creationId="{182A0837-5F08-EAFF-1A6E-606EF2375630}"/>
          </ac:graphicFrameMkLst>
        </pc:graphicFrameChg>
        <pc:graphicFrameChg chg="add del mod modGraphic">
          <ac:chgData name="Jonathan Ramos" userId="c45d35234f6068b2" providerId="LiveId" clId="{DD0BC783-0D24-432C-8EBA-734AA02A6BD0}" dt="2023-06-03T08:01:44.460" v="5512" actId="478"/>
          <ac:graphicFrameMkLst>
            <pc:docMk/>
            <pc:sldMk cId="1997318776" sldId="281"/>
            <ac:graphicFrameMk id="25" creationId="{C922614D-2698-BC19-0B08-A262997DD439}"/>
          </ac:graphicFrameMkLst>
        </pc:graphicFrameChg>
        <pc:graphicFrameChg chg="add del mod modGraphic">
          <ac:chgData name="Jonathan Ramos" userId="c45d35234f6068b2" providerId="LiveId" clId="{DD0BC783-0D24-432C-8EBA-734AA02A6BD0}" dt="2023-06-03T07:52:32.344" v="5270" actId="478"/>
          <ac:graphicFrameMkLst>
            <pc:docMk/>
            <pc:sldMk cId="1997318776" sldId="281"/>
            <ac:graphicFrameMk id="26" creationId="{9C2B9920-09DE-B4B9-424F-D1EF98D66305}"/>
          </ac:graphicFrameMkLst>
        </pc:graphicFrameChg>
        <pc:graphicFrameChg chg="add del mod modGraphic">
          <ac:chgData name="Jonathan Ramos" userId="c45d35234f6068b2" providerId="LiveId" clId="{DD0BC783-0D24-432C-8EBA-734AA02A6BD0}" dt="2023-06-03T08:01:12.610" v="5502" actId="478"/>
          <ac:graphicFrameMkLst>
            <pc:docMk/>
            <pc:sldMk cId="1997318776" sldId="281"/>
            <ac:graphicFrameMk id="31" creationId="{DA8EBB3B-AF42-319D-1E9E-F31D6735102C}"/>
          </ac:graphicFrameMkLst>
        </pc:graphicFrameChg>
        <pc:picChg chg="add del mod">
          <ac:chgData name="Jonathan Ramos" userId="c45d35234f6068b2" providerId="LiveId" clId="{DD0BC783-0D24-432C-8EBA-734AA02A6BD0}" dt="2023-06-03T07:32:01.989" v="4798" actId="478"/>
          <ac:picMkLst>
            <pc:docMk/>
            <pc:sldMk cId="1997318776" sldId="281"/>
            <ac:picMk id="5" creationId="{5EA286A9-AC1D-ABB9-6A55-FB9FDB83E2F6}"/>
          </ac:picMkLst>
        </pc:picChg>
        <pc:picChg chg="add del mod">
          <ac:chgData name="Jonathan Ramos" userId="c45d35234f6068b2" providerId="LiveId" clId="{DD0BC783-0D24-432C-8EBA-734AA02A6BD0}" dt="2023-06-03T07:31:54.970" v="4797" actId="478"/>
          <ac:picMkLst>
            <pc:docMk/>
            <pc:sldMk cId="1997318776" sldId="281"/>
            <ac:picMk id="6" creationId="{4E003AA8-783C-A392-0EEE-C5E7A456A6B0}"/>
          </ac:picMkLst>
        </pc:picChg>
        <pc:picChg chg="add del mod">
          <ac:chgData name="Jonathan Ramos" userId="c45d35234f6068b2" providerId="LiveId" clId="{DD0BC783-0D24-432C-8EBA-734AA02A6BD0}" dt="2023-06-03T10:35:31.822" v="6484" actId="478"/>
          <ac:picMkLst>
            <pc:docMk/>
            <pc:sldMk cId="1997318776" sldId="281"/>
            <ac:picMk id="15" creationId="{2AE6628B-806D-95F7-E7B0-E7A32158674D}"/>
          </ac:picMkLst>
        </pc:picChg>
        <pc:picChg chg="add del mod">
          <ac:chgData name="Jonathan Ramos" userId="c45d35234f6068b2" providerId="LiveId" clId="{DD0BC783-0D24-432C-8EBA-734AA02A6BD0}" dt="2023-06-03T10:34:12.234" v="6460" actId="478"/>
          <ac:picMkLst>
            <pc:docMk/>
            <pc:sldMk cId="1997318776" sldId="281"/>
            <ac:picMk id="16" creationId="{B8BD00AC-4D8A-1D65-11C7-EF1B0A36A7E1}"/>
          </ac:picMkLst>
        </pc:picChg>
        <pc:picChg chg="add del mod">
          <ac:chgData name="Jonathan Ramos" userId="c45d35234f6068b2" providerId="LiveId" clId="{DD0BC783-0D24-432C-8EBA-734AA02A6BD0}" dt="2023-06-03T10:33:06.948" v="6453" actId="478"/>
          <ac:picMkLst>
            <pc:docMk/>
            <pc:sldMk cId="1997318776" sldId="281"/>
            <ac:picMk id="18" creationId="{777AC880-E622-96C2-1B26-E5903A17B04F}"/>
          </ac:picMkLst>
        </pc:picChg>
        <pc:picChg chg="add del mod">
          <ac:chgData name="Jonathan Ramos" userId="c45d35234f6068b2" providerId="LiveId" clId="{DD0BC783-0D24-432C-8EBA-734AA02A6BD0}" dt="2023-06-03T10:32:44.493" v="6447" actId="478"/>
          <ac:picMkLst>
            <pc:docMk/>
            <pc:sldMk cId="1997318776" sldId="281"/>
            <ac:picMk id="20" creationId="{56239763-3E36-C715-87E5-32926657CC78}"/>
          </ac:picMkLst>
        </pc:picChg>
        <pc:picChg chg="add del mod">
          <ac:chgData name="Jonathan Ramos" userId="c45d35234f6068b2" providerId="LiveId" clId="{DD0BC783-0D24-432C-8EBA-734AA02A6BD0}" dt="2023-06-03T10:31:55.314" v="6431" actId="478"/>
          <ac:picMkLst>
            <pc:docMk/>
            <pc:sldMk cId="1997318776" sldId="281"/>
            <ac:picMk id="22" creationId="{6DD96E8E-2472-EC4D-5CE0-9004E4A6B37C}"/>
          </ac:picMkLst>
        </pc:picChg>
        <pc:picChg chg="add del mod">
          <ac:chgData name="Jonathan Ramos" userId="c45d35234f6068b2" providerId="LiveId" clId="{DD0BC783-0D24-432C-8EBA-734AA02A6BD0}" dt="2023-06-03T10:31:30.779" v="6429" actId="478"/>
          <ac:picMkLst>
            <pc:docMk/>
            <pc:sldMk cId="1997318776" sldId="281"/>
            <ac:picMk id="24" creationId="{3BC3308D-3E70-7C04-665C-643D718C1A63}"/>
          </ac:picMkLst>
        </pc:picChg>
        <pc:picChg chg="add del mod">
          <ac:chgData name="Jonathan Ramos" userId="c45d35234f6068b2" providerId="LiveId" clId="{DD0BC783-0D24-432C-8EBA-734AA02A6BD0}" dt="2023-06-03T10:33:35.347" v="6456" actId="478"/>
          <ac:picMkLst>
            <pc:docMk/>
            <pc:sldMk cId="1997318776" sldId="281"/>
            <ac:picMk id="35" creationId="{DBAF82EE-F83B-E0AA-E555-95B43BCB1DEE}"/>
          </ac:picMkLst>
        </pc:picChg>
        <pc:picChg chg="add del mod">
          <ac:chgData name="Jonathan Ramos" userId="c45d35234f6068b2" providerId="LiveId" clId="{DD0BC783-0D24-432C-8EBA-734AA02A6BD0}" dt="2023-06-03T10:32:09.651" v="6434" actId="478"/>
          <ac:picMkLst>
            <pc:docMk/>
            <pc:sldMk cId="1997318776" sldId="281"/>
            <ac:picMk id="37" creationId="{C5034D73-43FA-96E1-3C04-921840239CCD}"/>
          </ac:picMkLst>
        </pc:picChg>
        <pc:picChg chg="del mod topLvl">
          <ac:chgData name="Jonathan Ramos" userId="c45d35234f6068b2" providerId="LiveId" clId="{DD0BC783-0D24-432C-8EBA-734AA02A6BD0}" dt="2023-06-03T10:36:05.173" v="6489" actId="478"/>
          <ac:picMkLst>
            <pc:docMk/>
            <pc:sldMk cId="1997318776" sldId="281"/>
            <ac:picMk id="47" creationId="{C33754AD-D8CC-1030-977B-2998E5350FCC}"/>
          </ac:picMkLst>
        </pc:picChg>
        <pc:picChg chg="add mod">
          <ac:chgData name="Jonathan Ramos" userId="c45d35234f6068b2" providerId="LiveId" clId="{DD0BC783-0D24-432C-8EBA-734AA02A6BD0}" dt="2023-06-03T10:32:34.619" v="6438" actId="164"/>
          <ac:picMkLst>
            <pc:docMk/>
            <pc:sldMk cId="1997318776" sldId="281"/>
            <ac:picMk id="52" creationId="{33A278B0-34BC-A2BA-9F4B-0CC693C397EA}"/>
          </ac:picMkLst>
        </pc:picChg>
        <pc:picChg chg="add mod">
          <ac:chgData name="Jonathan Ramos" userId="c45d35234f6068b2" providerId="LiveId" clId="{DD0BC783-0D24-432C-8EBA-734AA02A6BD0}" dt="2023-06-03T10:32:34.619" v="6438" actId="164"/>
          <ac:picMkLst>
            <pc:docMk/>
            <pc:sldMk cId="1997318776" sldId="281"/>
            <ac:picMk id="54" creationId="{D95A4FDD-F2CC-ED17-DA52-F32B81FFEF59}"/>
          </ac:picMkLst>
        </pc:picChg>
        <pc:picChg chg="add mod">
          <ac:chgData name="Jonathan Ramos" userId="c45d35234f6068b2" providerId="LiveId" clId="{DD0BC783-0D24-432C-8EBA-734AA02A6BD0}" dt="2023-06-03T10:32:34.619" v="6438" actId="164"/>
          <ac:picMkLst>
            <pc:docMk/>
            <pc:sldMk cId="1997318776" sldId="281"/>
            <ac:picMk id="56" creationId="{05A26500-47D9-E9A5-178C-446B5441AFE8}"/>
          </ac:picMkLst>
        </pc:picChg>
        <pc:picChg chg="add mod">
          <ac:chgData name="Jonathan Ramos" userId="c45d35234f6068b2" providerId="LiveId" clId="{DD0BC783-0D24-432C-8EBA-734AA02A6BD0}" dt="2023-06-03T10:35:55.847" v="6488" actId="164"/>
          <ac:picMkLst>
            <pc:docMk/>
            <pc:sldMk cId="1997318776" sldId="281"/>
            <ac:picMk id="59" creationId="{8444E0B1-A381-5036-D5BE-7932BE8ED090}"/>
          </ac:picMkLst>
        </pc:picChg>
        <pc:picChg chg="add mod">
          <ac:chgData name="Jonathan Ramos" userId="c45d35234f6068b2" providerId="LiveId" clId="{DD0BC783-0D24-432C-8EBA-734AA02A6BD0}" dt="2023-06-03T10:35:55.847" v="6488" actId="164"/>
          <ac:picMkLst>
            <pc:docMk/>
            <pc:sldMk cId="1997318776" sldId="281"/>
            <ac:picMk id="61" creationId="{E1D3748F-05B3-55C9-4279-696FD95650D6}"/>
          </ac:picMkLst>
        </pc:picChg>
        <pc:picChg chg="add mod">
          <ac:chgData name="Jonathan Ramos" userId="c45d35234f6068b2" providerId="LiveId" clId="{DD0BC783-0D24-432C-8EBA-734AA02A6BD0}" dt="2023-06-03T10:35:55.847" v="6488" actId="164"/>
          <ac:picMkLst>
            <pc:docMk/>
            <pc:sldMk cId="1997318776" sldId="281"/>
            <ac:picMk id="63" creationId="{E01E6472-38DC-952D-2803-2439AD9BEA48}"/>
          </ac:picMkLst>
        </pc:picChg>
        <pc:picChg chg="add mod ord">
          <ac:chgData name="Jonathan Ramos" userId="c45d35234f6068b2" providerId="LiveId" clId="{DD0BC783-0D24-432C-8EBA-734AA02A6BD0}" dt="2023-06-03T10:35:55.847" v="6488" actId="164"/>
          <ac:picMkLst>
            <pc:docMk/>
            <pc:sldMk cId="1997318776" sldId="281"/>
            <ac:picMk id="64" creationId="{33BD027D-67DB-227F-5962-16E315480F00}"/>
          </ac:picMkLst>
        </pc:picChg>
        <pc:picChg chg="add mod">
          <ac:chgData name="Jonathan Ramos" userId="c45d35234f6068b2" providerId="LiveId" clId="{DD0BC783-0D24-432C-8EBA-734AA02A6BD0}" dt="2023-06-03T10:35:14.622" v="6478"/>
          <ac:picMkLst>
            <pc:docMk/>
            <pc:sldMk cId="1997318776" sldId="281"/>
            <ac:picMk id="65" creationId="{1974E939-444B-86AC-2272-F081319615E8}"/>
          </ac:picMkLst>
        </pc:picChg>
        <pc:picChg chg="add mod ord">
          <ac:chgData name="Jonathan Ramos" userId="c45d35234f6068b2" providerId="LiveId" clId="{DD0BC783-0D24-432C-8EBA-734AA02A6BD0}" dt="2023-06-03T10:35:55.847" v="6488" actId="164"/>
          <ac:picMkLst>
            <pc:docMk/>
            <pc:sldMk cId="1997318776" sldId="281"/>
            <ac:picMk id="66" creationId="{A3F53480-E6E7-5495-8479-6BAFEF1D8076}"/>
          </ac:picMkLst>
        </pc:picChg>
        <pc:picChg chg="add mod ord">
          <ac:chgData name="Jonathan Ramos" userId="c45d35234f6068b2" providerId="LiveId" clId="{DD0BC783-0D24-432C-8EBA-734AA02A6BD0}" dt="2023-06-03T10:36:48.222" v="6498" actId="164"/>
          <ac:picMkLst>
            <pc:docMk/>
            <pc:sldMk cId="1997318776" sldId="281"/>
            <ac:picMk id="68" creationId="{8ADE00F2-D542-4F93-ADFF-BF38EEE8D619}"/>
          </ac:picMkLst>
        </pc:picChg>
      </pc:sldChg>
      <pc:sldChg chg="addSp delSp modSp new del mod">
        <pc:chgData name="Jonathan Ramos" userId="c45d35234f6068b2" providerId="LiveId" clId="{DD0BC783-0D24-432C-8EBA-734AA02A6BD0}" dt="2023-06-03T08:06:35.757" v="5555" actId="2696"/>
        <pc:sldMkLst>
          <pc:docMk/>
          <pc:sldMk cId="152814989" sldId="282"/>
        </pc:sldMkLst>
        <pc:spChg chg="del">
          <ac:chgData name="Jonathan Ramos" userId="c45d35234f6068b2" providerId="LiveId" clId="{DD0BC783-0D24-432C-8EBA-734AA02A6BD0}" dt="2023-06-03T08:05:27.576" v="5538" actId="478"/>
          <ac:spMkLst>
            <pc:docMk/>
            <pc:sldMk cId="152814989" sldId="282"/>
            <ac:spMk id="2" creationId="{3D21FDD6-D0F9-C52D-3C35-8A4227F8E8E6}"/>
          </ac:spMkLst>
        </pc:spChg>
        <pc:spChg chg="del">
          <ac:chgData name="Jonathan Ramos" userId="c45d35234f6068b2" providerId="LiveId" clId="{DD0BC783-0D24-432C-8EBA-734AA02A6BD0}" dt="2023-06-03T08:05:28.879" v="5539" actId="478"/>
          <ac:spMkLst>
            <pc:docMk/>
            <pc:sldMk cId="152814989" sldId="282"/>
            <ac:spMk id="3" creationId="{FBCC0F05-3798-86BA-5E1E-52396F2EA1C6}"/>
          </ac:spMkLst>
        </pc:spChg>
        <pc:spChg chg="add mod">
          <ac:chgData name="Jonathan Ramos" userId="c45d35234f6068b2" providerId="LiveId" clId="{DD0BC783-0D24-432C-8EBA-734AA02A6BD0}" dt="2023-06-03T08:06:00.500" v="5546" actId="164"/>
          <ac:spMkLst>
            <pc:docMk/>
            <pc:sldMk cId="152814989" sldId="282"/>
            <ac:spMk id="5" creationId="{A3A919EB-332F-3A89-2C4B-B87774EC5E50}"/>
          </ac:spMkLst>
        </pc:spChg>
        <pc:grpChg chg="add del mod">
          <ac:chgData name="Jonathan Ramos" userId="c45d35234f6068b2" providerId="LiveId" clId="{DD0BC783-0D24-432C-8EBA-734AA02A6BD0}" dt="2023-06-03T08:06:02.847" v="5547" actId="21"/>
          <ac:grpSpMkLst>
            <pc:docMk/>
            <pc:sldMk cId="152814989" sldId="282"/>
            <ac:grpSpMk id="6" creationId="{17A9370A-796B-87D8-E0A8-8A8158065592}"/>
          </ac:grpSpMkLst>
        </pc:grpChg>
        <pc:picChg chg="add mod">
          <ac:chgData name="Jonathan Ramos" userId="c45d35234f6068b2" providerId="LiveId" clId="{DD0BC783-0D24-432C-8EBA-734AA02A6BD0}" dt="2023-06-03T08:06:00.500" v="5546" actId="164"/>
          <ac:picMkLst>
            <pc:docMk/>
            <pc:sldMk cId="152814989" sldId="282"/>
            <ac:picMk id="4" creationId="{260F0763-5F5E-8CEA-C5A6-A76B23ED88EF}"/>
          </ac:picMkLst>
        </pc:picChg>
      </pc:sldChg>
      <pc:sldChg chg="delSp modSp new mod">
        <pc:chgData name="Jonathan Ramos" userId="c45d35234f6068b2" providerId="LiveId" clId="{DD0BC783-0D24-432C-8EBA-734AA02A6BD0}" dt="2023-06-03T09:47:45.436" v="6001" actId="20577"/>
        <pc:sldMkLst>
          <pc:docMk/>
          <pc:sldMk cId="2685544124" sldId="282"/>
        </pc:sldMkLst>
        <pc:spChg chg="mod">
          <ac:chgData name="Jonathan Ramos" userId="c45d35234f6068b2" providerId="LiveId" clId="{DD0BC783-0D24-432C-8EBA-734AA02A6BD0}" dt="2023-06-03T09:47:45.436" v="6001" actId="20577"/>
          <ac:spMkLst>
            <pc:docMk/>
            <pc:sldMk cId="2685544124" sldId="282"/>
            <ac:spMk id="2" creationId="{7281E4E4-5AFE-2F81-2A1D-E464A0040883}"/>
          </ac:spMkLst>
        </pc:spChg>
        <pc:spChg chg="del">
          <ac:chgData name="Jonathan Ramos" userId="c45d35234f6068b2" providerId="LiveId" clId="{DD0BC783-0D24-432C-8EBA-734AA02A6BD0}" dt="2023-06-03T09:47:29.762" v="5996" actId="478"/>
          <ac:spMkLst>
            <pc:docMk/>
            <pc:sldMk cId="2685544124" sldId="282"/>
            <ac:spMk id="3" creationId="{35AAE63B-3ABD-B2AF-D0A7-DA829FE0A96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5/31/2023</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5/31/2023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5/31/2023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5/31/2023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5/31/2023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5/31/2023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5/31/2023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5/31/2023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5/31/2023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5/31/2023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5/31/2023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5/31/2023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6.png"/><Relationship Id="rId7" Type="http://schemas.openxmlformats.org/officeDocument/2006/relationships/image" Target="../media/image27.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15.png"/><Relationship Id="rId9"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0590B-105F-C0E1-AE6E-0256DFFF6008}"/>
              </a:ext>
            </a:extLst>
          </p:cNvPr>
          <p:cNvSpPr>
            <a:spLocks noGrp="1"/>
          </p:cNvSpPr>
          <p:nvPr>
            <p:ph type="ctrTitle"/>
          </p:nvPr>
        </p:nvSpPr>
        <p:spPr/>
        <p:txBody>
          <a:bodyPr/>
          <a:lstStyle/>
          <a:p>
            <a:r>
              <a:rPr lang="en-US" dirty="0">
                <a:latin typeface="Arial" panose="020B0604020202020204" pitchFamily="34" charset="0"/>
                <a:cs typeface="Arial" panose="020B0604020202020204" pitchFamily="34" charset="0"/>
              </a:rPr>
              <a:t>Predicting Alzheimer’s Disease Outcomes</a:t>
            </a:r>
          </a:p>
        </p:txBody>
      </p:sp>
      <p:sp>
        <p:nvSpPr>
          <p:cNvPr id="3" name="Subtitle 2">
            <a:extLst>
              <a:ext uri="{FF2B5EF4-FFF2-40B4-BE49-F238E27FC236}">
                <a16:creationId xmlns:a16="http://schemas.microsoft.com/office/drawing/2014/main" id="{7214B4DC-93FD-9158-4E15-9A912EC31019}"/>
              </a:ext>
            </a:extLst>
          </p:cNvPr>
          <p:cNvSpPr>
            <a:spLocks noGrp="1"/>
          </p:cNvSpPr>
          <p:nvPr>
            <p:ph type="subTitle" idx="1"/>
          </p:nvPr>
        </p:nvSpPr>
        <p:spPr/>
        <p:txBody>
          <a:bodyPr/>
          <a:lstStyle/>
          <a:p>
            <a:r>
              <a:rPr lang="en-US" dirty="0">
                <a:latin typeface="Arial" panose="020B0604020202020204" pitchFamily="34" charset="0"/>
                <a:cs typeface="Arial" panose="020B0604020202020204" pitchFamily="34" charset="0"/>
              </a:rPr>
              <a:t>Jonathan Ramos</a:t>
            </a:r>
          </a:p>
        </p:txBody>
      </p:sp>
    </p:spTree>
    <p:extLst>
      <p:ext uri="{BB962C8B-B14F-4D97-AF65-F5344CB8AC3E}">
        <p14:creationId xmlns:p14="http://schemas.microsoft.com/office/powerpoint/2010/main" val="2543408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C6517-7775-F4D2-C191-27B6196A0826}"/>
              </a:ext>
            </a:extLst>
          </p:cNvPr>
          <p:cNvSpPr>
            <a:spLocks noGrp="1"/>
          </p:cNvSpPr>
          <p:nvPr>
            <p:ph type="title"/>
          </p:nvPr>
        </p:nvSpPr>
        <p:spPr/>
        <p:txBody>
          <a:bodyPr/>
          <a:lstStyle/>
          <a:p>
            <a:r>
              <a:rPr lang="en-US" sz="4400" dirty="0">
                <a:latin typeface="Arial" panose="020B0604020202020204" pitchFamily="34" charset="0"/>
                <a:cs typeface="Arial" panose="020B0604020202020204" pitchFamily="34" charset="0"/>
              </a:rPr>
              <a:t>Question 3: </a:t>
            </a:r>
            <a:br>
              <a:rPr lang="en-US" sz="4400" dirty="0">
                <a:latin typeface="Arial" panose="020B0604020202020204" pitchFamily="34" charset="0"/>
                <a:cs typeface="Arial" panose="020B0604020202020204" pitchFamily="34" charset="0"/>
              </a:rPr>
            </a:br>
            <a:r>
              <a:rPr lang="en-US" sz="4400" dirty="0">
                <a:latin typeface="Arial" panose="020B0604020202020204" pitchFamily="34" charset="0"/>
                <a:cs typeface="Arial" panose="020B0604020202020204" pitchFamily="34" charset="0"/>
              </a:rPr>
              <a:t>Predicting AD outcomes</a:t>
            </a:r>
            <a:endParaRPr lang="en-US" dirty="0"/>
          </a:p>
        </p:txBody>
      </p:sp>
      <p:sp>
        <p:nvSpPr>
          <p:cNvPr id="3" name="Content Placeholder 2">
            <a:extLst>
              <a:ext uri="{FF2B5EF4-FFF2-40B4-BE49-F238E27FC236}">
                <a16:creationId xmlns:a16="http://schemas.microsoft.com/office/drawing/2014/main" id="{75B3EA0E-9673-2556-3E63-D252FFB974CF}"/>
              </a:ext>
            </a:extLst>
          </p:cNvPr>
          <p:cNvSpPr>
            <a:spLocks noGrp="1"/>
          </p:cNvSpPr>
          <p:nvPr>
            <p:ph idx="1"/>
          </p:nvPr>
        </p:nvSpPr>
        <p:spPr>
          <a:xfrm>
            <a:off x="4819134" y="1828800"/>
            <a:ext cx="5994640" cy="4351337"/>
          </a:xfrm>
        </p:spPr>
        <p:txBody>
          <a:bodyPr>
            <a:normAutofit/>
          </a:bodyPr>
          <a:lstStyle/>
          <a:p>
            <a:r>
              <a:rPr lang="en-US" sz="3200" dirty="0">
                <a:latin typeface="Arial" panose="020B0604020202020204" pitchFamily="34" charset="0"/>
                <a:cs typeface="Arial" panose="020B0604020202020204" pitchFamily="34" charset="0"/>
              </a:rPr>
              <a:t>Linear Discriminant Analysis</a:t>
            </a:r>
          </a:p>
          <a:p>
            <a:pPr lvl="1"/>
            <a:r>
              <a:rPr lang="en-US" sz="2400" dirty="0">
                <a:latin typeface="Arial" panose="020B0604020202020204" pitchFamily="34" charset="0"/>
                <a:cs typeface="Arial" panose="020B0604020202020204" pitchFamily="34" charset="0"/>
              </a:rPr>
              <a:t>Supervised</a:t>
            </a:r>
            <a:r>
              <a:rPr lang="en-US" sz="30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learning</a:t>
            </a:r>
            <a:endParaRPr lang="en-US" sz="3000" dirty="0">
              <a:latin typeface="Arial" panose="020B0604020202020204" pitchFamily="34" charset="0"/>
              <a:cs typeface="Arial" panose="020B0604020202020204" pitchFamily="34" charset="0"/>
            </a:endParaRPr>
          </a:p>
          <a:p>
            <a:pPr lvl="1"/>
            <a:r>
              <a:rPr lang="en-US" sz="2400" dirty="0">
                <a:latin typeface="Arial" panose="020B0604020202020204" pitchFamily="34" charset="0"/>
                <a:cs typeface="Arial" panose="020B0604020202020204" pitchFamily="34" charset="0"/>
              </a:rPr>
              <a:t>Dimensionality</a:t>
            </a:r>
            <a:r>
              <a:rPr lang="en-US" sz="28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Reduction</a:t>
            </a:r>
          </a:p>
          <a:p>
            <a:pPr lvl="2"/>
            <a:r>
              <a:rPr lang="en-US" sz="2000" dirty="0">
                <a:latin typeface="Arial" panose="020B0604020202020204" pitchFamily="34" charset="0"/>
                <a:cs typeface="Arial" panose="020B0604020202020204" pitchFamily="34" charset="0"/>
              </a:rPr>
              <a:t>k-1 components</a:t>
            </a:r>
          </a:p>
          <a:p>
            <a:pPr lvl="1"/>
            <a:r>
              <a:rPr lang="en-US" sz="2400" dirty="0">
                <a:latin typeface="Arial" panose="020B0604020202020204" pitchFamily="34" charset="0"/>
                <a:cs typeface="Arial" panose="020B0604020202020204" pitchFamily="34" charset="0"/>
              </a:rPr>
              <a:t>Maximizing class separability</a:t>
            </a:r>
          </a:p>
          <a:p>
            <a:pPr lvl="2"/>
            <a:r>
              <a:rPr lang="en-US" sz="2000" dirty="0">
                <a:latin typeface="Arial" panose="020B0604020202020204" pitchFamily="34" charset="0"/>
                <a:cs typeface="Arial" panose="020B0604020202020204" pitchFamily="34" charset="0"/>
              </a:rPr>
              <a:t>Maximize the distance between means</a:t>
            </a:r>
          </a:p>
          <a:p>
            <a:pPr lvl="2"/>
            <a:r>
              <a:rPr lang="en-US" sz="2000" dirty="0">
                <a:latin typeface="Arial" panose="020B0604020202020204" pitchFamily="34" charset="0"/>
                <a:cs typeface="Arial" panose="020B0604020202020204" pitchFamily="34" charset="0"/>
              </a:rPr>
              <a:t>Minimize variance of each class</a:t>
            </a:r>
          </a:p>
        </p:txBody>
      </p:sp>
      <p:pic>
        <p:nvPicPr>
          <p:cNvPr id="3074" name="Picture 2" descr="Linear Discriminant Analysis. Linear Discriminant Analysis is one of… | by  Vivek Salunkhe | Medium">
            <a:extLst>
              <a:ext uri="{FF2B5EF4-FFF2-40B4-BE49-F238E27FC236}">
                <a16:creationId xmlns:a16="http://schemas.microsoft.com/office/drawing/2014/main" id="{8B9AF566-8FDC-67DB-4305-4C5AC63B39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318" y="2318255"/>
            <a:ext cx="4161839" cy="318531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D090AA6-EA7D-D3DD-6D62-7407AFFBBDCC}"/>
                  </a:ext>
                </a:extLst>
              </p:cNvPr>
              <p:cNvSpPr txBox="1"/>
              <p:nvPr/>
            </p:nvSpPr>
            <p:spPr>
              <a:xfrm>
                <a:off x="5209565" y="4808381"/>
                <a:ext cx="3917092" cy="1683859"/>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func>
                        <m:funcPr>
                          <m:ctrlPr>
                            <a:rPr lang="en-US" sz="2000" i="1" smtClean="0">
                              <a:solidFill>
                                <a:srgbClr val="836967"/>
                              </a:solidFill>
                              <a:latin typeface="Cambria Math" panose="02040503050406030204" pitchFamily="18" charset="0"/>
                            </a:rPr>
                          </m:ctrlPr>
                        </m:funcPr>
                        <m:fName>
                          <m:limLow>
                            <m:limLowPr>
                              <m:ctrlPr>
                                <a:rPr lang="en-US" sz="2000" i="1" smtClean="0">
                                  <a:solidFill>
                                    <a:srgbClr val="836967"/>
                                  </a:solidFill>
                                  <a:latin typeface="Cambria Math" panose="02040503050406030204" pitchFamily="18" charset="0"/>
                                </a:rPr>
                              </m:ctrlPr>
                            </m:limLowPr>
                            <m:e>
                              <m:r>
                                <m:rPr>
                                  <m:sty m:val="p"/>
                                </m:rPr>
                                <a:rPr lang="en-US" sz="2000">
                                  <a:latin typeface="Cambria Math" panose="02040503050406030204" pitchFamily="18" charset="0"/>
                                </a:rPr>
                                <m:t>max</m:t>
                              </m:r>
                            </m:e>
                            <m:lim>
                              <m:r>
                                <a:rPr lang="en-US" sz="2000" i="1">
                                  <a:latin typeface="Cambria Math" panose="02040503050406030204" pitchFamily="18" charset="0"/>
                                </a:rPr>
                                <m:t>𝑣</m:t>
                              </m:r>
                              <m:r>
                                <a:rPr lang="en-US" sz="2000" i="0">
                                  <a:latin typeface="Cambria Math" panose="02040503050406030204" pitchFamily="18" charset="0"/>
                                </a:rPr>
                                <m:t>:</m:t>
                              </m:r>
                              <m:d>
                                <m:dPr>
                                  <m:begChr m:val="‖"/>
                                  <m:endChr m:val="‖"/>
                                  <m:ctrlPr>
                                    <a:rPr lang="en-US" sz="2000" i="1">
                                      <a:solidFill>
                                        <a:srgbClr val="836967"/>
                                      </a:solidFill>
                                      <a:latin typeface="Cambria Math" panose="02040503050406030204" pitchFamily="18" charset="0"/>
                                    </a:rPr>
                                  </m:ctrlPr>
                                </m:dPr>
                                <m:e>
                                  <m:r>
                                    <a:rPr lang="en-US" sz="2000" i="1">
                                      <a:latin typeface="Cambria Math" panose="02040503050406030204" pitchFamily="18" charset="0"/>
                                    </a:rPr>
                                    <m:t>𝑣</m:t>
                                  </m:r>
                                </m:e>
                              </m:d>
                              <m:r>
                                <a:rPr lang="en-US" sz="2000" i="0">
                                  <a:latin typeface="Cambria Math" panose="02040503050406030204" pitchFamily="18" charset="0"/>
                                </a:rPr>
                                <m:t>=1</m:t>
                              </m:r>
                            </m:lim>
                          </m:limLow>
                        </m:fName>
                        <m:e>
                          <m:f>
                            <m:fPr>
                              <m:ctrlPr>
                                <a:rPr lang="en-US" sz="2000" i="1">
                                  <a:solidFill>
                                    <a:srgbClr val="836967"/>
                                  </a:solidFill>
                                  <a:latin typeface="Cambria Math" panose="02040503050406030204" pitchFamily="18" charset="0"/>
                                </a:rPr>
                              </m:ctrlPr>
                            </m:fPr>
                            <m:num>
                              <m:sSup>
                                <m:sSupPr>
                                  <m:ctrlPr>
                                    <a:rPr lang="en-US" sz="2000" i="1">
                                      <a:solidFill>
                                        <a:srgbClr val="836967"/>
                                      </a:solidFill>
                                      <a:latin typeface="Cambria Math" panose="02040503050406030204" pitchFamily="18" charset="0"/>
                                    </a:rPr>
                                  </m:ctrlPr>
                                </m:sSupPr>
                                <m:e>
                                  <m:d>
                                    <m:dPr>
                                      <m:ctrlPr>
                                        <a:rPr lang="en-US" sz="2000" i="1">
                                          <a:solidFill>
                                            <a:srgbClr val="836967"/>
                                          </a:solidFill>
                                          <a:latin typeface="Cambria Math" panose="02040503050406030204" pitchFamily="18" charset="0"/>
                                        </a:rPr>
                                      </m:ctrlPr>
                                    </m:dPr>
                                    <m:e>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𝜇</m:t>
                                          </m:r>
                                        </m:e>
                                        <m:sub>
                                          <m:r>
                                            <a:rPr lang="en-US" sz="2000" i="0">
                                              <a:latin typeface="Cambria Math" panose="02040503050406030204" pitchFamily="18" charset="0"/>
                                            </a:rPr>
                                            <m:t>1</m:t>
                                          </m:r>
                                        </m:sub>
                                      </m:sSub>
                                      <m:r>
                                        <a:rPr lang="en-US" sz="2000" i="0">
                                          <a:latin typeface="Cambria Math" panose="02040503050406030204" pitchFamily="18" charset="0"/>
                                        </a:rPr>
                                        <m:t>−</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𝜇</m:t>
                                          </m:r>
                                        </m:e>
                                        <m:sub>
                                          <m:r>
                                            <a:rPr lang="en-US" sz="2000" i="0">
                                              <a:latin typeface="Cambria Math" panose="02040503050406030204" pitchFamily="18" charset="0"/>
                                            </a:rPr>
                                            <m:t>2</m:t>
                                          </m:r>
                                        </m:sub>
                                      </m:sSub>
                                    </m:e>
                                  </m:d>
                                </m:e>
                                <m:sup>
                                  <m:r>
                                    <a:rPr lang="en-US" sz="2000" i="0">
                                      <a:latin typeface="Cambria Math" panose="02040503050406030204" pitchFamily="18" charset="0"/>
                                    </a:rPr>
                                    <m:t>2</m:t>
                                  </m:r>
                                </m:sup>
                              </m:sSup>
                            </m:num>
                            <m:den>
                              <m:sSup>
                                <m:sSupPr>
                                  <m:ctrlPr>
                                    <a:rPr lang="en-US" sz="2000" i="1">
                                      <a:solidFill>
                                        <a:srgbClr val="836967"/>
                                      </a:solidFill>
                                      <a:latin typeface="Cambria Math" panose="02040503050406030204" pitchFamily="18" charset="0"/>
                                    </a:rPr>
                                  </m:ctrlPr>
                                </m:sSupPr>
                                <m:e>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𝑠</m:t>
                                      </m:r>
                                    </m:e>
                                    <m:sub>
                                      <m:r>
                                        <a:rPr lang="en-US" sz="2000" i="0">
                                          <a:latin typeface="Cambria Math" panose="02040503050406030204" pitchFamily="18" charset="0"/>
                                        </a:rPr>
                                        <m:t>1</m:t>
                                      </m:r>
                                    </m:sub>
                                  </m:sSub>
                                </m:e>
                                <m:sup>
                                  <m:r>
                                    <a:rPr lang="en-US" sz="2000" i="0">
                                      <a:latin typeface="Cambria Math" panose="02040503050406030204" pitchFamily="18" charset="0"/>
                                    </a:rPr>
                                    <m:t>2</m:t>
                                  </m:r>
                                </m:sup>
                              </m:sSup>
                              <m:r>
                                <a:rPr lang="en-US" sz="2000" i="0">
                                  <a:latin typeface="Cambria Math" panose="02040503050406030204" pitchFamily="18" charset="0"/>
                                </a:rPr>
                                <m:t>+</m:t>
                              </m:r>
                              <m:sSup>
                                <m:sSupPr>
                                  <m:ctrlPr>
                                    <a:rPr lang="en-US" sz="2000" i="1">
                                      <a:solidFill>
                                        <a:srgbClr val="836967"/>
                                      </a:solidFill>
                                      <a:latin typeface="Cambria Math" panose="02040503050406030204" pitchFamily="18" charset="0"/>
                                    </a:rPr>
                                  </m:ctrlPr>
                                </m:sSupPr>
                                <m:e>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𝑠</m:t>
                                      </m:r>
                                    </m:e>
                                    <m:sub>
                                      <m:r>
                                        <a:rPr lang="en-US" sz="2000" i="0">
                                          <a:latin typeface="Cambria Math" panose="02040503050406030204" pitchFamily="18" charset="0"/>
                                        </a:rPr>
                                        <m:t>2</m:t>
                                      </m:r>
                                    </m:sub>
                                  </m:sSub>
                                </m:e>
                                <m:sup>
                                  <m:r>
                                    <a:rPr lang="en-US" sz="2000" i="0">
                                      <a:latin typeface="Cambria Math" panose="02040503050406030204" pitchFamily="18" charset="0"/>
                                    </a:rPr>
                                    <m:t>2</m:t>
                                  </m:r>
                                </m:sup>
                              </m:sSup>
                            </m:den>
                          </m:f>
                        </m:e>
                      </m:func>
                    </m:oMath>
                  </m:oMathPara>
                </a14:m>
                <a:endParaRPr lang="en-US" sz="2000" dirty="0"/>
              </a:p>
              <a:p>
                <a:pPr algn="r"/>
                <a:endParaRPr lang="en-US" sz="2000" dirty="0"/>
              </a:p>
              <a:p>
                <a:pPr algn="r"/>
                <a14:m>
                  <m:oMathPara xmlns:m="http://schemas.openxmlformats.org/officeDocument/2006/math">
                    <m:oMathParaPr>
                      <m:jc m:val="centerGroup"/>
                    </m:oMathParaPr>
                    <m:oMath xmlns:m="http://schemas.openxmlformats.org/officeDocument/2006/math">
                      <m:sSub>
                        <m:sSubPr>
                          <m:ctrlPr>
                            <a:rPr lang="en-US" sz="2000" i="1" kern="100"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kern="100">
                              <a:effectLst/>
                              <a:latin typeface="Cambria Math" panose="02040503050406030204" pitchFamily="18" charset="0"/>
                              <a:ea typeface="Calibri" panose="020F0502020204030204" pitchFamily="34" charset="0"/>
                              <a:cs typeface="Times New Roman" panose="02020603050405020304" pitchFamily="18" charset="0"/>
                            </a:rPr>
                            <m:t>𝜇</m:t>
                          </m:r>
                        </m:e>
                        <m:sub>
                          <m:r>
                            <a:rPr lang="en-US" sz="2000" i="1" kern="100">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000" i="1" kern="1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00" b="1"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b="1" i="1" kern="100">
                              <a:effectLst/>
                              <a:latin typeface="Cambria Math" panose="02040503050406030204" pitchFamily="18" charset="0"/>
                              <a:ea typeface="Calibri" panose="020F0502020204030204" pitchFamily="34" charset="0"/>
                              <a:cs typeface="Times New Roman" panose="02020603050405020304" pitchFamily="18" charset="0"/>
                            </a:rPr>
                            <m:t>𝒗</m:t>
                          </m:r>
                        </m:e>
                        <m:sup>
                          <m:r>
                            <a:rPr lang="en-US" sz="2000" i="1" kern="100">
                              <a:effectLst/>
                              <a:latin typeface="Cambria Math" panose="02040503050406030204" pitchFamily="18" charset="0"/>
                              <a:ea typeface="Calibri" panose="020F0502020204030204" pitchFamily="34" charset="0"/>
                              <a:cs typeface="Times New Roman" panose="02020603050405020304" pitchFamily="18" charset="0"/>
                            </a:rPr>
                            <m:t>𝑇</m:t>
                          </m:r>
                        </m:sup>
                      </m:sSup>
                      <m:sSub>
                        <m:sSubPr>
                          <m:ctrlPr>
                            <a:rPr lang="en-US" sz="2000" b="1"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b="1" i="1" kern="100">
                              <a:effectLst/>
                              <a:latin typeface="Cambria Math" panose="02040503050406030204" pitchFamily="18" charset="0"/>
                              <a:ea typeface="Calibri" panose="020F0502020204030204" pitchFamily="34" charset="0"/>
                              <a:cs typeface="Times New Roman" panose="02020603050405020304" pitchFamily="18" charset="0"/>
                            </a:rPr>
                            <m:t>𝒎</m:t>
                          </m:r>
                        </m:e>
                        <m:sub>
                          <m:r>
                            <a:rPr lang="en-US" sz="2000" i="1" kern="100">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000"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kern="100">
                          <a:effectLst/>
                          <a:latin typeface="Cambria Math" panose="02040503050406030204" pitchFamily="18" charset="0"/>
                          <a:ea typeface="Times New Roman" panose="02020603050405020304" pitchFamily="18" charset="0"/>
                          <a:cs typeface="Times New Roman" panose="02020603050405020304" pitchFamily="18" charset="0"/>
                        </a:rPr>
                        <m:t>𝑗</m:t>
                      </m:r>
                      <m:r>
                        <a:rPr lang="en-US" sz="2000" i="1" kern="100">
                          <a:effectLst/>
                          <a:latin typeface="Cambria Math" panose="02040503050406030204" pitchFamily="18" charset="0"/>
                          <a:ea typeface="Times New Roman" panose="02020603050405020304" pitchFamily="18" charset="0"/>
                          <a:cs typeface="Times New Roman" panose="02020603050405020304" pitchFamily="18" charset="0"/>
                        </a:rPr>
                        <m:t>=1,2</m:t>
                      </m:r>
                    </m:oMath>
                  </m:oMathPara>
                </a14:m>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p:txBody>
          </p:sp>
        </mc:Choice>
        <mc:Fallback xmlns="">
          <p:sp>
            <p:nvSpPr>
              <p:cNvPr id="5" name="TextBox 4">
                <a:extLst>
                  <a:ext uri="{FF2B5EF4-FFF2-40B4-BE49-F238E27FC236}">
                    <a16:creationId xmlns:a16="http://schemas.microsoft.com/office/drawing/2014/main" id="{FD090AA6-EA7D-D3DD-6D62-7407AFFBBDCC}"/>
                  </a:ext>
                </a:extLst>
              </p:cNvPr>
              <p:cNvSpPr txBox="1">
                <a:spLocks noRot="1" noChangeAspect="1" noMove="1" noResize="1" noEditPoints="1" noAdjustHandles="1" noChangeArrowheads="1" noChangeShapeType="1" noTextEdit="1"/>
              </p:cNvSpPr>
              <p:nvPr/>
            </p:nvSpPr>
            <p:spPr>
              <a:xfrm>
                <a:off x="5209565" y="4808381"/>
                <a:ext cx="3917092" cy="168385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92696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A7700-3828-1A1A-F30E-DA0E992D8F5A}"/>
              </a:ext>
            </a:extLst>
          </p:cNvPr>
          <p:cNvSpPr>
            <a:spLocks noGrp="1"/>
          </p:cNvSpPr>
          <p:nvPr>
            <p:ph type="title"/>
          </p:nvPr>
        </p:nvSpPr>
        <p:spPr/>
        <p:txBody>
          <a:bodyPr/>
          <a:lstStyle/>
          <a:p>
            <a:r>
              <a:rPr lang="en-US" sz="4400" dirty="0">
                <a:latin typeface="Arial" panose="020B0604020202020204" pitchFamily="34" charset="0"/>
                <a:cs typeface="Arial" panose="020B0604020202020204" pitchFamily="34" charset="0"/>
              </a:rPr>
              <a:t>Question 3: </a:t>
            </a:r>
            <a:br>
              <a:rPr lang="en-US" sz="4400" dirty="0">
                <a:latin typeface="Arial" panose="020B0604020202020204" pitchFamily="34" charset="0"/>
                <a:cs typeface="Arial" panose="020B0604020202020204" pitchFamily="34" charset="0"/>
              </a:rPr>
            </a:br>
            <a:r>
              <a:rPr lang="en-US" sz="4400" dirty="0">
                <a:latin typeface="Arial" panose="020B0604020202020204" pitchFamily="34" charset="0"/>
                <a:cs typeface="Arial" panose="020B0604020202020204" pitchFamily="34" charset="0"/>
              </a:rPr>
              <a:t>Linear Discriminant Analysis</a:t>
            </a:r>
            <a:endParaRPr lang="en-US" dirty="0"/>
          </a:p>
        </p:txBody>
      </p:sp>
      <p:pic>
        <p:nvPicPr>
          <p:cNvPr id="6" name="Picture">
            <a:extLst>
              <a:ext uri="{FF2B5EF4-FFF2-40B4-BE49-F238E27FC236}">
                <a16:creationId xmlns:a16="http://schemas.microsoft.com/office/drawing/2014/main" id="{508E1EFA-DDF2-2084-8489-856AB43E5103}"/>
              </a:ext>
            </a:extLst>
          </p:cNvPr>
          <p:cNvPicPr/>
          <p:nvPr/>
        </p:nvPicPr>
        <p:blipFill>
          <a:blip r:embed="rId2"/>
          <a:stretch>
            <a:fillRect/>
          </a:stretch>
        </p:blipFill>
        <p:spPr bwMode="auto">
          <a:xfrm>
            <a:off x="-23453" y="2203545"/>
            <a:ext cx="4619625" cy="3695700"/>
          </a:xfrm>
          <a:prstGeom prst="rect">
            <a:avLst/>
          </a:prstGeom>
          <a:noFill/>
          <a:ln w="9525">
            <a:noFill/>
            <a:headEnd/>
            <a:tailEnd/>
          </a:ln>
        </p:spPr>
      </p:pic>
      <p:pic>
        <p:nvPicPr>
          <p:cNvPr id="7" name="Picture">
            <a:extLst>
              <a:ext uri="{FF2B5EF4-FFF2-40B4-BE49-F238E27FC236}">
                <a16:creationId xmlns:a16="http://schemas.microsoft.com/office/drawing/2014/main" id="{03F972F7-083A-2208-1D78-27B42E3E27CA}"/>
              </a:ext>
            </a:extLst>
          </p:cNvPr>
          <p:cNvPicPr/>
          <p:nvPr/>
        </p:nvPicPr>
        <p:blipFill>
          <a:blip r:embed="rId3"/>
          <a:stretch>
            <a:fillRect/>
          </a:stretch>
        </p:blipFill>
        <p:spPr bwMode="auto">
          <a:xfrm>
            <a:off x="4609725" y="1664169"/>
            <a:ext cx="3501456" cy="2801165"/>
          </a:xfrm>
          <a:prstGeom prst="rect">
            <a:avLst/>
          </a:prstGeom>
          <a:noFill/>
          <a:ln w="9525">
            <a:noFill/>
            <a:headEnd/>
            <a:tailEnd/>
          </a:ln>
        </p:spPr>
      </p:pic>
      <p:graphicFrame>
        <p:nvGraphicFramePr>
          <p:cNvPr id="9" name="Table 9">
            <a:extLst>
              <a:ext uri="{FF2B5EF4-FFF2-40B4-BE49-F238E27FC236}">
                <a16:creationId xmlns:a16="http://schemas.microsoft.com/office/drawing/2014/main" id="{8D9C7413-4A99-8B0E-27DF-980F85D218A7}"/>
              </a:ext>
            </a:extLst>
          </p:cNvPr>
          <p:cNvGraphicFramePr>
            <a:graphicFrameLocks noGrp="1"/>
          </p:cNvGraphicFramePr>
          <p:nvPr>
            <p:extLst>
              <p:ext uri="{D42A27DB-BD31-4B8C-83A1-F6EECF244321}">
                <p14:modId xmlns:p14="http://schemas.microsoft.com/office/powerpoint/2010/main" val="3015656912"/>
              </p:ext>
            </p:extLst>
          </p:nvPr>
        </p:nvGraphicFramePr>
        <p:xfrm>
          <a:off x="6201973" y="4573682"/>
          <a:ext cx="2248455" cy="1918555"/>
        </p:xfrm>
        <a:graphic>
          <a:graphicData uri="http://schemas.openxmlformats.org/drawingml/2006/table">
            <a:tbl>
              <a:tblPr firstRow="1" bandRow="1">
                <a:tableStyleId>{5940675A-B579-460E-94D1-54222C63F5DA}</a:tableStyleId>
              </a:tblPr>
              <a:tblGrid>
                <a:gridCol w="449691">
                  <a:extLst>
                    <a:ext uri="{9D8B030D-6E8A-4147-A177-3AD203B41FA5}">
                      <a16:colId xmlns:a16="http://schemas.microsoft.com/office/drawing/2014/main" val="2646984162"/>
                    </a:ext>
                  </a:extLst>
                </a:gridCol>
                <a:gridCol w="449691">
                  <a:extLst>
                    <a:ext uri="{9D8B030D-6E8A-4147-A177-3AD203B41FA5}">
                      <a16:colId xmlns:a16="http://schemas.microsoft.com/office/drawing/2014/main" val="1068940372"/>
                    </a:ext>
                  </a:extLst>
                </a:gridCol>
                <a:gridCol w="449691">
                  <a:extLst>
                    <a:ext uri="{9D8B030D-6E8A-4147-A177-3AD203B41FA5}">
                      <a16:colId xmlns:a16="http://schemas.microsoft.com/office/drawing/2014/main" val="2883860143"/>
                    </a:ext>
                  </a:extLst>
                </a:gridCol>
                <a:gridCol w="449691">
                  <a:extLst>
                    <a:ext uri="{9D8B030D-6E8A-4147-A177-3AD203B41FA5}">
                      <a16:colId xmlns:a16="http://schemas.microsoft.com/office/drawing/2014/main" val="763587379"/>
                    </a:ext>
                  </a:extLst>
                </a:gridCol>
                <a:gridCol w="449691">
                  <a:extLst>
                    <a:ext uri="{9D8B030D-6E8A-4147-A177-3AD203B41FA5}">
                      <a16:colId xmlns:a16="http://schemas.microsoft.com/office/drawing/2014/main" val="2278967822"/>
                    </a:ext>
                  </a:extLst>
                </a:gridCol>
              </a:tblGrid>
              <a:tr h="383711">
                <a:tc>
                  <a:txBody>
                    <a:bodyPr/>
                    <a:lstStyle/>
                    <a:p>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r>
                        <a:rPr lang="en-US" sz="1400" dirty="0"/>
                        <a:t>0.5</a:t>
                      </a:r>
                    </a:p>
                  </a:txBody>
                  <a:tcPr>
                    <a:solidFill>
                      <a:schemeClr val="bg1">
                        <a:lumMod val="85000"/>
                      </a:schemeClr>
                    </a:solidFill>
                  </a:tcPr>
                </a:tc>
                <a:tc>
                  <a:txBody>
                    <a:bodyPr/>
                    <a:lstStyle/>
                    <a:p>
                      <a:r>
                        <a:rPr lang="en-US" sz="1400" dirty="0"/>
                        <a:t>1</a:t>
                      </a:r>
                    </a:p>
                  </a:txBody>
                  <a:tcPr>
                    <a:solidFill>
                      <a:schemeClr val="bg1">
                        <a:lumMod val="85000"/>
                      </a:schemeClr>
                    </a:solidFill>
                  </a:tcPr>
                </a:tc>
                <a:tc>
                  <a:txBody>
                    <a:bodyPr/>
                    <a:lstStyle/>
                    <a:p>
                      <a:r>
                        <a:rPr lang="en-US" sz="1400" dirty="0"/>
                        <a:t>2</a:t>
                      </a:r>
                    </a:p>
                  </a:txBody>
                  <a:tcPr>
                    <a:solidFill>
                      <a:schemeClr val="bg1">
                        <a:lumMod val="85000"/>
                      </a:schemeClr>
                    </a:solidFill>
                  </a:tcPr>
                </a:tc>
                <a:extLst>
                  <a:ext uri="{0D108BD9-81ED-4DB2-BD59-A6C34878D82A}">
                    <a16:rowId xmlns:a16="http://schemas.microsoft.com/office/drawing/2014/main" val="3031503719"/>
                  </a:ext>
                </a:extLst>
              </a:tr>
              <a:tr h="383711">
                <a:tc>
                  <a:txBody>
                    <a:bodyPr/>
                    <a:lstStyle/>
                    <a:p>
                      <a:r>
                        <a:rPr lang="en-US" sz="1400" dirty="0"/>
                        <a:t>0</a:t>
                      </a:r>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lang="en-US" sz="1400" dirty="0"/>
                        <a:t>51</a:t>
                      </a:r>
                    </a:p>
                  </a:txBody>
                  <a:tcPr/>
                </a:tc>
                <a:tc>
                  <a:txBody>
                    <a:bodyPr/>
                    <a:lstStyle/>
                    <a:p>
                      <a:r>
                        <a:rPr lang="en-US" sz="1400" dirty="0"/>
                        <a:t>20</a:t>
                      </a:r>
                    </a:p>
                  </a:txBody>
                  <a:tcPr/>
                </a:tc>
                <a:tc>
                  <a:txBody>
                    <a:bodyPr/>
                    <a:lstStyle/>
                    <a:p>
                      <a:r>
                        <a:rPr lang="en-US" sz="1400" dirty="0"/>
                        <a:t>0</a:t>
                      </a:r>
                    </a:p>
                  </a:txBody>
                  <a:tcPr/>
                </a:tc>
                <a:tc>
                  <a:txBody>
                    <a:bodyPr/>
                    <a:lstStyle/>
                    <a:p>
                      <a:r>
                        <a:rPr lang="en-US" sz="1400" dirty="0"/>
                        <a:t>0</a:t>
                      </a:r>
                    </a:p>
                  </a:txBody>
                  <a:tcPr/>
                </a:tc>
                <a:extLst>
                  <a:ext uri="{0D108BD9-81ED-4DB2-BD59-A6C34878D82A}">
                    <a16:rowId xmlns:a16="http://schemas.microsoft.com/office/drawing/2014/main" val="3348036299"/>
                  </a:ext>
                </a:extLst>
              </a:tr>
              <a:tr h="383711">
                <a:tc>
                  <a:txBody>
                    <a:bodyPr/>
                    <a:lstStyle/>
                    <a:p>
                      <a:r>
                        <a:rPr lang="en-US" sz="1400" dirty="0"/>
                        <a:t>0.5</a:t>
                      </a:r>
                    </a:p>
                  </a:txBody>
                  <a:tcPr>
                    <a:solidFill>
                      <a:schemeClr val="bg1">
                        <a:lumMod val="85000"/>
                      </a:schemeClr>
                    </a:solidFill>
                  </a:tcPr>
                </a:tc>
                <a:tc>
                  <a:txBody>
                    <a:bodyPr/>
                    <a:lstStyle/>
                    <a:p>
                      <a:r>
                        <a:rPr lang="en-US" sz="1400" dirty="0"/>
                        <a:t>4</a:t>
                      </a:r>
                    </a:p>
                  </a:txBody>
                  <a:tcPr/>
                </a:tc>
                <a:tc>
                  <a:txBody>
                    <a:bodyPr/>
                    <a:lstStyle/>
                    <a:p>
                      <a:r>
                        <a:rPr lang="en-US" sz="1400" dirty="0"/>
                        <a:t>10</a:t>
                      </a:r>
                    </a:p>
                  </a:txBody>
                  <a:tcPr/>
                </a:tc>
                <a:tc>
                  <a:txBody>
                    <a:bodyPr/>
                    <a:lstStyle/>
                    <a:p>
                      <a:r>
                        <a:rPr lang="en-US" sz="1400" dirty="0"/>
                        <a:t>3</a:t>
                      </a:r>
                    </a:p>
                  </a:txBody>
                  <a:tcPr/>
                </a:tc>
                <a:tc>
                  <a:txBody>
                    <a:bodyPr/>
                    <a:lstStyle/>
                    <a:p>
                      <a:r>
                        <a:rPr lang="en-US" sz="1400" dirty="0"/>
                        <a:t>0</a:t>
                      </a:r>
                    </a:p>
                  </a:txBody>
                  <a:tcPr/>
                </a:tc>
                <a:extLst>
                  <a:ext uri="{0D108BD9-81ED-4DB2-BD59-A6C34878D82A}">
                    <a16:rowId xmlns:a16="http://schemas.microsoft.com/office/drawing/2014/main" val="1720311615"/>
                  </a:ext>
                </a:extLst>
              </a:tr>
              <a:tr h="383711">
                <a:tc>
                  <a:txBody>
                    <a:bodyPr/>
                    <a:lstStyle/>
                    <a:p>
                      <a:r>
                        <a:rPr lang="en-US" sz="1400" dirty="0"/>
                        <a:t>1</a:t>
                      </a:r>
                    </a:p>
                  </a:txBody>
                  <a:tcPr>
                    <a:solidFill>
                      <a:schemeClr val="bg1">
                        <a:lumMod val="85000"/>
                      </a:schemeClr>
                    </a:solidFill>
                  </a:tcPr>
                </a:tc>
                <a:tc>
                  <a:txBody>
                    <a:bodyPr/>
                    <a:lstStyle/>
                    <a:p>
                      <a:r>
                        <a:rPr lang="en-US" sz="1400" dirty="0"/>
                        <a:t>0</a:t>
                      </a:r>
                    </a:p>
                  </a:txBody>
                  <a:tcPr/>
                </a:tc>
                <a:tc>
                  <a:txBody>
                    <a:bodyPr/>
                    <a:lstStyle/>
                    <a:p>
                      <a:r>
                        <a:rPr lang="en-US" sz="1400" dirty="0"/>
                        <a:t>5</a:t>
                      </a:r>
                    </a:p>
                  </a:txBody>
                  <a:tcPr/>
                </a:tc>
                <a:tc>
                  <a:txBody>
                    <a:bodyPr/>
                    <a:lstStyle/>
                    <a:p>
                      <a:r>
                        <a:rPr lang="en-US" sz="1400" dirty="0"/>
                        <a:t>8</a:t>
                      </a:r>
                    </a:p>
                  </a:txBody>
                  <a:tcPr/>
                </a:tc>
                <a:tc>
                  <a:txBody>
                    <a:bodyPr/>
                    <a:lstStyle/>
                    <a:p>
                      <a:r>
                        <a:rPr lang="en-US" sz="1400" dirty="0"/>
                        <a:t>0</a:t>
                      </a:r>
                    </a:p>
                  </a:txBody>
                  <a:tcPr/>
                </a:tc>
                <a:extLst>
                  <a:ext uri="{0D108BD9-81ED-4DB2-BD59-A6C34878D82A}">
                    <a16:rowId xmlns:a16="http://schemas.microsoft.com/office/drawing/2014/main" val="2294524662"/>
                  </a:ext>
                </a:extLst>
              </a:tr>
              <a:tr h="383711">
                <a:tc>
                  <a:txBody>
                    <a:bodyPr/>
                    <a:lstStyle/>
                    <a:p>
                      <a:r>
                        <a:rPr lang="en-US" sz="1400" dirty="0"/>
                        <a:t>2</a:t>
                      </a:r>
                    </a:p>
                  </a:txBody>
                  <a:tcPr>
                    <a:solidFill>
                      <a:schemeClr val="bg1">
                        <a:lumMod val="85000"/>
                      </a:schemeClr>
                    </a:solidFill>
                  </a:tcPr>
                </a:tc>
                <a:tc>
                  <a:txBody>
                    <a:bodyPr/>
                    <a:lstStyle/>
                    <a:p>
                      <a:r>
                        <a:rPr lang="en-US" sz="1400" dirty="0"/>
                        <a:t>0</a:t>
                      </a:r>
                    </a:p>
                  </a:txBody>
                  <a:tcPr/>
                </a:tc>
                <a:tc>
                  <a:txBody>
                    <a:bodyPr/>
                    <a:lstStyle/>
                    <a:p>
                      <a:r>
                        <a:rPr lang="en-US" sz="1400" dirty="0"/>
                        <a:t>0</a:t>
                      </a:r>
                    </a:p>
                  </a:txBody>
                  <a:tcPr/>
                </a:tc>
                <a:tc>
                  <a:txBody>
                    <a:bodyPr/>
                    <a:lstStyle/>
                    <a:p>
                      <a:r>
                        <a:rPr lang="en-US" sz="1400" dirty="0"/>
                        <a:t>1</a:t>
                      </a:r>
                    </a:p>
                  </a:txBody>
                  <a:tcPr/>
                </a:tc>
                <a:tc>
                  <a:txBody>
                    <a:bodyPr/>
                    <a:lstStyle/>
                    <a:p>
                      <a:r>
                        <a:rPr lang="en-US" sz="1400" dirty="0"/>
                        <a:t>3</a:t>
                      </a:r>
                    </a:p>
                  </a:txBody>
                  <a:tcPr/>
                </a:tc>
                <a:extLst>
                  <a:ext uri="{0D108BD9-81ED-4DB2-BD59-A6C34878D82A}">
                    <a16:rowId xmlns:a16="http://schemas.microsoft.com/office/drawing/2014/main" val="2656470437"/>
                  </a:ext>
                </a:extLst>
              </a:tr>
            </a:tbl>
          </a:graphicData>
        </a:graphic>
      </p:graphicFrame>
      <p:graphicFrame>
        <p:nvGraphicFramePr>
          <p:cNvPr id="11" name="Table 9">
            <a:extLst>
              <a:ext uri="{FF2B5EF4-FFF2-40B4-BE49-F238E27FC236}">
                <a16:creationId xmlns:a16="http://schemas.microsoft.com/office/drawing/2014/main" id="{03F40E99-515D-130F-816C-3EBAA129252C}"/>
              </a:ext>
            </a:extLst>
          </p:cNvPr>
          <p:cNvGraphicFramePr>
            <a:graphicFrameLocks noGrp="1"/>
          </p:cNvGraphicFramePr>
          <p:nvPr>
            <p:extLst>
              <p:ext uri="{D42A27DB-BD31-4B8C-83A1-F6EECF244321}">
                <p14:modId xmlns:p14="http://schemas.microsoft.com/office/powerpoint/2010/main" val="2120876106"/>
              </p:ext>
            </p:extLst>
          </p:nvPr>
        </p:nvGraphicFramePr>
        <p:xfrm>
          <a:off x="8745938" y="4607169"/>
          <a:ext cx="2248455" cy="1885068"/>
        </p:xfrm>
        <a:graphic>
          <a:graphicData uri="http://schemas.openxmlformats.org/drawingml/2006/table">
            <a:tbl>
              <a:tblPr firstRow="1" bandRow="1">
                <a:tableStyleId>{5940675A-B579-460E-94D1-54222C63F5DA}</a:tableStyleId>
              </a:tblPr>
              <a:tblGrid>
                <a:gridCol w="449691">
                  <a:extLst>
                    <a:ext uri="{9D8B030D-6E8A-4147-A177-3AD203B41FA5}">
                      <a16:colId xmlns:a16="http://schemas.microsoft.com/office/drawing/2014/main" val="2646984162"/>
                    </a:ext>
                  </a:extLst>
                </a:gridCol>
                <a:gridCol w="449691">
                  <a:extLst>
                    <a:ext uri="{9D8B030D-6E8A-4147-A177-3AD203B41FA5}">
                      <a16:colId xmlns:a16="http://schemas.microsoft.com/office/drawing/2014/main" val="1068940372"/>
                    </a:ext>
                  </a:extLst>
                </a:gridCol>
                <a:gridCol w="449691">
                  <a:extLst>
                    <a:ext uri="{9D8B030D-6E8A-4147-A177-3AD203B41FA5}">
                      <a16:colId xmlns:a16="http://schemas.microsoft.com/office/drawing/2014/main" val="2883860143"/>
                    </a:ext>
                  </a:extLst>
                </a:gridCol>
                <a:gridCol w="449691">
                  <a:extLst>
                    <a:ext uri="{9D8B030D-6E8A-4147-A177-3AD203B41FA5}">
                      <a16:colId xmlns:a16="http://schemas.microsoft.com/office/drawing/2014/main" val="763587379"/>
                    </a:ext>
                  </a:extLst>
                </a:gridCol>
                <a:gridCol w="449691">
                  <a:extLst>
                    <a:ext uri="{9D8B030D-6E8A-4147-A177-3AD203B41FA5}">
                      <a16:colId xmlns:a16="http://schemas.microsoft.com/office/drawing/2014/main" val="2278967822"/>
                    </a:ext>
                  </a:extLst>
                </a:gridCol>
              </a:tblGrid>
              <a:tr h="350224">
                <a:tc>
                  <a:txBody>
                    <a:bodyPr/>
                    <a:lstStyle/>
                    <a:p>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r>
                        <a:rPr lang="en-US" sz="1400" dirty="0"/>
                        <a:t>0.5</a:t>
                      </a:r>
                    </a:p>
                  </a:txBody>
                  <a:tcPr>
                    <a:solidFill>
                      <a:schemeClr val="bg1">
                        <a:lumMod val="85000"/>
                      </a:schemeClr>
                    </a:solidFill>
                  </a:tcPr>
                </a:tc>
                <a:tc>
                  <a:txBody>
                    <a:bodyPr/>
                    <a:lstStyle/>
                    <a:p>
                      <a:r>
                        <a:rPr lang="en-US" sz="1400" dirty="0"/>
                        <a:t>1</a:t>
                      </a:r>
                    </a:p>
                  </a:txBody>
                  <a:tcPr>
                    <a:solidFill>
                      <a:schemeClr val="bg1">
                        <a:lumMod val="85000"/>
                      </a:schemeClr>
                    </a:solidFill>
                  </a:tcPr>
                </a:tc>
                <a:tc>
                  <a:txBody>
                    <a:bodyPr/>
                    <a:lstStyle/>
                    <a:p>
                      <a:r>
                        <a:rPr lang="en-US" sz="1400" dirty="0"/>
                        <a:t>2</a:t>
                      </a:r>
                    </a:p>
                  </a:txBody>
                  <a:tcPr>
                    <a:solidFill>
                      <a:schemeClr val="bg1">
                        <a:lumMod val="85000"/>
                      </a:schemeClr>
                    </a:solidFill>
                  </a:tcPr>
                </a:tc>
                <a:extLst>
                  <a:ext uri="{0D108BD9-81ED-4DB2-BD59-A6C34878D82A}">
                    <a16:rowId xmlns:a16="http://schemas.microsoft.com/office/drawing/2014/main" val="3031503719"/>
                  </a:ext>
                </a:extLst>
              </a:tr>
              <a:tr h="383711">
                <a:tc>
                  <a:txBody>
                    <a:bodyPr/>
                    <a:lstStyle/>
                    <a:p>
                      <a:r>
                        <a:rPr lang="en-US" sz="1400" dirty="0"/>
                        <a:t>0</a:t>
                      </a:r>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lang="en-US" sz="1400" dirty="0"/>
                        <a:t>18</a:t>
                      </a:r>
                    </a:p>
                  </a:txBody>
                  <a:tcPr/>
                </a:tc>
                <a:tc>
                  <a:txBody>
                    <a:bodyPr/>
                    <a:lstStyle/>
                    <a:p>
                      <a:r>
                        <a:rPr lang="en-US" sz="1400" dirty="0"/>
                        <a:t>8</a:t>
                      </a:r>
                    </a:p>
                  </a:txBody>
                  <a:tcPr/>
                </a:tc>
                <a:tc>
                  <a:txBody>
                    <a:bodyPr/>
                    <a:lstStyle/>
                    <a:p>
                      <a:r>
                        <a:rPr lang="en-US" sz="1400" dirty="0"/>
                        <a:t>1</a:t>
                      </a:r>
                    </a:p>
                  </a:txBody>
                  <a:tcPr/>
                </a:tc>
                <a:tc>
                  <a:txBody>
                    <a:bodyPr/>
                    <a:lstStyle/>
                    <a:p>
                      <a:r>
                        <a:rPr lang="en-US" sz="1400" dirty="0"/>
                        <a:t>0</a:t>
                      </a:r>
                    </a:p>
                  </a:txBody>
                  <a:tcPr/>
                </a:tc>
                <a:extLst>
                  <a:ext uri="{0D108BD9-81ED-4DB2-BD59-A6C34878D82A}">
                    <a16:rowId xmlns:a16="http://schemas.microsoft.com/office/drawing/2014/main" val="3348036299"/>
                  </a:ext>
                </a:extLst>
              </a:tr>
              <a:tr h="383711">
                <a:tc>
                  <a:txBody>
                    <a:bodyPr/>
                    <a:lstStyle/>
                    <a:p>
                      <a:r>
                        <a:rPr lang="en-US" sz="1400" dirty="0"/>
                        <a:t>0.5</a:t>
                      </a:r>
                    </a:p>
                  </a:txBody>
                  <a:tcPr>
                    <a:solidFill>
                      <a:schemeClr val="bg1">
                        <a:lumMod val="85000"/>
                      </a:schemeClr>
                    </a:solidFill>
                  </a:tcPr>
                </a:tc>
                <a:tc>
                  <a:txBody>
                    <a:bodyPr/>
                    <a:lstStyle/>
                    <a:p>
                      <a:r>
                        <a:rPr lang="en-US" sz="1400" dirty="0"/>
                        <a:t>0</a:t>
                      </a:r>
                    </a:p>
                  </a:txBody>
                  <a:tcPr/>
                </a:tc>
                <a:tc>
                  <a:txBody>
                    <a:bodyPr/>
                    <a:lstStyle/>
                    <a:p>
                      <a:r>
                        <a:rPr lang="en-US" sz="1400" dirty="0"/>
                        <a:t>9</a:t>
                      </a:r>
                    </a:p>
                  </a:txBody>
                  <a:tcPr/>
                </a:tc>
                <a:tc>
                  <a:txBody>
                    <a:bodyPr/>
                    <a:lstStyle/>
                    <a:p>
                      <a:r>
                        <a:rPr lang="en-US" sz="1400" dirty="0"/>
                        <a:t>2</a:t>
                      </a:r>
                    </a:p>
                  </a:txBody>
                  <a:tcPr/>
                </a:tc>
                <a:tc>
                  <a:txBody>
                    <a:bodyPr/>
                    <a:lstStyle/>
                    <a:p>
                      <a:r>
                        <a:rPr lang="en-US" sz="1400" dirty="0"/>
                        <a:t>0</a:t>
                      </a:r>
                    </a:p>
                  </a:txBody>
                  <a:tcPr/>
                </a:tc>
                <a:extLst>
                  <a:ext uri="{0D108BD9-81ED-4DB2-BD59-A6C34878D82A}">
                    <a16:rowId xmlns:a16="http://schemas.microsoft.com/office/drawing/2014/main" val="1720311615"/>
                  </a:ext>
                </a:extLst>
              </a:tr>
              <a:tr h="383711">
                <a:tc>
                  <a:txBody>
                    <a:bodyPr/>
                    <a:lstStyle/>
                    <a:p>
                      <a:r>
                        <a:rPr lang="en-US" sz="1400" dirty="0"/>
                        <a:t>1</a:t>
                      </a:r>
                    </a:p>
                  </a:txBody>
                  <a:tcPr>
                    <a:solidFill>
                      <a:schemeClr val="bg1">
                        <a:lumMod val="85000"/>
                      </a:schemeClr>
                    </a:solidFill>
                  </a:tcPr>
                </a:tc>
                <a:tc>
                  <a:txBody>
                    <a:bodyPr/>
                    <a:lstStyle/>
                    <a:p>
                      <a:r>
                        <a:rPr lang="en-US" sz="1400" dirty="0"/>
                        <a:t>0</a:t>
                      </a:r>
                    </a:p>
                  </a:txBody>
                  <a:tcPr/>
                </a:tc>
                <a:tc>
                  <a:txBody>
                    <a:bodyPr/>
                    <a:lstStyle/>
                    <a:p>
                      <a:r>
                        <a:rPr lang="en-US" sz="1400" dirty="0"/>
                        <a:t>1</a:t>
                      </a:r>
                    </a:p>
                  </a:txBody>
                  <a:tcPr/>
                </a:tc>
                <a:tc>
                  <a:txBody>
                    <a:bodyPr/>
                    <a:lstStyle/>
                    <a:p>
                      <a:r>
                        <a:rPr lang="en-US" sz="1400" dirty="0"/>
                        <a:t>2</a:t>
                      </a:r>
                    </a:p>
                  </a:txBody>
                  <a:tcPr/>
                </a:tc>
                <a:tc>
                  <a:txBody>
                    <a:bodyPr/>
                    <a:lstStyle/>
                    <a:p>
                      <a:r>
                        <a:rPr lang="en-US" sz="1400" dirty="0"/>
                        <a:t>0</a:t>
                      </a:r>
                    </a:p>
                  </a:txBody>
                  <a:tcPr/>
                </a:tc>
                <a:extLst>
                  <a:ext uri="{0D108BD9-81ED-4DB2-BD59-A6C34878D82A}">
                    <a16:rowId xmlns:a16="http://schemas.microsoft.com/office/drawing/2014/main" val="2294524662"/>
                  </a:ext>
                </a:extLst>
              </a:tr>
              <a:tr h="383711">
                <a:tc>
                  <a:txBody>
                    <a:bodyPr/>
                    <a:lstStyle/>
                    <a:p>
                      <a:r>
                        <a:rPr lang="en-US" sz="1400" dirty="0"/>
                        <a:t>2</a:t>
                      </a:r>
                    </a:p>
                  </a:txBody>
                  <a:tcPr>
                    <a:solidFill>
                      <a:schemeClr val="bg1">
                        <a:lumMod val="85000"/>
                      </a:schemeClr>
                    </a:solidFill>
                  </a:tcPr>
                </a:tc>
                <a:tc>
                  <a:txBody>
                    <a:bodyPr/>
                    <a:lstStyle/>
                    <a:p>
                      <a:r>
                        <a:rPr lang="en-US" sz="1400" dirty="0"/>
                        <a:t>0</a:t>
                      </a:r>
                    </a:p>
                  </a:txBody>
                  <a:tcPr/>
                </a:tc>
                <a:tc>
                  <a:txBody>
                    <a:bodyPr/>
                    <a:lstStyle/>
                    <a:p>
                      <a:r>
                        <a:rPr lang="en-US" sz="1400" dirty="0"/>
                        <a:t>0</a:t>
                      </a:r>
                    </a:p>
                  </a:txBody>
                  <a:tcPr/>
                </a:tc>
                <a:tc>
                  <a:txBody>
                    <a:bodyPr/>
                    <a:lstStyle/>
                    <a:p>
                      <a:r>
                        <a:rPr lang="en-US" sz="1400" dirty="0"/>
                        <a:t>4</a:t>
                      </a:r>
                    </a:p>
                  </a:txBody>
                  <a:tcPr/>
                </a:tc>
                <a:tc>
                  <a:txBody>
                    <a:bodyPr/>
                    <a:lstStyle/>
                    <a:p>
                      <a:r>
                        <a:rPr lang="en-US" sz="1400" dirty="0"/>
                        <a:t>0</a:t>
                      </a:r>
                    </a:p>
                  </a:txBody>
                  <a:tcPr/>
                </a:tc>
                <a:extLst>
                  <a:ext uri="{0D108BD9-81ED-4DB2-BD59-A6C34878D82A}">
                    <a16:rowId xmlns:a16="http://schemas.microsoft.com/office/drawing/2014/main" val="2656470437"/>
                  </a:ext>
                </a:extLst>
              </a:tr>
            </a:tbl>
          </a:graphicData>
        </a:graphic>
      </p:graphicFrame>
      <p:cxnSp>
        <p:nvCxnSpPr>
          <p:cNvPr id="13" name="Straight Connector 12">
            <a:extLst>
              <a:ext uri="{FF2B5EF4-FFF2-40B4-BE49-F238E27FC236}">
                <a16:creationId xmlns:a16="http://schemas.microsoft.com/office/drawing/2014/main" id="{61EBAEFC-7EE9-A8FA-99C1-97B7BA759A26}"/>
              </a:ext>
            </a:extLst>
          </p:cNvPr>
          <p:cNvCxnSpPr/>
          <p:nvPr/>
        </p:nvCxnSpPr>
        <p:spPr>
          <a:xfrm flipH="1">
            <a:off x="2771745" y="1888435"/>
            <a:ext cx="2136913" cy="2604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39EFCA2-39B7-EBC4-8C2C-BDBD6045ED41}"/>
              </a:ext>
            </a:extLst>
          </p:cNvPr>
          <p:cNvCxnSpPr>
            <a:cxnSpLocks/>
          </p:cNvCxnSpPr>
          <p:nvPr/>
        </p:nvCxnSpPr>
        <p:spPr>
          <a:xfrm flipH="1">
            <a:off x="3686145" y="3965713"/>
            <a:ext cx="3815680" cy="148093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C86E164-A55F-D7E7-7314-C581E832E8A1}"/>
              </a:ext>
            </a:extLst>
          </p:cNvPr>
          <p:cNvSpPr txBox="1"/>
          <p:nvPr/>
        </p:nvSpPr>
        <p:spPr>
          <a:xfrm>
            <a:off x="8256511" y="1743071"/>
            <a:ext cx="2774243" cy="203132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Train accuracy: 68.57%</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Test accuracy: 64.44%</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P-value = 0.0007966,</a:t>
            </a:r>
          </a:p>
          <a:p>
            <a:r>
              <a:rPr lang="en-US" dirty="0">
                <a:latin typeface="Arial" panose="020B0604020202020204" pitchFamily="34" charset="0"/>
                <a:cs typeface="Arial" panose="020B0604020202020204" pitchFamily="34" charset="0"/>
              </a:rPr>
              <a:t>(Acc &gt; No information rate)</a:t>
            </a:r>
          </a:p>
        </p:txBody>
      </p:sp>
      <p:sp>
        <p:nvSpPr>
          <p:cNvPr id="23" name="TextBox 22">
            <a:extLst>
              <a:ext uri="{FF2B5EF4-FFF2-40B4-BE49-F238E27FC236}">
                <a16:creationId xmlns:a16="http://schemas.microsoft.com/office/drawing/2014/main" id="{173391F7-7B00-298B-30EF-BE605AC7E9E1}"/>
              </a:ext>
            </a:extLst>
          </p:cNvPr>
          <p:cNvSpPr txBox="1"/>
          <p:nvPr/>
        </p:nvSpPr>
        <p:spPr>
          <a:xfrm>
            <a:off x="7853796" y="4181734"/>
            <a:ext cx="91440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Train</a:t>
            </a:r>
          </a:p>
        </p:txBody>
      </p:sp>
      <p:sp>
        <p:nvSpPr>
          <p:cNvPr id="24" name="TextBox 23">
            <a:extLst>
              <a:ext uri="{FF2B5EF4-FFF2-40B4-BE49-F238E27FC236}">
                <a16:creationId xmlns:a16="http://schemas.microsoft.com/office/drawing/2014/main" id="{14BB506C-42BB-81E0-E674-35EE813881E4}"/>
              </a:ext>
            </a:extLst>
          </p:cNvPr>
          <p:cNvSpPr txBox="1"/>
          <p:nvPr/>
        </p:nvSpPr>
        <p:spPr>
          <a:xfrm>
            <a:off x="10427647" y="4209786"/>
            <a:ext cx="91440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Test</a:t>
            </a:r>
          </a:p>
        </p:txBody>
      </p:sp>
    </p:spTree>
    <p:extLst>
      <p:ext uri="{BB962C8B-B14F-4D97-AF65-F5344CB8AC3E}">
        <p14:creationId xmlns:p14="http://schemas.microsoft.com/office/powerpoint/2010/main" val="1647780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F1557-BD38-C24E-EE39-A94E686065C3}"/>
              </a:ext>
            </a:extLst>
          </p:cNvPr>
          <p:cNvSpPr>
            <a:spLocks noGrp="1"/>
          </p:cNvSpPr>
          <p:nvPr>
            <p:ph type="title"/>
          </p:nvPr>
        </p:nvSpPr>
        <p:spPr/>
        <p:txBody>
          <a:bodyPr/>
          <a:lstStyle/>
          <a:p>
            <a:r>
              <a:rPr lang="en-US" sz="4400" dirty="0">
                <a:latin typeface="Arial" panose="020B0604020202020204" pitchFamily="34" charset="0"/>
                <a:cs typeface="Arial" panose="020B0604020202020204" pitchFamily="34" charset="0"/>
              </a:rPr>
              <a:t>Question 3: </a:t>
            </a:r>
            <a:br>
              <a:rPr lang="en-US" sz="4400" dirty="0">
                <a:latin typeface="Arial" panose="020B0604020202020204" pitchFamily="34" charset="0"/>
                <a:cs typeface="Arial" panose="020B0604020202020204" pitchFamily="34" charset="0"/>
              </a:rPr>
            </a:br>
            <a:r>
              <a:rPr lang="en-US" sz="4400" dirty="0">
                <a:latin typeface="Arial" panose="020B0604020202020204" pitchFamily="34" charset="0"/>
                <a:cs typeface="Arial" panose="020B0604020202020204" pitchFamily="34" charset="0"/>
              </a:rPr>
              <a:t>Predicting AD outcomes</a:t>
            </a:r>
            <a:endParaRPr lang="en-US" dirty="0"/>
          </a:p>
        </p:txBody>
      </p:sp>
      <p:sp>
        <p:nvSpPr>
          <p:cNvPr id="3" name="Content Placeholder 2">
            <a:extLst>
              <a:ext uri="{FF2B5EF4-FFF2-40B4-BE49-F238E27FC236}">
                <a16:creationId xmlns:a16="http://schemas.microsoft.com/office/drawing/2014/main" id="{C046F984-D466-1F6E-E042-7FB4484949B6}"/>
              </a:ext>
            </a:extLst>
          </p:cNvPr>
          <p:cNvSpPr>
            <a:spLocks noGrp="1"/>
          </p:cNvSpPr>
          <p:nvPr>
            <p:ph idx="1"/>
          </p:nvPr>
        </p:nvSpPr>
        <p:spPr>
          <a:xfrm>
            <a:off x="6277993" y="1791729"/>
            <a:ext cx="4885151" cy="5066271"/>
          </a:xfrm>
        </p:spPr>
        <p:txBody>
          <a:bodyPr>
            <a:normAutofit lnSpcReduction="10000"/>
          </a:bodyPr>
          <a:lstStyle/>
          <a:p>
            <a:r>
              <a:rPr lang="en-US" sz="2400" dirty="0">
                <a:latin typeface="Arial" panose="020B0604020202020204" pitchFamily="34" charset="0"/>
                <a:cs typeface="Arial" panose="020B0604020202020204" pitchFamily="34" charset="0"/>
              </a:rPr>
              <a:t>Decision trees highly sensitive to training data, might fail to generalize</a:t>
            </a:r>
          </a:p>
          <a:p>
            <a:r>
              <a:rPr lang="en-US" sz="2400" dirty="0">
                <a:latin typeface="Arial" panose="020B0604020202020204" pitchFamily="34" charset="0"/>
                <a:cs typeface="Arial" panose="020B0604020202020204" pitchFamily="34" charset="0"/>
              </a:rPr>
              <a:t>So we train many random trees</a:t>
            </a:r>
          </a:p>
          <a:p>
            <a:pPr lvl="1"/>
            <a:r>
              <a:rPr lang="en-US" sz="2000" dirty="0">
                <a:latin typeface="Arial" panose="020B0604020202020204" pitchFamily="34" charset="0"/>
                <a:cs typeface="Arial" panose="020B0604020202020204" pitchFamily="34" charset="0"/>
              </a:rPr>
              <a:t>Bootstrap data</a:t>
            </a:r>
          </a:p>
          <a:p>
            <a:pPr lvl="2"/>
            <a:r>
              <a:rPr lang="en-US" sz="1800" dirty="0">
                <a:latin typeface="Arial" panose="020B0604020202020204" pitchFamily="34" charset="0"/>
                <a:cs typeface="Arial" panose="020B0604020202020204" pitchFamily="34" charset="0"/>
              </a:rPr>
              <a:t>Many new datasets are generated by </a:t>
            </a:r>
            <a:r>
              <a:rPr lang="en-US" sz="1800">
                <a:latin typeface="Arial" panose="020B0604020202020204" pitchFamily="34" charset="0"/>
                <a:cs typeface="Arial" panose="020B0604020202020204" pitchFamily="34" charset="0"/>
              </a:rPr>
              <a:t>random row selection </a:t>
            </a:r>
            <a:r>
              <a:rPr lang="en-US" sz="1800" dirty="0">
                <a:latin typeface="Arial" panose="020B0604020202020204" pitchFamily="34" charset="0"/>
                <a:cs typeface="Arial" panose="020B0604020202020204" pitchFamily="34" charset="0"/>
              </a:rPr>
              <a:t>with replacement</a:t>
            </a:r>
          </a:p>
          <a:p>
            <a:pPr lvl="2"/>
            <a:r>
              <a:rPr lang="en-US" sz="1800" dirty="0">
                <a:latin typeface="Arial" panose="020B0604020202020204" pitchFamily="34" charset="0"/>
                <a:cs typeface="Arial" panose="020B0604020202020204" pitchFamily="34" charset="0"/>
              </a:rPr>
              <a:t>Reduces sensitivity to original data</a:t>
            </a:r>
          </a:p>
          <a:p>
            <a:pPr lvl="1"/>
            <a:r>
              <a:rPr lang="en-US" sz="2000" dirty="0">
                <a:latin typeface="Arial" panose="020B0604020202020204" pitchFamily="34" charset="0"/>
                <a:cs typeface="Arial" panose="020B0604020202020204" pitchFamily="34" charset="0"/>
              </a:rPr>
              <a:t>Random feature subset selection to train</a:t>
            </a:r>
          </a:p>
          <a:p>
            <a:pPr lvl="2"/>
            <a:r>
              <a:rPr lang="en-US" sz="1800" dirty="0">
                <a:latin typeface="Arial" panose="020B0604020202020204" pitchFamily="34" charset="0"/>
                <a:cs typeface="Arial" panose="020B0604020202020204" pitchFamily="34" charset="0"/>
              </a:rPr>
              <a:t>Reduces correlation between trees</a:t>
            </a:r>
          </a:p>
          <a:p>
            <a:r>
              <a:rPr lang="en-US" sz="2400" dirty="0">
                <a:latin typeface="Arial" panose="020B0604020202020204" pitchFamily="34" charset="0"/>
                <a:cs typeface="Arial" panose="020B0604020202020204" pitchFamily="34" charset="0"/>
              </a:rPr>
              <a:t>Majority vote of all trees</a:t>
            </a:r>
          </a:p>
          <a:p>
            <a:r>
              <a:rPr lang="en-US" sz="2400" dirty="0">
                <a:latin typeface="Arial" panose="020B0604020202020204" pitchFamily="34" charset="0"/>
                <a:cs typeface="Arial" panose="020B0604020202020204" pitchFamily="34" charset="0"/>
              </a:rPr>
              <a:t>Bootstrapping + Aggregating = Bagging</a:t>
            </a:r>
          </a:p>
        </p:txBody>
      </p:sp>
      <p:pic>
        <p:nvPicPr>
          <p:cNvPr id="4098" name="Picture 2" descr="Random forest - Wikipedia">
            <a:extLst>
              <a:ext uri="{FF2B5EF4-FFF2-40B4-BE49-F238E27FC236}">
                <a16:creationId xmlns:a16="http://schemas.microsoft.com/office/drawing/2014/main" id="{52E5215C-C9A4-5E98-80DB-D0BF4C9066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418" y="1913966"/>
            <a:ext cx="5638800" cy="422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512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B3CB4-29D8-EB33-71E3-050BD18E043F}"/>
              </a:ext>
            </a:extLst>
          </p:cNvPr>
          <p:cNvSpPr>
            <a:spLocks noGrp="1"/>
          </p:cNvSpPr>
          <p:nvPr>
            <p:ph type="title"/>
          </p:nvPr>
        </p:nvSpPr>
        <p:spPr/>
        <p:txBody>
          <a:bodyPr/>
          <a:lstStyle/>
          <a:p>
            <a:r>
              <a:rPr lang="en-US" sz="4400" dirty="0">
                <a:latin typeface="Arial" panose="020B0604020202020204" pitchFamily="34" charset="0"/>
                <a:cs typeface="Arial" panose="020B0604020202020204" pitchFamily="34" charset="0"/>
              </a:rPr>
              <a:t>Question 3: </a:t>
            </a:r>
            <a:br>
              <a:rPr lang="en-US" sz="4400" dirty="0">
                <a:latin typeface="Arial" panose="020B0604020202020204" pitchFamily="34" charset="0"/>
                <a:cs typeface="Arial" panose="020B0604020202020204" pitchFamily="34" charset="0"/>
              </a:rPr>
            </a:br>
            <a:r>
              <a:rPr lang="en-US" sz="4400" dirty="0">
                <a:latin typeface="Arial" panose="020B0604020202020204" pitchFamily="34" charset="0"/>
                <a:cs typeface="Arial" panose="020B0604020202020204" pitchFamily="34" charset="0"/>
              </a:rPr>
              <a:t>Random Forest</a:t>
            </a:r>
            <a:endParaRPr lang="en-US" dirty="0"/>
          </a:p>
        </p:txBody>
      </p:sp>
      <p:sp>
        <p:nvSpPr>
          <p:cNvPr id="3" name="Content Placeholder 2">
            <a:extLst>
              <a:ext uri="{FF2B5EF4-FFF2-40B4-BE49-F238E27FC236}">
                <a16:creationId xmlns:a16="http://schemas.microsoft.com/office/drawing/2014/main" id="{E682846C-824B-0EBC-81E3-87D93A4BFD05}"/>
              </a:ext>
            </a:extLst>
          </p:cNvPr>
          <p:cNvSpPr>
            <a:spLocks noGrp="1"/>
          </p:cNvSpPr>
          <p:nvPr>
            <p:ph idx="1"/>
          </p:nvPr>
        </p:nvSpPr>
        <p:spPr/>
        <p:txBody>
          <a:bodyPr/>
          <a:lstStyle/>
          <a:p>
            <a:endParaRPr lang="en-US" dirty="0"/>
          </a:p>
        </p:txBody>
      </p:sp>
      <p:pic>
        <p:nvPicPr>
          <p:cNvPr id="4" name="Picture">
            <a:extLst>
              <a:ext uri="{FF2B5EF4-FFF2-40B4-BE49-F238E27FC236}">
                <a16:creationId xmlns:a16="http://schemas.microsoft.com/office/drawing/2014/main" id="{F54A0560-7BF1-BDAF-0B03-356BBC22BEA8}"/>
              </a:ext>
            </a:extLst>
          </p:cNvPr>
          <p:cNvPicPr/>
          <p:nvPr/>
        </p:nvPicPr>
        <p:blipFill>
          <a:blip r:embed="rId2"/>
          <a:stretch>
            <a:fillRect/>
          </a:stretch>
        </p:blipFill>
        <p:spPr bwMode="auto">
          <a:xfrm>
            <a:off x="108403" y="1660773"/>
            <a:ext cx="5334000" cy="3556000"/>
          </a:xfrm>
          <a:prstGeom prst="rect">
            <a:avLst/>
          </a:prstGeom>
          <a:noFill/>
          <a:ln w="9525">
            <a:noFill/>
            <a:headEnd/>
            <a:tailEnd/>
          </a:ln>
        </p:spPr>
      </p:pic>
      <p:pic>
        <p:nvPicPr>
          <p:cNvPr id="5" name="Picture">
            <a:extLst>
              <a:ext uri="{FF2B5EF4-FFF2-40B4-BE49-F238E27FC236}">
                <a16:creationId xmlns:a16="http://schemas.microsoft.com/office/drawing/2014/main" id="{6779755B-F522-38BC-2521-328BA395121F}"/>
              </a:ext>
            </a:extLst>
          </p:cNvPr>
          <p:cNvPicPr/>
          <p:nvPr/>
        </p:nvPicPr>
        <p:blipFill>
          <a:blip r:embed="rId3"/>
          <a:stretch>
            <a:fillRect/>
          </a:stretch>
        </p:blipFill>
        <p:spPr bwMode="auto">
          <a:xfrm>
            <a:off x="5333073" y="845930"/>
            <a:ext cx="5334000" cy="3556000"/>
          </a:xfrm>
          <a:prstGeom prst="rect">
            <a:avLst/>
          </a:prstGeom>
          <a:noFill/>
          <a:ln w="9525">
            <a:noFill/>
            <a:headEnd/>
            <a:tailEnd/>
          </a:ln>
        </p:spPr>
      </p:pic>
      <p:graphicFrame>
        <p:nvGraphicFramePr>
          <p:cNvPr id="6" name="Table 9">
            <a:extLst>
              <a:ext uri="{FF2B5EF4-FFF2-40B4-BE49-F238E27FC236}">
                <a16:creationId xmlns:a16="http://schemas.microsoft.com/office/drawing/2014/main" id="{66BF4106-B9AF-0D92-714C-318A8B1A7420}"/>
              </a:ext>
            </a:extLst>
          </p:cNvPr>
          <p:cNvGraphicFramePr>
            <a:graphicFrameLocks noGrp="1"/>
          </p:cNvGraphicFramePr>
          <p:nvPr>
            <p:extLst>
              <p:ext uri="{D42A27DB-BD31-4B8C-83A1-F6EECF244321}">
                <p14:modId xmlns:p14="http://schemas.microsoft.com/office/powerpoint/2010/main" val="2997756534"/>
              </p:ext>
            </p:extLst>
          </p:nvPr>
        </p:nvGraphicFramePr>
        <p:xfrm>
          <a:off x="5751618" y="4709360"/>
          <a:ext cx="2248455" cy="1918555"/>
        </p:xfrm>
        <a:graphic>
          <a:graphicData uri="http://schemas.openxmlformats.org/drawingml/2006/table">
            <a:tbl>
              <a:tblPr firstRow="1" bandRow="1">
                <a:tableStyleId>{5940675A-B579-460E-94D1-54222C63F5DA}</a:tableStyleId>
              </a:tblPr>
              <a:tblGrid>
                <a:gridCol w="449691">
                  <a:extLst>
                    <a:ext uri="{9D8B030D-6E8A-4147-A177-3AD203B41FA5}">
                      <a16:colId xmlns:a16="http://schemas.microsoft.com/office/drawing/2014/main" val="2646984162"/>
                    </a:ext>
                  </a:extLst>
                </a:gridCol>
                <a:gridCol w="449691">
                  <a:extLst>
                    <a:ext uri="{9D8B030D-6E8A-4147-A177-3AD203B41FA5}">
                      <a16:colId xmlns:a16="http://schemas.microsoft.com/office/drawing/2014/main" val="1068940372"/>
                    </a:ext>
                  </a:extLst>
                </a:gridCol>
                <a:gridCol w="449691">
                  <a:extLst>
                    <a:ext uri="{9D8B030D-6E8A-4147-A177-3AD203B41FA5}">
                      <a16:colId xmlns:a16="http://schemas.microsoft.com/office/drawing/2014/main" val="2883860143"/>
                    </a:ext>
                  </a:extLst>
                </a:gridCol>
                <a:gridCol w="449691">
                  <a:extLst>
                    <a:ext uri="{9D8B030D-6E8A-4147-A177-3AD203B41FA5}">
                      <a16:colId xmlns:a16="http://schemas.microsoft.com/office/drawing/2014/main" val="763587379"/>
                    </a:ext>
                  </a:extLst>
                </a:gridCol>
                <a:gridCol w="449691">
                  <a:extLst>
                    <a:ext uri="{9D8B030D-6E8A-4147-A177-3AD203B41FA5}">
                      <a16:colId xmlns:a16="http://schemas.microsoft.com/office/drawing/2014/main" val="2278967822"/>
                    </a:ext>
                  </a:extLst>
                </a:gridCol>
              </a:tblGrid>
              <a:tr h="383711">
                <a:tc>
                  <a:txBody>
                    <a:bodyPr/>
                    <a:lstStyle/>
                    <a:p>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r>
                        <a:rPr lang="en-US" sz="1400" dirty="0"/>
                        <a:t>0.5</a:t>
                      </a:r>
                    </a:p>
                  </a:txBody>
                  <a:tcPr>
                    <a:solidFill>
                      <a:schemeClr val="bg1">
                        <a:lumMod val="85000"/>
                      </a:schemeClr>
                    </a:solidFill>
                  </a:tcPr>
                </a:tc>
                <a:tc>
                  <a:txBody>
                    <a:bodyPr/>
                    <a:lstStyle/>
                    <a:p>
                      <a:r>
                        <a:rPr lang="en-US" sz="1400" dirty="0"/>
                        <a:t>1</a:t>
                      </a:r>
                    </a:p>
                  </a:txBody>
                  <a:tcPr>
                    <a:solidFill>
                      <a:schemeClr val="bg1">
                        <a:lumMod val="85000"/>
                      </a:schemeClr>
                    </a:solidFill>
                  </a:tcPr>
                </a:tc>
                <a:tc>
                  <a:txBody>
                    <a:bodyPr/>
                    <a:lstStyle/>
                    <a:p>
                      <a:r>
                        <a:rPr lang="en-US" sz="1400" dirty="0"/>
                        <a:t>2</a:t>
                      </a:r>
                    </a:p>
                  </a:txBody>
                  <a:tcPr>
                    <a:solidFill>
                      <a:schemeClr val="bg1">
                        <a:lumMod val="85000"/>
                      </a:schemeClr>
                    </a:solidFill>
                  </a:tcPr>
                </a:tc>
                <a:extLst>
                  <a:ext uri="{0D108BD9-81ED-4DB2-BD59-A6C34878D82A}">
                    <a16:rowId xmlns:a16="http://schemas.microsoft.com/office/drawing/2014/main" val="3031503719"/>
                  </a:ext>
                </a:extLst>
              </a:tr>
              <a:tr h="383711">
                <a:tc>
                  <a:txBody>
                    <a:bodyPr/>
                    <a:lstStyle/>
                    <a:p>
                      <a:r>
                        <a:rPr lang="en-US" sz="1400" dirty="0"/>
                        <a:t>0</a:t>
                      </a:r>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lang="en-US" sz="1400" dirty="0"/>
                        <a:t>44</a:t>
                      </a:r>
                    </a:p>
                  </a:txBody>
                  <a:tcPr/>
                </a:tc>
                <a:tc>
                  <a:txBody>
                    <a:bodyPr/>
                    <a:lstStyle/>
                    <a:p>
                      <a:r>
                        <a:rPr lang="en-US" sz="1400" dirty="0"/>
                        <a:t>11</a:t>
                      </a:r>
                    </a:p>
                  </a:txBody>
                  <a:tcPr/>
                </a:tc>
                <a:tc>
                  <a:txBody>
                    <a:bodyPr/>
                    <a:lstStyle/>
                    <a:p>
                      <a:r>
                        <a:rPr lang="en-US" sz="1400" dirty="0"/>
                        <a:t>0</a:t>
                      </a:r>
                    </a:p>
                  </a:txBody>
                  <a:tcPr/>
                </a:tc>
                <a:tc>
                  <a:txBody>
                    <a:bodyPr/>
                    <a:lstStyle/>
                    <a:p>
                      <a:r>
                        <a:rPr lang="en-US" sz="1400" dirty="0"/>
                        <a:t>0</a:t>
                      </a:r>
                    </a:p>
                  </a:txBody>
                  <a:tcPr/>
                </a:tc>
                <a:extLst>
                  <a:ext uri="{0D108BD9-81ED-4DB2-BD59-A6C34878D82A}">
                    <a16:rowId xmlns:a16="http://schemas.microsoft.com/office/drawing/2014/main" val="3348036299"/>
                  </a:ext>
                </a:extLst>
              </a:tr>
              <a:tr h="383711">
                <a:tc>
                  <a:txBody>
                    <a:bodyPr/>
                    <a:lstStyle/>
                    <a:p>
                      <a:r>
                        <a:rPr lang="en-US" sz="1400" dirty="0"/>
                        <a:t>0.5</a:t>
                      </a:r>
                    </a:p>
                  </a:txBody>
                  <a:tcPr>
                    <a:solidFill>
                      <a:schemeClr val="bg1">
                        <a:lumMod val="85000"/>
                      </a:schemeClr>
                    </a:solidFill>
                  </a:tcPr>
                </a:tc>
                <a:tc>
                  <a:txBody>
                    <a:bodyPr/>
                    <a:lstStyle/>
                    <a:p>
                      <a:r>
                        <a:rPr lang="en-US" sz="1400" dirty="0"/>
                        <a:t>18</a:t>
                      </a:r>
                    </a:p>
                  </a:txBody>
                  <a:tcPr/>
                </a:tc>
                <a:tc>
                  <a:txBody>
                    <a:bodyPr/>
                    <a:lstStyle/>
                    <a:p>
                      <a:r>
                        <a:rPr lang="en-US" sz="1400" dirty="0"/>
                        <a:t>10</a:t>
                      </a:r>
                    </a:p>
                  </a:txBody>
                  <a:tcPr/>
                </a:tc>
                <a:tc>
                  <a:txBody>
                    <a:bodyPr/>
                    <a:lstStyle/>
                    <a:p>
                      <a:r>
                        <a:rPr lang="en-US" sz="1400" dirty="0"/>
                        <a:t>7</a:t>
                      </a:r>
                    </a:p>
                  </a:txBody>
                  <a:tcPr/>
                </a:tc>
                <a:tc>
                  <a:txBody>
                    <a:bodyPr/>
                    <a:lstStyle/>
                    <a:p>
                      <a:r>
                        <a:rPr lang="en-US" sz="1400" dirty="0"/>
                        <a:t>0</a:t>
                      </a:r>
                    </a:p>
                  </a:txBody>
                  <a:tcPr/>
                </a:tc>
                <a:extLst>
                  <a:ext uri="{0D108BD9-81ED-4DB2-BD59-A6C34878D82A}">
                    <a16:rowId xmlns:a16="http://schemas.microsoft.com/office/drawing/2014/main" val="1720311615"/>
                  </a:ext>
                </a:extLst>
              </a:tr>
              <a:tr h="383711">
                <a:tc>
                  <a:txBody>
                    <a:bodyPr/>
                    <a:lstStyle/>
                    <a:p>
                      <a:r>
                        <a:rPr lang="en-US" sz="1400" dirty="0"/>
                        <a:t>1</a:t>
                      </a:r>
                    </a:p>
                  </a:txBody>
                  <a:tcPr>
                    <a:solidFill>
                      <a:schemeClr val="bg1">
                        <a:lumMod val="85000"/>
                      </a:schemeClr>
                    </a:solidFill>
                  </a:tcPr>
                </a:tc>
                <a:tc>
                  <a:txBody>
                    <a:bodyPr/>
                    <a:lstStyle/>
                    <a:p>
                      <a:r>
                        <a:rPr lang="en-US" sz="1400" dirty="0"/>
                        <a:t>0</a:t>
                      </a:r>
                    </a:p>
                  </a:txBody>
                  <a:tcPr/>
                </a:tc>
                <a:tc>
                  <a:txBody>
                    <a:bodyPr/>
                    <a:lstStyle/>
                    <a:p>
                      <a:r>
                        <a:rPr lang="en-US" sz="1400" dirty="0"/>
                        <a:t>9</a:t>
                      </a:r>
                    </a:p>
                  </a:txBody>
                  <a:tcPr/>
                </a:tc>
                <a:tc>
                  <a:txBody>
                    <a:bodyPr/>
                    <a:lstStyle/>
                    <a:p>
                      <a:r>
                        <a:rPr lang="en-US" sz="1400" dirty="0"/>
                        <a:t>3</a:t>
                      </a:r>
                    </a:p>
                  </a:txBody>
                  <a:tcPr/>
                </a:tc>
                <a:tc>
                  <a:txBody>
                    <a:bodyPr/>
                    <a:lstStyle/>
                    <a:p>
                      <a:r>
                        <a:rPr lang="en-US" sz="1400" dirty="0"/>
                        <a:t>0</a:t>
                      </a:r>
                    </a:p>
                  </a:txBody>
                  <a:tcPr/>
                </a:tc>
                <a:extLst>
                  <a:ext uri="{0D108BD9-81ED-4DB2-BD59-A6C34878D82A}">
                    <a16:rowId xmlns:a16="http://schemas.microsoft.com/office/drawing/2014/main" val="2294524662"/>
                  </a:ext>
                </a:extLst>
              </a:tr>
              <a:tr h="383711">
                <a:tc>
                  <a:txBody>
                    <a:bodyPr/>
                    <a:lstStyle/>
                    <a:p>
                      <a:r>
                        <a:rPr lang="en-US" sz="1400" dirty="0"/>
                        <a:t>2</a:t>
                      </a:r>
                    </a:p>
                  </a:txBody>
                  <a:tcPr>
                    <a:solidFill>
                      <a:schemeClr val="bg1">
                        <a:lumMod val="85000"/>
                      </a:schemeClr>
                    </a:solidFill>
                  </a:tcPr>
                </a:tc>
                <a:tc>
                  <a:txBody>
                    <a:bodyPr/>
                    <a:lstStyle/>
                    <a:p>
                      <a:r>
                        <a:rPr lang="en-US" sz="1400" dirty="0"/>
                        <a:t>0</a:t>
                      </a:r>
                    </a:p>
                  </a:txBody>
                  <a:tcPr/>
                </a:tc>
                <a:tc>
                  <a:txBody>
                    <a:bodyPr/>
                    <a:lstStyle/>
                    <a:p>
                      <a:r>
                        <a:rPr lang="en-US" sz="1400" dirty="0"/>
                        <a:t>2</a:t>
                      </a:r>
                    </a:p>
                  </a:txBody>
                  <a:tcPr/>
                </a:tc>
                <a:tc>
                  <a:txBody>
                    <a:bodyPr/>
                    <a:lstStyle/>
                    <a:p>
                      <a:r>
                        <a:rPr lang="en-US" sz="1400" dirty="0"/>
                        <a:t>1</a:t>
                      </a:r>
                    </a:p>
                  </a:txBody>
                  <a:tcPr/>
                </a:tc>
                <a:tc>
                  <a:txBody>
                    <a:bodyPr/>
                    <a:lstStyle/>
                    <a:p>
                      <a:r>
                        <a:rPr lang="en-US" sz="1400" dirty="0"/>
                        <a:t>0</a:t>
                      </a:r>
                    </a:p>
                  </a:txBody>
                  <a:tcPr/>
                </a:tc>
                <a:extLst>
                  <a:ext uri="{0D108BD9-81ED-4DB2-BD59-A6C34878D82A}">
                    <a16:rowId xmlns:a16="http://schemas.microsoft.com/office/drawing/2014/main" val="2656470437"/>
                  </a:ext>
                </a:extLst>
              </a:tr>
            </a:tbl>
          </a:graphicData>
        </a:graphic>
      </p:graphicFrame>
      <p:graphicFrame>
        <p:nvGraphicFramePr>
          <p:cNvPr id="7" name="Table 9">
            <a:extLst>
              <a:ext uri="{FF2B5EF4-FFF2-40B4-BE49-F238E27FC236}">
                <a16:creationId xmlns:a16="http://schemas.microsoft.com/office/drawing/2014/main" id="{99A7EA13-59F1-9D23-74CB-81B26F8915ED}"/>
              </a:ext>
            </a:extLst>
          </p:cNvPr>
          <p:cNvGraphicFramePr>
            <a:graphicFrameLocks noGrp="1"/>
          </p:cNvGraphicFramePr>
          <p:nvPr>
            <p:extLst>
              <p:ext uri="{D42A27DB-BD31-4B8C-83A1-F6EECF244321}">
                <p14:modId xmlns:p14="http://schemas.microsoft.com/office/powerpoint/2010/main" val="3115820658"/>
              </p:ext>
            </p:extLst>
          </p:nvPr>
        </p:nvGraphicFramePr>
        <p:xfrm>
          <a:off x="8179860" y="4709360"/>
          <a:ext cx="2248455" cy="1918555"/>
        </p:xfrm>
        <a:graphic>
          <a:graphicData uri="http://schemas.openxmlformats.org/drawingml/2006/table">
            <a:tbl>
              <a:tblPr firstRow="1" bandRow="1">
                <a:tableStyleId>{5940675A-B579-460E-94D1-54222C63F5DA}</a:tableStyleId>
              </a:tblPr>
              <a:tblGrid>
                <a:gridCol w="449691">
                  <a:extLst>
                    <a:ext uri="{9D8B030D-6E8A-4147-A177-3AD203B41FA5}">
                      <a16:colId xmlns:a16="http://schemas.microsoft.com/office/drawing/2014/main" val="2646984162"/>
                    </a:ext>
                  </a:extLst>
                </a:gridCol>
                <a:gridCol w="449691">
                  <a:extLst>
                    <a:ext uri="{9D8B030D-6E8A-4147-A177-3AD203B41FA5}">
                      <a16:colId xmlns:a16="http://schemas.microsoft.com/office/drawing/2014/main" val="1068940372"/>
                    </a:ext>
                  </a:extLst>
                </a:gridCol>
                <a:gridCol w="449691">
                  <a:extLst>
                    <a:ext uri="{9D8B030D-6E8A-4147-A177-3AD203B41FA5}">
                      <a16:colId xmlns:a16="http://schemas.microsoft.com/office/drawing/2014/main" val="2883860143"/>
                    </a:ext>
                  </a:extLst>
                </a:gridCol>
                <a:gridCol w="449691">
                  <a:extLst>
                    <a:ext uri="{9D8B030D-6E8A-4147-A177-3AD203B41FA5}">
                      <a16:colId xmlns:a16="http://schemas.microsoft.com/office/drawing/2014/main" val="763587379"/>
                    </a:ext>
                  </a:extLst>
                </a:gridCol>
                <a:gridCol w="449691">
                  <a:extLst>
                    <a:ext uri="{9D8B030D-6E8A-4147-A177-3AD203B41FA5}">
                      <a16:colId xmlns:a16="http://schemas.microsoft.com/office/drawing/2014/main" val="2278967822"/>
                    </a:ext>
                  </a:extLst>
                </a:gridCol>
              </a:tblGrid>
              <a:tr h="383711">
                <a:tc>
                  <a:txBody>
                    <a:bodyPr/>
                    <a:lstStyle/>
                    <a:p>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r>
                        <a:rPr lang="en-US" sz="1400" dirty="0"/>
                        <a:t>0.5</a:t>
                      </a:r>
                    </a:p>
                  </a:txBody>
                  <a:tcPr>
                    <a:solidFill>
                      <a:schemeClr val="bg1">
                        <a:lumMod val="85000"/>
                      </a:schemeClr>
                    </a:solidFill>
                  </a:tcPr>
                </a:tc>
                <a:tc>
                  <a:txBody>
                    <a:bodyPr/>
                    <a:lstStyle/>
                    <a:p>
                      <a:r>
                        <a:rPr lang="en-US" sz="1400" dirty="0"/>
                        <a:t>1</a:t>
                      </a:r>
                    </a:p>
                  </a:txBody>
                  <a:tcPr>
                    <a:solidFill>
                      <a:schemeClr val="bg1">
                        <a:lumMod val="85000"/>
                      </a:schemeClr>
                    </a:solidFill>
                  </a:tcPr>
                </a:tc>
                <a:tc>
                  <a:txBody>
                    <a:bodyPr/>
                    <a:lstStyle/>
                    <a:p>
                      <a:r>
                        <a:rPr lang="en-US" sz="1400" dirty="0"/>
                        <a:t>2</a:t>
                      </a:r>
                    </a:p>
                  </a:txBody>
                  <a:tcPr>
                    <a:solidFill>
                      <a:schemeClr val="bg1">
                        <a:lumMod val="85000"/>
                      </a:schemeClr>
                    </a:solidFill>
                  </a:tcPr>
                </a:tc>
                <a:extLst>
                  <a:ext uri="{0D108BD9-81ED-4DB2-BD59-A6C34878D82A}">
                    <a16:rowId xmlns:a16="http://schemas.microsoft.com/office/drawing/2014/main" val="3031503719"/>
                  </a:ext>
                </a:extLst>
              </a:tr>
              <a:tr h="383711">
                <a:tc>
                  <a:txBody>
                    <a:bodyPr/>
                    <a:lstStyle/>
                    <a:p>
                      <a:r>
                        <a:rPr lang="en-US" sz="1400" dirty="0"/>
                        <a:t>0</a:t>
                      </a:r>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lang="en-US" sz="1400" dirty="0"/>
                        <a:t>14</a:t>
                      </a:r>
                    </a:p>
                  </a:txBody>
                  <a:tcPr/>
                </a:tc>
                <a:tc>
                  <a:txBody>
                    <a:bodyPr/>
                    <a:lstStyle/>
                    <a:p>
                      <a:r>
                        <a:rPr lang="en-US" sz="1400" dirty="0"/>
                        <a:t>5</a:t>
                      </a:r>
                    </a:p>
                  </a:txBody>
                  <a:tcPr/>
                </a:tc>
                <a:tc>
                  <a:txBody>
                    <a:bodyPr/>
                    <a:lstStyle/>
                    <a:p>
                      <a:r>
                        <a:rPr lang="en-US" sz="1400" dirty="0"/>
                        <a:t>2</a:t>
                      </a:r>
                    </a:p>
                  </a:txBody>
                  <a:tcPr/>
                </a:tc>
                <a:tc>
                  <a:txBody>
                    <a:bodyPr/>
                    <a:lstStyle/>
                    <a:p>
                      <a:r>
                        <a:rPr lang="en-US" sz="1400" dirty="0"/>
                        <a:t>0</a:t>
                      </a:r>
                    </a:p>
                  </a:txBody>
                  <a:tcPr/>
                </a:tc>
                <a:extLst>
                  <a:ext uri="{0D108BD9-81ED-4DB2-BD59-A6C34878D82A}">
                    <a16:rowId xmlns:a16="http://schemas.microsoft.com/office/drawing/2014/main" val="3348036299"/>
                  </a:ext>
                </a:extLst>
              </a:tr>
              <a:tr h="383711">
                <a:tc>
                  <a:txBody>
                    <a:bodyPr/>
                    <a:lstStyle/>
                    <a:p>
                      <a:r>
                        <a:rPr lang="en-US" sz="1400" dirty="0"/>
                        <a:t>0.5</a:t>
                      </a:r>
                    </a:p>
                  </a:txBody>
                  <a:tcPr>
                    <a:solidFill>
                      <a:schemeClr val="bg1">
                        <a:lumMod val="85000"/>
                      </a:schemeClr>
                    </a:solidFill>
                  </a:tcPr>
                </a:tc>
                <a:tc>
                  <a:txBody>
                    <a:bodyPr/>
                    <a:lstStyle/>
                    <a:p>
                      <a:r>
                        <a:rPr lang="en-US" sz="1400" dirty="0"/>
                        <a:t>4</a:t>
                      </a:r>
                    </a:p>
                  </a:txBody>
                  <a:tcPr/>
                </a:tc>
                <a:tc>
                  <a:txBody>
                    <a:bodyPr/>
                    <a:lstStyle/>
                    <a:p>
                      <a:r>
                        <a:rPr lang="en-US" sz="1400" dirty="0"/>
                        <a:t>13</a:t>
                      </a:r>
                    </a:p>
                  </a:txBody>
                  <a:tcPr/>
                </a:tc>
                <a:tc>
                  <a:txBody>
                    <a:bodyPr/>
                    <a:lstStyle/>
                    <a:p>
                      <a:r>
                        <a:rPr lang="en-US" sz="1400" dirty="0"/>
                        <a:t>5</a:t>
                      </a:r>
                    </a:p>
                  </a:txBody>
                  <a:tcPr/>
                </a:tc>
                <a:tc>
                  <a:txBody>
                    <a:bodyPr/>
                    <a:lstStyle/>
                    <a:p>
                      <a:r>
                        <a:rPr lang="en-US" sz="1400" dirty="0"/>
                        <a:t>1</a:t>
                      </a:r>
                    </a:p>
                  </a:txBody>
                  <a:tcPr/>
                </a:tc>
                <a:extLst>
                  <a:ext uri="{0D108BD9-81ED-4DB2-BD59-A6C34878D82A}">
                    <a16:rowId xmlns:a16="http://schemas.microsoft.com/office/drawing/2014/main" val="1720311615"/>
                  </a:ext>
                </a:extLst>
              </a:tr>
              <a:tr h="383711">
                <a:tc>
                  <a:txBody>
                    <a:bodyPr/>
                    <a:lstStyle/>
                    <a:p>
                      <a:r>
                        <a:rPr lang="en-US" sz="1400" dirty="0"/>
                        <a:t>1</a:t>
                      </a:r>
                    </a:p>
                  </a:txBody>
                  <a:tcPr>
                    <a:solidFill>
                      <a:schemeClr val="bg1">
                        <a:lumMod val="85000"/>
                      </a:schemeClr>
                    </a:solidFill>
                  </a:tcPr>
                </a:tc>
                <a:tc>
                  <a:txBody>
                    <a:bodyPr/>
                    <a:lstStyle/>
                    <a:p>
                      <a:r>
                        <a:rPr lang="en-US" sz="1400" dirty="0"/>
                        <a:t>0</a:t>
                      </a:r>
                    </a:p>
                  </a:txBody>
                  <a:tcPr/>
                </a:tc>
                <a:tc>
                  <a:txBody>
                    <a:bodyPr/>
                    <a:lstStyle/>
                    <a:p>
                      <a:r>
                        <a:rPr lang="en-US" sz="1400" dirty="0"/>
                        <a:t>0</a:t>
                      </a:r>
                    </a:p>
                  </a:txBody>
                  <a:tcPr/>
                </a:tc>
                <a:tc>
                  <a:txBody>
                    <a:bodyPr/>
                    <a:lstStyle/>
                    <a:p>
                      <a:r>
                        <a:rPr lang="en-US" sz="1400" dirty="0"/>
                        <a:t>2</a:t>
                      </a:r>
                    </a:p>
                  </a:txBody>
                  <a:tcPr/>
                </a:tc>
                <a:tc>
                  <a:txBody>
                    <a:bodyPr/>
                    <a:lstStyle/>
                    <a:p>
                      <a:r>
                        <a:rPr lang="en-US" sz="1400" dirty="0"/>
                        <a:t>0</a:t>
                      </a:r>
                    </a:p>
                  </a:txBody>
                  <a:tcPr/>
                </a:tc>
                <a:extLst>
                  <a:ext uri="{0D108BD9-81ED-4DB2-BD59-A6C34878D82A}">
                    <a16:rowId xmlns:a16="http://schemas.microsoft.com/office/drawing/2014/main" val="2294524662"/>
                  </a:ext>
                </a:extLst>
              </a:tr>
              <a:tr h="383711">
                <a:tc>
                  <a:txBody>
                    <a:bodyPr/>
                    <a:lstStyle/>
                    <a:p>
                      <a:r>
                        <a:rPr lang="en-US" sz="1400" dirty="0"/>
                        <a:t>2</a:t>
                      </a:r>
                    </a:p>
                  </a:txBody>
                  <a:tcPr>
                    <a:solidFill>
                      <a:schemeClr val="bg1">
                        <a:lumMod val="85000"/>
                      </a:schemeClr>
                    </a:solidFill>
                  </a:tcPr>
                </a:tc>
                <a:tc>
                  <a:txBody>
                    <a:bodyPr/>
                    <a:lstStyle/>
                    <a:p>
                      <a:r>
                        <a:rPr lang="en-US" sz="1400" dirty="0"/>
                        <a:t>0</a:t>
                      </a:r>
                    </a:p>
                  </a:txBody>
                  <a:tcPr/>
                </a:tc>
                <a:tc>
                  <a:txBody>
                    <a:bodyPr/>
                    <a:lstStyle/>
                    <a:p>
                      <a:r>
                        <a:rPr lang="en-US" sz="1400" dirty="0"/>
                        <a:t>0</a:t>
                      </a:r>
                    </a:p>
                  </a:txBody>
                  <a:tcPr/>
                </a:tc>
                <a:tc>
                  <a:txBody>
                    <a:bodyPr/>
                    <a:lstStyle/>
                    <a:p>
                      <a:r>
                        <a:rPr lang="en-US" sz="1400" dirty="0"/>
                        <a:t>0</a:t>
                      </a:r>
                    </a:p>
                  </a:txBody>
                  <a:tcPr/>
                </a:tc>
                <a:tc>
                  <a:txBody>
                    <a:bodyPr/>
                    <a:lstStyle/>
                    <a:p>
                      <a:r>
                        <a:rPr lang="en-US" sz="1400" dirty="0"/>
                        <a:t>0</a:t>
                      </a:r>
                    </a:p>
                  </a:txBody>
                  <a:tcPr/>
                </a:tc>
                <a:extLst>
                  <a:ext uri="{0D108BD9-81ED-4DB2-BD59-A6C34878D82A}">
                    <a16:rowId xmlns:a16="http://schemas.microsoft.com/office/drawing/2014/main" val="2656470437"/>
                  </a:ext>
                </a:extLst>
              </a:tr>
            </a:tbl>
          </a:graphicData>
        </a:graphic>
      </p:graphicFrame>
      <p:sp>
        <p:nvSpPr>
          <p:cNvPr id="8" name="TextBox 7">
            <a:extLst>
              <a:ext uri="{FF2B5EF4-FFF2-40B4-BE49-F238E27FC236}">
                <a16:creationId xmlns:a16="http://schemas.microsoft.com/office/drawing/2014/main" id="{8C7C78F3-441E-2629-B17F-F2244E381FFF}"/>
              </a:ext>
            </a:extLst>
          </p:cNvPr>
          <p:cNvSpPr txBox="1"/>
          <p:nvPr/>
        </p:nvSpPr>
        <p:spPr>
          <a:xfrm>
            <a:off x="7358496" y="4324609"/>
            <a:ext cx="950792"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Train	</a:t>
            </a:r>
          </a:p>
        </p:txBody>
      </p:sp>
      <p:sp>
        <p:nvSpPr>
          <p:cNvPr id="9" name="TextBox 8">
            <a:extLst>
              <a:ext uri="{FF2B5EF4-FFF2-40B4-BE49-F238E27FC236}">
                <a16:creationId xmlns:a16="http://schemas.microsoft.com/office/drawing/2014/main" id="{143D046F-0A09-CA28-233C-CC49F5381A76}"/>
              </a:ext>
            </a:extLst>
          </p:cNvPr>
          <p:cNvSpPr txBox="1"/>
          <p:nvPr/>
        </p:nvSpPr>
        <p:spPr>
          <a:xfrm>
            <a:off x="9913297" y="4333611"/>
            <a:ext cx="91440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Test</a:t>
            </a:r>
          </a:p>
        </p:txBody>
      </p:sp>
      <p:sp>
        <p:nvSpPr>
          <p:cNvPr id="11" name="TextBox 10">
            <a:extLst>
              <a:ext uri="{FF2B5EF4-FFF2-40B4-BE49-F238E27FC236}">
                <a16:creationId xmlns:a16="http://schemas.microsoft.com/office/drawing/2014/main" id="{8C68ECCB-5136-B6BD-12BB-1F8D6E58AD6F}"/>
              </a:ext>
            </a:extLst>
          </p:cNvPr>
          <p:cNvSpPr txBox="1"/>
          <p:nvPr/>
        </p:nvSpPr>
        <p:spPr>
          <a:xfrm>
            <a:off x="1171615" y="5126791"/>
            <a:ext cx="4490110" cy="1384995"/>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Train accuracy: 54.29%</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Test accuracy: 64.44%</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P-value = 0.0007966,</a:t>
            </a:r>
          </a:p>
          <a:p>
            <a:r>
              <a:rPr lang="en-US" sz="1400" dirty="0">
                <a:latin typeface="Arial" panose="020B0604020202020204" pitchFamily="34" charset="0"/>
                <a:cs typeface="Arial" panose="020B0604020202020204" pitchFamily="34" charset="0"/>
              </a:rPr>
              <a:t>(Acc &gt; No information rate)</a:t>
            </a:r>
          </a:p>
        </p:txBody>
      </p:sp>
    </p:spTree>
    <p:extLst>
      <p:ext uri="{BB962C8B-B14F-4D97-AF65-F5344CB8AC3E}">
        <p14:creationId xmlns:p14="http://schemas.microsoft.com/office/powerpoint/2010/main" val="3204358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2232-465E-3597-71A5-9BA8A99FB7A2}"/>
              </a:ext>
            </a:extLst>
          </p:cNvPr>
          <p:cNvSpPr>
            <a:spLocks noGrp="1"/>
          </p:cNvSpPr>
          <p:nvPr>
            <p:ph type="title"/>
          </p:nvPr>
        </p:nvSpPr>
        <p:spPr/>
        <p:txBody>
          <a:bodyPr/>
          <a:lstStyle/>
          <a:p>
            <a:r>
              <a:rPr lang="en-US" sz="4400" dirty="0">
                <a:latin typeface="Arial" panose="020B0604020202020204" pitchFamily="34" charset="0"/>
                <a:cs typeface="Arial" panose="020B0604020202020204" pitchFamily="34" charset="0"/>
              </a:rPr>
              <a:t>Question 3: </a:t>
            </a:r>
            <a:br>
              <a:rPr lang="en-US" sz="4400" dirty="0">
                <a:latin typeface="Arial" panose="020B0604020202020204" pitchFamily="34" charset="0"/>
                <a:cs typeface="Arial" panose="020B0604020202020204" pitchFamily="34" charset="0"/>
              </a:rPr>
            </a:br>
            <a:r>
              <a:rPr lang="en-US" sz="4400" dirty="0">
                <a:latin typeface="Arial" panose="020B0604020202020204" pitchFamily="34" charset="0"/>
                <a:cs typeface="Arial" panose="020B0604020202020204" pitchFamily="34" charset="0"/>
              </a:rPr>
              <a:t>Can we Improve the model?</a:t>
            </a:r>
            <a:endParaRPr lang="en-US" dirty="0"/>
          </a:p>
        </p:txBody>
      </p:sp>
      <p:sp>
        <p:nvSpPr>
          <p:cNvPr id="3" name="Content Placeholder 2">
            <a:extLst>
              <a:ext uri="{FF2B5EF4-FFF2-40B4-BE49-F238E27FC236}">
                <a16:creationId xmlns:a16="http://schemas.microsoft.com/office/drawing/2014/main" id="{25F47F7D-BFF2-CC3E-E243-0D3CEA051A76}"/>
              </a:ext>
            </a:extLst>
          </p:cNvPr>
          <p:cNvSpPr>
            <a:spLocks noGrp="1"/>
          </p:cNvSpPr>
          <p:nvPr>
            <p:ph idx="1"/>
          </p:nvPr>
        </p:nvSpPr>
        <p:spPr>
          <a:xfrm>
            <a:off x="1062700" y="1691322"/>
            <a:ext cx="8595360" cy="4351337"/>
          </a:xfrm>
        </p:spPr>
        <p:txBody>
          <a:bodyPr/>
          <a:lstStyle/>
          <a:p>
            <a:pPr marL="0" indent="0">
              <a:buNone/>
            </a:pPr>
            <a:r>
              <a:rPr lang="en-US" dirty="0">
                <a:latin typeface="Arial" panose="020B0604020202020204" pitchFamily="34" charset="0"/>
                <a:cs typeface="Arial" panose="020B0604020202020204" pitchFamily="34" charset="0"/>
              </a:rPr>
              <a:t>Let’s consider just trying to classify if a patient had Dementia at all, a binary model where nondemented = 2, demented =1 (positive class is1)</a:t>
            </a:r>
          </a:p>
        </p:txBody>
      </p:sp>
      <p:sp>
        <p:nvSpPr>
          <p:cNvPr id="10" name="TextBox 9">
            <a:extLst>
              <a:ext uri="{FF2B5EF4-FFF2-40B4-BE49-F238E27FC236}">
                <a16:creationId xmlns:a16="http://schemas.microsoft.com/office/drawing/2014/main" id="{F0FE6515-E49E-90F2-3F9A-9965D1652258}"/>
              </a:ext>
            </a:extLst>
          </p:cNvPr>
          <p:cNvSpPr txBox="1"/>
          <p:nvPr/>
        </p:nvSpPr>
        <p:spPr>
          <a:xfrm>
            <a:off x="8884917" y="5375601"/>
            <a:ext cx="513553"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Train</a:t>
            </a:r>
            <a:endParaRPr lang="en-US"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A4DB248-ACF4-1C0C-EA9A-AE08CFDC4252}"/>
              </a:ext>
            </a:extLst>
          </p:cNvPr>
          <p:cNvSpPr txBox="1"/>
          <p:nvPr/>
        </p:nvSpPr>
        <p:spPr>
          <a:xfrm>
            <a:off x="10070666" y="5367979"/>
            <a:ext cx="513553"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Test</a:t>
            </a:r>
            <a:endParaRPr lang="en-US" sz="20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6CF2D6B-0F26-7F3A-E932-905DE6C452B8}"/>
              </a:ext>
            </a:extLst>
          </p:cNvPr>
          <p:cNvSpPr txBox="1"/>
          <p:nvPr/>
        </p:nvSpPr>
        <p:spPr>
          <a:xfrm>
            <a:off x="3372429" y="5359584"/>
            <a:ext cx="513553"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Train</a:t>
            </a:r>
            <a:endParaRPr lang="en-US"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1CA8F432-CE15-84D7-03FA-FEFB34F88E34}"/>
              </a:ext>
            </a:extLst>
          </p:cNvPr>
          <p:cNvSpPr txBox="1"/>
          <p:nvPr/>
        </p:nvSpPr>
        <p:spPr>
          <a:xfrm>
            <a:off x="4545189" y="5337830"/>
            <a:ext cx="513553"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Test</a:t>
            </a:r>
            <a:endParaRPr lang="en-US" sz="2000" dirty="0">
              <a:latin typeface="Arial" panose="020B0604020202020204" pitchFamily="34" charset="0"/>
              <a:cs typeface="Arial" panose="020B0604020202020204" pitchFamily="34" charset="0"/>
            </a:endParaRPr>
          </a:p>
        </p:txBody>
      </p:sp>
      <p:graphicFrame>
        <p:nvGraphicFramePr>
          <p:cNvPr id="31" name="Table 31">
            <a:extLst>
              <a:ext uri="{FF2B5EF4-FFF2-40B4-BE49-F238E27FC236}">
                <a16:creationId xmlns:a16="http://schemas.microsoft.com/office/drawing/2014/main" id="{366C4F64-C812-4B32-65F6-B42F017D2F7C}"/>
              </a:ext>
            </a:extLst>
          </p:cNvPr>
          <p:cNvGraphicFramePr>
            <a:graphicFrameLocks noGrp="1"/>
          </p:cNvGraphicFramePr>
          <p:nvPr>
            <p:extLst>
              <p:ext uri="{D42A27DB-BD31-4B8C-83A1-F6EECF244321}">
                <p14:modId xmlns:p14="http://schemas.microsoft.com/office/powerpoint/2010/main" val="1163290373"/>
              </p:ext>
            </p:extLst>
          </p:nvPr>
        </p:nvGraphicFramePr>
        <p:xfrm>
          <a:off x="345739" y="5313010"/>
          <a:ext cx="2340237" cy="1341936"/>
        </p:xfrm>
        <a:graphic>
          <a:graphicData uri="http://schemas.openxmlformats.org/drawingml/2006/table">
            <a:tbl>
              <a:tblPr firstRow="1" bandRow="1">
                <a:tableStyleId>{5940675A-B579-460E-94D1-54222C63F5DA}</a:tableStyleId>
              </a:tblPr>
              <a:tblGrid>
                <a:gridCol w="1049602">
                  <a:extLst>
                    <a:ext uri="{9D8B030D-6E8A-4147-A177-3AD203B41FA5}">
                      <a16:colId xmlns:a16="http://schemas.microsoft.com/office/drawing/2014/main" val="3000181993"/>
                    </a:ext>
                  </a:extLst>
                </a:gridCol>
                <a:gridCol w="664307">
                  <a:extLst>
                    <a:ext uri="{9D8B030D-6E8A-4147-A177-3AD203B41FA5}">
                      <a16:colId xmlns:a16="http://schemas.microsoft.com/office/drawing/2014/main" val="3952482020"/>
                    </a:ext>
                  </a:extLst>
                </a:gridCol>
                <a:gridCol w="626328">
                  <a:extLst>
                    <a:ext uri="{9D8B030D-6E8A-4147-A177-3AD203B41FA5}">
                      <a16:colId xmlns:a16="http://schemas.microsoft.com/office/drawing/2014/main" val="154922490"/>
                    </a:ext>
                  </a:extLst>
                </a:gridCol>
              </a:tblGrid>
              <a:tr h="335484">
                <a:tc>
                  <a:txBody>
                    <a:bodyPr/>
                    <a:lstStyle/>
                    <a:p>
                      <a:endParaRPr lang="en-US" sz="1000"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Train</a:t>
                      </a:r>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r>
                        <a:rPr lang="en-US" sz="1000" dirty="0"/>
                        <a:t>Test</a:t>
                      </a:r>
                    </a:p>
                  </a:txBody>
                  <a:tcPr>
                    <a:solidFill>
                      <a:schemeClr val="bg1">
                        <a:lumMod val="85000"/>
                      </a:schemeClr>
                    </a:solidFill>
                  </a:tcPr>
                </a:tc>
                <a:extLst>
                  <a:ext uri="{0D108BD9-81ED-4DB2-BD59-A6C34878D82A}">
                    <a16:rowId xmlns:a16="http://schemas.microsoft.com/office/drawing/2014/main" val="862929168"/>
                  </a:ext>
                </a:extLst>
              </a:tr>
              <a:tr h="335484">
                <a:tc>
                  <a:txBody>
                    <a:bodyPr/>
                    <a:lstStyle/>
                    <a:p>
                      <a:r>
                        <a:rPr lang="en-US" sz="1000" dirty="0"/>
                        <a:t>Sensitivity</a:t>
                      </a:r>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lang="en-US" sz="1000" dirty="0"/>
                        <a:t>60.00%</a:t>
                      </a:r>
                    </a:p>
                  </a:txBody>
                  <a:tcPr>
                    <a:solidFill>
                      <a:schemeClr val="bg1"/>
                    </a:solidFill>
                  </a:tcPr>
                </a:tc>
                <a:tc>
                  <a:txBody>
                    <a:bodyPr/>
                    <a:lstStyle/>
                    <a:p>
                      <a:r>
                        <a:rPr lang="en-US" sz="1000" dirty="0"/>
                        <a:t>74.07%</a:t>
                      </a:r>
                    </a:p>
                  </a:txBody>
                  <a:tcPr>
                    <a:solidFill>
                      <a:schemeClr val="bg1"/>
                    </a:solidFill>
                  </a:tcPr>
                </a:tc>
                <a:extLst>
                  <a:ext uri="{0D108BD9-81ED-4DB2-BD59-A6C34878D82A}">
                    <a16:rowId xmlns:a16="http://schemas.microsoft.com/office/drawing/2014/main" val="2017804648"/>
                  </a:ext>
                </a:extLst>
              </a:tr>
              <a:tr h="335484">
                <a:tc>
                  <a:txBody>
                    <a:bodyPr/>
                    <a:lstStyle/>
                    <a:p>
                      <a:r>
                        <a:rPr lang="en-US" sz="1000" dirty="0"/>
                        <a:t>Specificity</a:t>
                      </a:r>
                    </a:p>
                  </a:txBody>
                  <a:tcPr>
                    <a:solidFill>
                      <a:schemeClr val="bg1">
                        <a:lumMod val="85000"/>
                      </a:schemeClr>
                    </a:solidFill>
                  </a:tcPr>
                </a:tc>
                <a:tc>
                  <a:txBody>
                    <a:bodyPr/>
                    <a:lstStyle/>
                    <a:p>
                      <a:r>
                        <a:rPr lang="en-US" sz="1000" dirty="0"/>
                        <a:t>94.55%</a:t>
                      </a:r>
                    </a:p>
                  </a:txBody>
                  <a:tcPr>
                    <a:solidFill>
                      <a:schemeClr val="bg1"/>
                    </a:solidFill>
                  </a:tcPr>
                </a:tc>
                <a:tc>
                  <a:txBody>
                    <a:bodyPr/>
                    <a:lstStyle/>
                    <a:p>
                      <a:r>
                        <a:rPr lang="en-US" sz="1000" dirty="0"/>
                        <a:t>100.0%</a:t>
                      </a:r>
                    </a:p>
                  </a:txBody>
                  <a:tcPr>
                    <a:solidFill>
                      <a:schemeClr val="bg1"/>
                    </a:solidFill>
                  </a:tcPr>
                </a:tc>
                <a:extLst>
                  <a:ext uri="{0D108BD9-81ED-4DB2-BD59-A6C34878D82A}">
                    <a16:rowId xmlns:a16="http://schemas.microsoft.com/office/drawing/2014/main" val="2795548996"/>
                  </a:ext>
                </a:extLst>
              </a:tr>
              <a:tr h="335484">
                <a:tc>
                  <a:txBody>
                    <a:bodyPr/>
                    <a:lstStyle/>
                    <a:p>
                      <a:r>
                        <a:rPr lang="en-US" sz="1000" dirty="0"/>
                        <a:t>Accuracy</a:t>
                      </a:r>
                    </a:p>
                  </a:txBody>
                  <a:tcPr>
                    <a:solidFill>
                      <a:schemeClr val="bg1">
                        <a:lumMod val="85000"/>
                      </a:schemeClr>
                    </a:solidFill>
                  </a:tcPr>
                </a:tc>
                <a:tc>
                  <a:txBody>
                    <a:bodyPr/>
                    <a:lstStyle/>
                    <a:p>
                      <a:r>
                        <a:rPr lang="en-US" sz="1000" dirty="0"/>
                        <a:t>78.1%</a:t>
                      </a:r>
                    </a:p>
                  </a:txBody>
                  <a:tcPr>
                    <a:solidFill>
                      <a:schemeClr val="bg1"/>
                    </a:solidFill>
                  </a:tcPr>
                </a:tc>
                <a:tc>
                  <a:txBody>
                    <a:bodyPr/>
                    <a:lstStyle/>
                    <a:p>
                      <a:r>
                        <a:rPr lang="en-US" sz="1000" dirty="0"/>
                        <a:t>84.44%</a:t>
                      </a:r>
                    </a:p>
                  </a:txBody>
                  <a:tcPr>
                    <a:solidFill>
                      <a:schemeClr val="bg1"/>
                    </a:solidFill>
                  </a:tcPr>
                </a:tc>
                <a:extLst>
                  <a:ext uri="{0D108BD9-81ED-4DB2-BD59-A6C34878D82A}">
                    <a16:rowId xmlns:a16="http://schemas.microsoft.com/office/drawing/2014/main" val="2288911071"/>
                  </a:ext>
                </a:extLst>
              </a:tr>
            </a:tbl>
          </a:graphicData>
        </a:graphic>
      </p:graphicFrame>
      <p:graphicFrame>
        <p:nvGraphicFramePr>
          <p:cNvPr id="33" name="Table 33">
            <a:extLst>
              <a:ext uri="{FF2B5EF4-FFF2-40B4-BE49-F238E27FC236}">
                <a16:creationId xmlns:a16="http://schemas.microsoft.com/office/drawing/2014/main" id="{5DD16D69-DAD5-1655-E8F1-98368D7D7DA6}"/>
              </a:ext>
            </a:extLst>
          </p:cNvPr>
          <p:cNvGraphicFramePr>
            <a:graphicFrameLocks noGrp="1"/>
          </p:cNvGraphicFramePr>
          <p:nvPr>
            <p:extLst>
              <p:ext uri="{D42A27DB-BD31-4B8C-83A1-F6EECF244321}">
                <p14:modId xmlns:p14="http://schemas.microsoft.com/office/powerpoint/2010/main" val="1842824767"/>
              </p:ext>
            </p:extLst>
          </p:nvPr>
        </p:nvGraphicFramePr>
        <p:xfrm>
          <a:off x="2784482" y="5646106"/>
          <a:ext cx="1046538" cy="1008840"/>
        </p:xfrm>
        <a:graphic>
          <a:graphicData uri="http://schemas.openxmlformats.org/drawingml/2006/table">
            <a:tbl>
              <a:tblPr firstRow="1" bandRow="1">
                <a:tableStyleId>{5940675A-B579-460E-94D1-54222C63F5DA}</a:tableStyleId>
              </a:tblPr>
              <a:tblGrid>
                <a:gridCol w="351017">
                  <a:extLst>
                    <a:ext uri="{9D8B030D-6E8A-4147-A177-3AD203B41FA5}">
                      <a16:colId xmlns:a16="http://schemas.microsoft.com/office/drawing/2014/main" val="1249738086"/>
                    </a:ext>
                  </a:extLst>
                </a:gridCol>
                <a:gridCol w="346675">
                  <a:extLst>
                    <a:ext uri="{9D8B030D-6E8A-4147-A177-3AD203B41FA5}">
                      <a16:colId xmlns:a16="http://schemas.microsoft.com/office/drawing/2014/main" val="1373150151"/>
                    </a:ext>
                  </a:extLst>
                </a:gridCol>
                <a:gridCol w="348846">
                  <a:extLst>
                    <a:ext uri="{9D8B030D-6E8A-4147-A177-3AD203B41FA5}">
                      <a16:colId xmlns:a16="http://schemas.microsoft.com/office/drawing/2014/main" val="21189430"/>
                    </a:ext>
                  </a:extLst>
                </a:gridCol>
              </a:tblGrid>
              <a:tr h="336280">
                <a:tc>
                  <a:txBody>
                    <a:bodyPr/>
                    <a:lstStyle/>
                    <a:p>
                      <a:endParaRPr lang="en-US" sz="1050"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1</a:t>
                      </a:r>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r>
                        <a:rPr lang="en-US" sz="1050" dirty="0"/>
                        <a:t>2</a:t>
                      </a:r>
                    </a:p>
                  </a:txBody>
                  <a:tcPr>
                    <a:solidFill>
                      <a:schemeClr val="bg1">
                        <a:lumMod val="85000"/>
                      </a:schemeClr>
                    </a:solidFill>
                  </a:tcPr>
                </a:tc>
                <a:extLst>
                  <a:ext uri="{0D108BD9-81ED-4DB2-BD59-A6C34878D82A}">
                    <a16:rowId xmlns:a16="http://schemas.microsoft.com/office/drawing/2014/main" val="975038199"/>
                  </a:ext>
                </a:extLst>
              </a:tr>
              <a:tr h="336280">
                <a:tc>
                  <a:txBody>
                    <a:bodyPr/>
                    <a:lstStyle/>
                    <a:p>
                      <a:r>
                        <a:rPr lang="en-US" sz="1050" dirty="0"/>
                        <a:t>1</a:t>
                      </a:r>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lang="en-US" sz="1050" dirty="0"/>
                        <a:t>30</a:t>
                      </a:r>
                    </a:p>
                  </a:txBody>
                  <a:tcPr>
                    <a:solidFill>
                      <a:schemeClr val="bg1"/>
                    </a:solidFill>
                  </a:tcPr>
                </a:tc>
                <a:tc>
                  <a:txBody>
                    <a:bodyPr/>
                    <a:lstStyle/>
                    <a:p>
                      <a:r>
                        <a:rPr lang="en-US" sz="1050" dirty="0"/>
                        <a:t>3</a:t>
                      </a:r>
                    </a:p>
                  </a:txBody>
                  <a:tcPr>
                    <a:solidFill>
                      <a:schemeClr val="bg1"/>
                    </a:solidFill>
                  </a:tcPr>
                </a:tc>
                <a:extLst>
                  <a:ext uri="{0D108BD9-81ED-4DB2-BD59-A6C34878D82A}">
                    <a16:rowId xmlns:a16="http://schemas.microsoft.com/office/drawing/2014/main" val="2769637476"/>
                  </a:ext>
                </a:extLst>
              </a:tr>
              <a:tr h="336280">
                <a:tc>
                  <a:txBody>
                    <a:bodyPr/>
                    <a:lstStyle/>
                    <a:p>
                      <a:r>
                        <a:rPr lang="en-US" sz="1050" dirty="0"/>
                        <a:t>2</a:t>
                      </a:r>
                    </a:p>
                  </a:txBody>
                  <a:tcPr>
                    <a:solidFill>
                      <a:schemeClr val="bg1">
                        <a:lumMod val="85000"/>
                      </a:schemeClr>
                    </a:solidFill>
                  </a:tcPr>
                </a:tc>
                <a:tc>
                  <a:txBody>
                    <a:bodyPr/>
                    <a:lstStyle/>
                    <a:p>
                      <a:r>
                        <a:rPr lang="en-US" sz="1050" dirty="0"/>
                        <a:t>20</a:t>
                      </a:r>
                    </a:p>
                  </a:txBody>
                  <a:tcPr>
                    <a:solidFill>
                      <a:schemeClr val="bg1"/>
                    </a:solidFill>
                  </a:tcPr>
                </a:tc>
                <a:tc>
                  <a:txBody>
                    <a:bodyPr/>
                    <a:lstStyle/>
                    <a:p>
                      <a:r>
                        <a:rPr lang="en-US" sz="1050" dirty="0"/>
                        <a:t>52</a:t>
                      </a:r>
                    </a:p>
                  </a:txBody>
                  <a:tcPr>
                    <a:solidFill>
                      <a:schemeClr val="bg1"/>
                    </a:solidFill>
                  </a:tcPr>
                </a:tc>
                <a:extLst>
                  <a:ext uri="{0D108BD9-81ED-4DB2-BD59-A6C34878D82A}">
                    <a16:rowId xmlns:a16="http://schemas.microsoft.com/office/drawing/2014/main" val="1534053119"/>
                  </a:ext>
                </a:extLst>
              </a:tr>
            </a:tbl>
          </a:graphicData>
        </a:graphic>
      </p:graphicFrame>
      <p:graphicFrame>
        <p:nvGraphicFramePr>
          <p:cNvPr id="34" name="Table 33">
            <a:extLst>
              <a:ext uri="{FF2B5EF4-FFF2-40B4-BE49-F238E27FC236}">
                <a16:creationId xmlns:a16="http://schemas.microsoft.com/office/drawing/2014/main" id="{68865D96-5F3C-A53B-C163-C4649031E51F}"/>
              </a:ext>
            </a:extLst>
          </p:cNvPr>
          <p:cNvGraphicFramePr>
            <a:graphicFrameLocks noGrp="1"/>
          </p:cNvGraphicFramePr>
          <p:nvPr>
            <p:extLst>
              <p:ext uri="{D42A27DB-BD31-4B8C-83A1-F6EECF244321}">
                <p14:modId xmlns:p14="http://schemas.microsoft.com/office/powerpoint/2010/main" val="1949389591"/>
              </p:ext>
            </p:extLst>
          </p:nvPr>
        </p:nvGraphicFramePr>
        <p:xfrm>
          <a:off x="3950504" y="5646106"/>
          <a:ext cx="1046538" cy="1008840"/>
        </p:xfrm>
        <a:graphic>
          <a:graphicData uri="http://schemas.openxmlformats.org/drawingml/2006/table">
            <a:tbl>
              <a:tblPr firstRow="1" bandRow="1">
                <a:tableStyleId>{5940675A-B579-460E-94D1-54222C63F5DA}</a:tableStyleId>
              </a:tblPr>
              <a:tblGrid>
                <a:gridCol w="351017">
                  <a:extLst>
                    <a:ext uri="{9D8B030D-6E8A-4147-A177-3AD203B41FA5}">
                      <a16:colId xmlns:a16="http://schemas.microsoft.com/office/drawing/2014/main" val="1249738086"/>
                    </a:ext>
                  </a:extLst>
                </a:gridCol>
                <a:gridCol w="346675">
                  <a:extLst>
                    <a:ext uri="{9D8B030D-6E8A-4147-A177-3AD203B41FA5}">
                      <a16:colId xmlns:a16="http://schemas.microsoft.com/office/drawing/2014/main" val="1373150151"/>
                    </a:ext>
                  </a:extLst>
                </a:gridCol>
                <a:gridCol w="348846">
                  <a:extLst>
                    <a:ext uri="{9D8B030D-6E8A-4147-A177-3AD203B41FA5}">
                      <a16:colId xmlns:a16="http://schemas.microsoft.com/office/drawing/2014/main" val="21189430"/>
                    </a:ext>
                  </a:extLst>
                </a:gridCol>
              </a:tblGrid>
              <a:tr h="336280">
                <a:tc>
                  <a:txBody>
                    <a:bodyPr/>
                    <a:lstStyle/>
                    <a:p>
                      <a:endParaRPr lang="en-US" sz="1050"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1</a:t>
                      </a:r>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r>
                        <a:rPr lang="en-US" sz="1050" dirty="0"/>
                        <a:t>2</a:t>
                      </a:r>
                    </a:p>
                  </a:txBody>
                  <a:tcPr>
                    <a:solidFill>
                      <a:schemeClr val="bg1">
                        <a:lumMod val="85000"/>
                      </a:schemeClr>
                    </a:solidFill>
                  </a:tcPr>
                </a:tc>
                <a:extLst>
                  <a:ext uri="{0D108BD9-81ED-4DB2-BD59-A6C34878D82A}">
                    <a16:rowId xmlns:a16="http://schemas.microsoft.com/office/drawing/2014/main" val="975038199"/>
                  </a:ext>
                </a:extLst>
              </a:tr>
              <a:tr h="336280">
                <a:tc>
                  <a:txBody>
                    <a:bodyPr/>
                    <a:lstStyle/>
                    <a:p>
                      <a:r>
                        <a:rPr lang="en-US" sz="1050" dirty="0"/>
                        <a:t>1</a:t>
                      </a:r>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lang="en-US" sz="1050" dirty="0"/>
                        <a:t>20</a:t>
                      </a:r>
                    </a:p>
                  </a:txBody>
                  <a:tcPr>
                    <a:solidFill>
                      <a:schemeClr val="bg1"/>
                    </a:solidFill>
                  </a:tcPr>
                </a:tc>
                <a:tc>
                  <a:txBody>
                    <a:bodyPr/>
                    <a:lstStyle/>
                    <a:p>
                      <a:r>
                        <a:rPr lang="en-US" sz="1050" dirty="0"/>
                        <a:t>0</a:t>
                      </a:r>
                    </a:p>
                  </a:txBody>
                  <a:tcPr>
                    <a:solidFill>
                      <a:schemeClr val="bg1"/>
                    </a:solidFill>
                  </a:tcPr>
                </a:tc>
                <a:extLst>
                  <a:ext uri="{0D108BD9-81ED-4DB2-BD59-A6C34878D82A}">
                    <a16:rowId xmlns:a16="http://schemas.microsoft.com/office/drawing/2014/main" val="2769637476"/>
                  </a:ext>
                </a:extLst>
              </a:tr>
              <a:tr h="336280">
                <a:tc>
                  <a:txBody>
                    <a:bodyPr/>
                    <a:lstStyle/>
                    <a:p>
                      <a:r>
                        <a:rPr lang="en-US" sz="1050" dirty="0"/>
                        <a:t>2</a:t>
                      </a:r>
                    </a:p>
                  </a:txBody>
                  <a:tcPr>
                    <a:solidFill>
                      <a:schemeClr val="bg1">
                        <a:lumMod val="85000"/>
                      </a:schemeClr>
                    </a:solidFill>
                  </a:tcPr>
                </a:tc>
                <a:tc>
                  <a:txBody>
                    <a:bodyPr/>
                    <a:lstStyle/>
                    <a:p>
                      <a:r>
                        <a:rPr lang="en-US" sz="1050" dirty="0"/>
                        <a:t>7</a:t>
                      </a:r>
                    </a:p>
                  </a:txBody>
                  <a:tcPr>
                    <a:solidFill>
                      <a:schemeClr val="bg1"/>
                    </a:solidFill>
                  </a:tcPr>
                </a:tc>
                <a:tc>
                  <a:txBody>
                    <a:bodyPr/>
                    <a:lstStyle/>
                    <a:p>
                      <a:r>
                        <a:rPr lang="en-US" sz="1050" dirty="0"/>
                        <a:t>18</a:t>
                      </a:r>
                    </a:p>
                  </a:txBody>
                  <a:tcPr>
                    <a:solidFill>
                      <a:schemeClr val="bg1"/>
                    </a:solidFill>
                  </a:tcPr>
                </a:tc>
                <a:extLst>
                  <a:ext uri="{0D108BD9-81ED-4DB2-BD59-A6C34878D82A}">
                    <a16:rowId xmlns:a16="http://schemas.microsoft.com/office/drawing/2014/main" val="1534053119"/>
                  </a:ext>
                </a:extLst>
              </a:tr>
            </a:tbl>
          </a:graphicData>
        </a:graphic>
      </p:graphicFrame>
      <p:graphicFrame>
        <p:nvGraphicFramePr>
          <p:cNvPr id="35" name="Table 31">
            <a:extLst>
              <a:ext uri="{FF2B5EF4-FFF2-40B4-BE49-F238E27FC236}">
                <a16:creationId xmlns:a16="http://schemas.microsoft.com/office/drawing/2014/main" id="{D8E46B43-2207-7C2E-4752-585F7FE43C89}"/>
              </a:ext>
            </a:extLst>
          </p:cNvPr>
          <p:cNvGraphicFramePr>
            <a:graphicFrameLocks noGrp="1"/>
          </p:cNvGraphicFramePr>
          <p:nvPr>
            <p:extLst>
              <p:ext uri="{D42A27DB-BD31-4B8C-83A1-F6EECF244321}">
                <p14:modId xmlns:p14="http://schemas.microsoft.com/office/powerpoint/2010/main" val="3406661151"/>
              </p:ext>
            </p:extLst>
          </p:nvPr>
        </p:nvGraphicFramePr>
        <p:xfrm>
          <a:off x="5761781" y="5272709"/>
          <a:ext cx="2340237" cy="1341936"/>
        </p:xfrm>
        <a:graphic>
          <a:graphicData uri="http://schemas.openxmlformats.org/drawingml/2006/table">
            <a:tbl>
              <a:tblPr firstRow="1" bandRow="1">
                <a:tableStyleId>{5940675A-B579-460E-94D1-54222C63F5DA}</a:tableStyleId>
              </a:tblPr>
              <a:tblGrid>
                <a:gridCol w="1049602">
                  <a:extLst>
                    <a:ext uri="{9D8B030D-6E8A-4147-A177-3AD203B41FA5}">
                      <a16:colId xmlns:a16="http://schemas.microsoft.com/office/drawing/2014/main" val="3000181993"/>
                    </a:ext>
                  </a:extLst>
                </a:gridCol>
                <a:gridCol w="664307">
                  <a:extLst>
                    <a:ext uri="{9D8B030D-6E8A-4147-A177-3AD203B41FA5}">
                      <a16:colId xmlns:a16="http://schemas.microsoft.com/office/drawing/2014/main" val="3952482020"/>
                    </a:ext>
                  </a:extLst>
                </a:gridCol>
                <a:gridCol w="626328">
                  <a:extLst>
                    <a:ext uri="{9D8B030D-6E8A-4147-A177-3AD203B41FA5}">
                      <a16:colId xmlns:a16="http://schemas.microsoft.com/office/drawing/2014/main" val="154922490"/>
                    </a:ext>
                  </a:extLst>
                </a:gridCol>
              </a:tblGrid>
              <a:tr h="335484">
                <a:tc>
                  <a:txBody>
                    <a:bodyPr/>
                    <a:lstStyle/>
                    <a:p>
                      <a:endParaRPr lang="en-US" sz="1000"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Train</a:t>
                      </a:r>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r>
                        <a:rPr lang="en-US" sz="1000" dirty="0"/>
                        <a:t>Test</a:t>
                      </a:r>
                    </a:p>
                  </a:txBody>
                  <a:tcPr>
                    <a:solidFill>
                      <a:schemeClr val="bg1">
                        <a:lumMod val="85000"/>
                      </a:schemeClr>
                    </a:solidFill>
                  </a:tcPr>
                </a:tc>
                <a:extLst>
                  <a:ext uri="{0D108BD9-81ED-4DB2-BD59-A6C34878D82A}">
                    <a16:rowId xmlns:a16="http://schemas.microsoft.com/office/drawing/2014/main" val="862929168"/>
                  </a:ext>
                </a:extLst>
              </a:tr>
              <a:tr h="335484">
                <a:tc>
                  <a:txBody>
                    <a:bodyPr/>
                    <a:lstStyle/>
                    <a:p>
                      <a:r>
                        <a:rPr lang="en-US" sz="1000" dirty="0"/>
                        <a:t>Sensitivity</a:t>
                      </a:r>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lang="en-US" sz="1000" dirty="0"/>
                        <a:t>60.00%</a:t>
                      </a:r>
                    </a:p>
                  </a:txBody>
                  <a:tcPr>
                    <a:solidFill>
                      <a:schemeClr val="bg1"/>
                    </a:solidFill>
                  </a:tcPr>
                </a:tc>
                <a:tc>
                  <a:txBody>
                    <a:bodyPr/>
                    <a:lstStyle/>
                    <a:p>
                      <a:r>
                        <a:rPr lang="en-US" sz="1000" dirty="0"/>
                        <a:t>81.48%</a:t>
                      </a:r>
                    </a:p>
                  </a:txBody>
                  <a:tcPr>
                    <a:solidFill>
                      <a:schemeClr val="bg1"/>
                    </a:solidFill>
                  </a:tcPr>
                </a:tc>
                <a:extLst>
                  <a:ext uri="{0D108BD9-81ED-4DB2-BD59-A6C34878D82A}">
                    <a16:rowId xmlns:a16="http://schemas.microsoft.com/office/drawing/2014/main" val="2017804648"/>
                  </a:ext>
                </a:extLst>
              </a:tr>
              <a:tr h="335484">
                <a:tc>
                  <a:txBody>
                    <a:bodyPr/>
                    <a:lstStyle/>
                    <a:p>
                      <a:r>
                        <a:rPr lang="en-US" sz="1000" dirty="0"/>
                        <a:t>Specificity</a:t>
                      </a:r>
                    </a:p>
                  </a:txBody>
                  <a:tcPr>
                    <a:solidFill>
                      <a:schemeClr val="bg1">
                        <a:lumMod val="85000"/>
                      </a:schemeClr>
                    </a:solidFill>
                  </a:tcPr>
                </a:tc>
                <a:tc>
                  <a:txBody>
                    <a:bodyPr/>
                    <a:lstStyle/>
                    <a:p>
                      <a:r>
                        <a:rPr lang="en-US" sz="1000" dirty="0"/>
                        <a:t>74.55%</a:t>
                      </a:r>
                    </a:p>
                  </a:txBody>
                  <a:tcPr>
                    <a:solidFill>
                      <a:schemeClr val="bg1"/>
                    </a:solidFill>
                  </a:tcPr>
                </a:tc>
                <a:tc>
                  <a:txBody>
                    <a:bodyPr/>
                    <a:lstStyle/>
                    <a:p>
                      <a:r>
                        <a:rPr lang="en-US" sz="1000" dirty="0"/>
                        <a:t>72.22%</a:t>
                      </a:r>
                    </a:p>
                  </a:txBody>
                  <a:tcPr>
                    <a:solidFill>
                      <a:schemeClr val="bg1"/>
                    </a:solidFill>
                  </a:tcPr>
                </a:tc>
                <a:extLst>
                  <a:ext uri="{0D108BD9-81ED-4DB2-BD59-A6C34878D82A}">
                    <a16:rowId xmlns:a16="http://schemas.microsoft.com/office/drawing/2014/main" val="2795548996"/>
                  </a:ext>
                </a:extLst>
              </a:tr>
              <a:tr h="335484">
                <a:tc>
                  <a:txBody>
                    <a:bodyPr/>
                    <a:lstStyle/>
                    <a:p>
                      <a:r>
                        <a:rPr lang="en-US" sz="1000" dirty="0"/>
                        <a:t>Accuracy</a:t>
                      </a:r>
                    </a:p>
                  </a:txBody>
                  <a:tcPr>
                    <a:solidFill>
                      <a:schemeClr val="bg1">
                        <a:lumMod val="85000"/>
                      </a:schemeClr>
                    </a:solidFill>
                  </a:tcPr>
                </a:tc>
                <a:tc>
                  <a:txBody>
                    <a:bodyPr/>
                    <a:lstStyle/>
                    <a:p>
                      <a:r>
                        <a:rPr lang="en-US" sz="1000" dirty="0"/>
                        <a:t>73.33%</a:t>
                      </a:r>
                    </a:p>
                  </a:txBody>
                  <a:tcPr>
                    <a:solidFill>
                      <a:schemeClr val="bg1"/>
                    </a:solidFill>
                  </a:tcPr>
                </a:tc>
                <a:tc>
                  <a:txBody>
                    <a:bodyPr/>
                    <a:lstStyle/>
                    <a:p>
                      <a:r>
                        <a:rPr lang="en-US" sz="1000" dirty="0"/>
                        <a:t>77.78%</a:t>
                      </a:r>
                    </a:p>
                  </a:txBody>
                  <a:tcPr>
                    <a:solidFill>
                      <a:schemeClr val="bg1"/>
                    </a:solidFill>
                  </a:tcPr>
                </a:tc>
                <a:extLst>
                  <a:ext uri="{0D108BD9-81ED-4DB2-BD59-A6C34878D82A}">
                    <a16:rowId xmlns:a16="http://schemas.microsoft.com/office/drawing/2014/main" val="2288911071"/>
                  </a:ext>
                </a:extLst>
              </a:tr>
            </a:tbl>
          </a:graphicData>
        </a:graphic>
      </p:graphicFrame>
      <p:graphicFrame>
        <p:nvGraphicFramePr>
          <p:cNvPr id="36" name="Table 33">
            <a:extLst>
              <a:ext uri="{FF2B5EF4-FFF2-40B4-BE49-F238E27FC236}">
                <a16:creationId xmlns:a16="http://schemas.microsoft.com/office/drawing/2014/main" id="{70404560-9B0D-5FC3-D771-FC2B57E0CF53}"/>
              </a:ext>
            </a:extLst>
          </p:cNvPr>
          <p:cNvGraphicFramePr>
            <a:graphicFrameLocks noGrp="1"/>
          </p:cNvGraphicFramePr>
          <p:nvPr>
            <p:extLst>
              <p:ext uri="{D42A27DB-BD31-4B8C-83A1-F6EECF244321}">
                <p14:modId xmlns:p14="http://schemas.microsoft.com/office/powerpoint/2010/main" val="2685260938"/>
              </p:ext>
            </p:extLst>
          </p:nvPr>
        </p:nvGraphicFramePr>
        <p:xfrm>
          <a:off x="8252415" y="5605805"/>
          <a:ext cx="1046538" cy="1008840"/>
        </p:xfrm>
        <a:graphic>
          <a:graphicData uri="http://schemas.openxmlformats.org/drawingml/2006/table">
            <a:tbl>
              <a:tblPr firstRow="1" bandRow="1">
                <a:tableStyleId>{5940675A-B579-460E-94D1-54222C63F5DA}</a:tableStyleId>
              </a:tblPr>
              <a:tblGrid>
                <a:gridCol w="351017">
                  <a:extLst>
                    <a:ext uri="{9D8B030D-6E8A-4147-A177-3AD203B41FA5}">
                      <a16:colId xmlns:a16="http://schemas.microsoft.com/office/drawing/2014/main" val="1249738086"/>
                    </a:ext>
                  </a:extLst>
                </a:gridCol>
                <a:gridCol w="346675">
                  <a:extLst>
                    <a:ext uri="{9D8B030D-6E8A-4147-A177-3AD203B41FA5}">
                      <a16:colId xmlns:a16="http://schemas.microsoft.com/office/drawing/2014/main" val="1373150151"/>
                    </a:ext>
                  </a:extLst>
                </a:gridCol>
                <a:gridCol w="348846">
                  <a:extLst>
                    <a:ext uri="{9D8B030D-6E8A-4147-A177-3AD203B41FA5}">
                      <a16:colId xmlns:a16="http://schemas.microsoft.com/office/drawing/2014/main" val="21189430"/>
                    </a:ext>
                  </a:extLst>
                </a:gridCol>
              </a:tblGrid>
              <a:tr h="336280">
                <a:tc>
                  <a:txBody>
                    <a:bodyPr/>
                    <a:lstStyle/>
                    <a:p>
                      <a:endParaRPr lang="en-US" sz="1050"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1</a:t>
                      </a:r>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r>
                        <a:rPr lang="en-US" sz="1050" dirty="0"/>
                        <a:t>2</a:t>
                      </a:r>
                    </a:p>
                  </a:txBody>
                  <a:tcPr>
                    <a:solidFill>
                      <a:schemeClr val="bg1">
                        <a:lumMod val="85000"/>
                      </a:schemeClr>
                    </a:solidFill>
                  </a:tcPr>
                </a:tc>
                <a:extLst>
                  <a:ext uri="{0D108BD9-81ED-4DB2-BD59-A6C34878D82A}">
                    <a16:rowId xmlns:a16="http://schemas.microsoft.com/office/drawing/2014/main" val="975038199"/>
                  </a:ext>
                </a:extLst>
              </a:tr>
              <a:tr h="336280">
                <a:tc>
                  <a:txBody>
                    <a:bodyPr/>
                    <a:lstStyle/>
                    <a:p>
                      <a:r>
                        <a:rPr lang="en-US" sz="1050" dirty="0"/>
                        <a:t>1</a:t>
                      </a:r>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lang="en-US" sz="1050" dirty="0"/>
                        <a:t>36</a:t>
                      </a:r>
                    </a:p>
                  </a:txBody>
                  <a:tcPr>
                    <a:solidFill>
                      <a:schemeClr val="bg1"/>
                    </a:solidFill>
                  </a:tcPr>
                </a:tc>
                <a:tc>
                  <a:txBody>
                    <a:bodyPr/>
                    <a:lstStyle/>
                    <a:p>
                      <a:r>
                        <a:rPr lang="en-US" sz="1050" dirty="0"/>
                        <a:t>14</a:t>
                      </a:r>
                    </a:p>
                  </a:txBody>
                  <a:tcPr>
                    <a:solidFill>
                      <a:schemeClr val="bg1"/>
                    </a:solidFill>
                  </a:tcPr>
                </a:tc>
                <a:extLst>
                  <a:ext uri="{0D108BD9-81ED-4DB2-BD59-A6C34878D82A}">
                    <a16:rowId xmlns:a16="http://schemas.microsoft.com/office/drawing/2014/main" val="2769637476"/>
                  </a:ext>
                </a:extLst>
              </a:tr>
              <a:tr h="336280">
                <a:tc>
                  <a:txBody>
                    <a:bodyPr/>
                    <a:lstStyle/>
                    <a:p>
                      <a:r>
                        <a:rPr lang="en-US" sz="1050" dirty="0"/>
                        <a:t>2</a:t>
                      </a:r>
                    </a:p>
                  </a:txBody>
                  <a:tcPr>
                    <a:solidFill>
                      <a:schemeClr val="bg1">
                        <a:lumMod val="85000"/>
                      </a:schemeClr>
                    </a:solidFill>
                  </a:tcPr>
                </a:tc>
                <a:tc>
                  <a:txBody>
                    <a:bodyPr/>
                    <a:lstStyle/>
                    <a:p>
                      <a:r>
                        <a:rPr lang="en-US" sz="1050" dirty="0"/>
                        <a:t>14</a:t>
                      </a:r>
                    </a:p>
                  </a:txBody>
                  <a:tcPr>
                    <a:solidFill>
                      <a:schemeClr val="bg1"/>
                    </a:solidFill>
                  </a:tcPr>
                </a:tc>
                <a:tc>
                  <a:txBody>
                    <a:bodyPr/>
                    <a:lstStyle/>
                    <a:p>
                      <a:r>
                        <a:rPr lang="en-US" sz="1050" dirty="0"/>
                        <a:t>41</a:t>
                      </a:r>
                    </a:p>
                  </a:txBody>
                  <a:tcPr>
                    <a:solidFill>
                      <a:schemeClr val="bg1"/>
                    </a:solidFill>
                  </a:tcPr>
                </a:tc>
                <a:extLst>
                  <a:ext uri="{0D108BD9-81ED-4DB2-BD59-A6C34878D82A}">
                    <a16:rowId xmlns:a16="http://schemas.microsoft.com/office/drawing/2014/main" val="1534053119"/>
                  </a:ext>
                </a:extLst>
              </a:tr>
            </a:tbl>
          </a:graphicData>
        </a:graphic>
      </p:graphicFrame>
      <p:graphicFrame>
        <p:nvGraphicFramePr>
          <p:cNvPr id="37" name="Table 33">
            <a:extLst>
              <a:ext uri="{FF2B5EF4-FFF2-40B4-BE49-F238E27FC236}">
                <a16:creationId xmlns:a16="http://schemas.microsoft.com/office/drawing/2014/main" id="{388F3F98-69DF-5B32-DD98-B57B16D4CB99}"/>
              </a:ext>
            </a:extLst>
          </p:cNvPr>
          <p:cNvGraphicFramePr>
            <a:graphicFrameLocks noGrp="1"/>
          </p:cNvGraphicFramePr>
          <p:nvPr>
            <p:extLst>
              <p:ext uri="{D42A27DB-BD31-4B8C-83A1-F6EECF244321}">
                <p14:modId xmlns:p14="http://schemas.microsoft.com/office/powerpoint/2010/main" val="1813383455"/>
              </p:ext>
            </p:extLst>
          </p:nvPr>
        </p:nvGraphicFramePr>
        <p:xfrm>
          <a:off x="9449350" y="5584051"/>
          <a:ext cx="1046538" cy="1008840"/>
        </p:xfrm>
        <a:graphic>
          <a:graphicData uri="http://schemas.openxmlformats.org/drawingml/2006/table">
            <a:tbl>
              <a:tblPr firstRow="1" bandRow="1">
                <a:tableStyleId>{5940675A-B579-460E-94D1-54222C63F5DA}</a:tableStyleId>
              </a:tblPr>
              <a:tblGrid>
                <a:gridCol w="351017">
                  <a:extLst>
                    <a:ext uri="{9D8B030D-6E8A-4147-A177-3AD203B41FA5}">
                      <a16:colId xmlns:a16="http://schemas.microsoft.com/office/drawing/2014/main" val="1249738086"/>
                    </a:ext>
                  </a:extLst>
                </a:gridCol>
                <a:gridCol w="346675">
                  <a:extLst>
                    <a:ext uri="{9D8B030D-6E8A-4147-A177-3AD203B41FA5}">
                      <a16:colId xmlns:a16="http://schemas.microsoft.com/office/drawing/2014/main" val="1373150151"/>
                    </a:ext>
                  </a:extLst>
                </a:gridCol>
                <a:gridCol w="348846">
                  <a:extLst>
                    <a:ext uri="{9D8B030D-6E8A-4147-A177-3AD203B41FA5}">
                      <a16:colId xmlns:a16="http://schemas.microsoft.com/office/drawing/2014/main" val="21189430"/>
                    </a:ext>
                  </a:extLst>
                </a:gridCol>
              </a:tblGrid>
              <a:tr h="336280">
                <a:tc>
                  <a:txBody>
                    <a:bodyPr/>
                    <a:lstStyle/>
                    <a:p>
                      <a:endParaRPr lang="en-US" sz="1050"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1</a:t>
                      </a:r>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r>
                        <a:rPr lang="en-US" sz="1050" dirty="0"/>
                        <a:t>2</a:t>
                      </a:r>
                    </a:p>
                  </a:txBody>
                  <a:tcPr>
                    <a:solidFill>
                      <a:schemeClr val="bg1">
                        <a:lumMod val="85000"/>
                      </a:schemeClr>
                    </a:solidFill>
                  </a:tcPr>
                </a:tc>
                <a:extLst>
                  <a:ext uri="{0D108BD9-81ED-4DB2-BD59-A6C34878D82A}">
                    <a16:rowId xmlns:a16="http://schemas.microsoft.com/office/drawing/2014/main" val="975038199"/>
                  </a:ext>
                </a:extLst>
              </a:tr>
              <a:tr h="336280">
                <a:tc>
                  <a:txBody>
                    <a:bodyPr/>
                    <a:lstStyle/>
                    <a:p>
                      <a:r>
                        <a:rPr lang="en-US" sz="1050" dirty="0"/>
                        <a:t>1</a:t>
                      </a:r>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lang="en-US" sz="1050" dirty="0"/>
                        <a:t>22</a:t>
                      </a:r>
                    </a:p>
                  </a:txBody>
                  <a:tcPr>
                    <a:solidFill>
                      <a:schemeClr val="bg1"/>
                    </a:solidFill>
                  </a:tcPr>
                </a:tc>
                <a:tc>
                  <a:txBody>
                    <a:bodyPr/>
                    <a:lstStyle/>
                    <a:p>
                      <a:r>
                        <a:rPr lang="en-US" sz="1050" dirty="0"/>
                        <a:t>5</a:t>
                      </a:r>
                    </a:p>
                  </a:txBody>
                  <a:tcPr>
                    <a:solidFill>
                      <a:schemeClr val="bg1"/>
                    </a:solidFill>
                  </a:tcPr>
                </a:tc>
                <a:extLst>
                  <a:ext uri="{0D108BD9-81ED-4DB2-BD59-A6C34878D82A}">
                    <a16:rowId xmlns:a16="http://schemas.microsoft.com/office/drawing/2014/main" val="2769637476"/>
                  </a:ext>
                </a:extLst>
              </a:tr>
              <a:tr h="336280">
                <a:tc>
                  <a:txBody>
                    <a:bodyPr/>
                    <a:lstStyle/>
                    <a:p>
                      <a:r>
                        <a:rPr lang="en-US" sz="1050" dirty="0"/>
                        <a:t>2</a:t>
                      </a:r>
                    </a:p>
                  </a:txBody>
                  <a:tcPr>
                    <a:solidFill>
                      <a:schemeClr val="bg1">
                        <a:lumMod val="85000"/>
                      </a:schemeClr>
                    </a:solidFill>
                  </a:tcPr>
                </a:tc>
                <a:tc>
                  <a:txBody>
                    <a:bodyPr/>
                    <a:lstStyle/>
                    <a:p>
                      <a:r>
                        <a:rPr lang="en-US" sz="1050" dirty="0"/>
                        <a:t>5</a:t>
                      </a:r>
                    </a:p>
                  </a:txBody>
                  <a:tcPr>
                    <a:solidFill>
                      <a:schemeClr val="bg1"/>
                    </a:solidFill>
                  </a:tcPr>
                </a:tc>
                <a:tc>
                  <a:txBody>
                    <a:bodyPr/>
                    <a:lstStyle/>
                    <a:p>
                      <a:r>
                        <a:rPr lang="en-US" sz="1050" dirty="0"/>
                        <a:t>13</a:t>
                      </a:r>
                    </a:p>
                  </a:txBody>
                  <a:tcPr>
                    <a:solidFill>
                      <a:schemeClr val="bg1"/>
                    </a:solidFill>
                  </a:tcPr>
                </a:tc>
                <a:extLst>
                  <a:ext uri="{0D108BD9-81ED-4DB2-BD59-A6C34878D82A}">
                    <a16:rowId xmlns:a16="http://schemas.microsoft.com/office/drawing/2014/main" val="1534053119"/>
                  </a:ext>
                </a:extLst>
              </a:tr>
            </a:tbl>
          </a:graphicData>
        </a:graphic>
      </p:graphicFrame>
      <p:pic>
        <p:nvPicPr>
          <p:cNvPr id="38" name="Picture">
            <a:extLst>
              <a:ext uri="{FF2B5EF4-FFF2-40B4-BE49-F238E27FC236}">
                <a16:creationId xmlns:a16="http://schemas.microsoft.com/office/drawing/2014/main" id="{7414AFC4-C710-F070-DFBC-62DC92E9DFF5}"/>
              </a:ext>
            </a:extLst>
          </p:cNvPr>
          <p:cNvPicPr/>
          <p:nvPr/>
        </p:nvPicPr>
        <p:blipFill>
          <a:blip r:embed="rId2"/>
          <a:stretch>
            <a:fillRect/>
          </a:stretch>
        </p:blipFill>
        <p:spPr bwMode="auto">
          <a:xfrm>
            <a:off x="1238146" y="2617821"/>
            <a:ext cx="3747507" cy="2498338"/>
          </a:xfrm>
          <a:prstGeom prst="rect">
            <a:avLst/>
          </a:prstGeom>
          <a:noFill/>
          <a:ln w="9525">
            <a:noFill/>
            <a:headEnd/>
            <a:tailEnd/>
          </a:ln>
        </p:spPr>
      </p:pic>
      <p:pic>
        <p:nvPicPr>
          <p:cNvPr id="39" name="Picture">
            <a:extLst>
              <a:ext uri="{FF2B5EF4-FFF2-40B4-BE49-F238E27FC236}">
                <a16:creationId xmlns:a16="http://schemas.microsoft.com/office/drawing/2014/main" id="{781A0F64-F64C-F2D9-BC65-2324A6E45D2A}"/>
              </a:ext>
            </a:extLst>
          </p:cNvPr>
          <p:cNvPicPr/>
          <p:nvPr/>
        </p:nvPicPr>
        <p:blipFill>
          <a:blip r:embed="rId3"/>
          <a:stretch>
            <a:fillRect/>
          </a:stretch>
        </p:blipFill>
        <p:spPr bwMode="auto">
          <a:xfrm>
            <a:off x="5761781" y="2236020"/>
            <a:ext cx="4547317" cy="3031545"/>
          </a:xfrm>
          <a:prstGeom prst="rect">
            <a:avLst/>
          </a:prstGeom>
          <a:noFill/>
          <a:ln w="9525">
            <a:noFill/>
            <a:headEnd/>
            <a:tailEnd/>
          </a:ln>
        </p:spPr>
      </p:pic>
    </p:spTree>
    <p:extLst>
      <p:ext uri="{BB962C8B-B14F-4D97-AF65-F5344CB8AC3E}">
        <p14:creationId xmlns:p14="http://schemas.microsoft.com/office/powerpoint/2010/main" val="562881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7B389-0261-9D2F-22A8-06DABE0BD97B}"/>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Area under the Curve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3214B36-81E8-5D62-006D-06643C1CE5F0}"/>
                  </a:ext>
                </a:extLst>
              </p:cNvPr>
              <p:cNvSpPr>
                <a:spLocks noGrp="1"/>
              </p:cNvSpPr>
              <p:nvPr>
                <p:ph idx="1"/>
              </p:nvPr>
            </p:nvSpPr>
            <p:spPr>
              <a:xfrm>
                <a:off x="1261872" y="1828800"/>
                <a:ext cx="4586478" cy="4905375"/>
              </a:xfrm>
            </p:spPr>
            <p:txBody>
              <a:bodyPr>
                <a:normAutofit lnSpcReduction="10000"/>
              </a:bodyPr>
              <a:lstStyle/>
              <a:p>
                <a:r>
                  <a:rPr lang="en-US" sz="2000" dirty="0">
                    <a:solidFill>
                      <a:srgbClr val="292929"/>
                    </a:solidFill>
                    <a:latin typeface="Arial" panose="020B0604020202020204" pitchFamily="34" charset="0"/>
                    <a:cs typeface="Arial" panose="020B0604020202020204" pitchFamily="34" charset="0"/>
                  </a:rPr>
                  <a:t>R</a:t>
                </a:r>
                <a:r>
                  <a:rPr lang="en-US" sz="2000" b="0" i="0" dirty="0">
                    <a:solidFill>
                      <a:srgbClr val="292929"/>
                    </a:solidFill>
                    <a:effectLst/>
                    <a:latin typeface="Arial" panose="020B0604020202020204" pitchFamily="34" charset="0"/>
                    <a:cs typeface="Arial" panose="020B0604020202020204" pitchFamily="34" charset="0"/>
                  </a:rPr>
                  <a:t>eceiver operating characteristic (ROC), plots TPR and FPR for various threshold values. </a:t>
                </a:r>
              </a:p>
              <a:p>
                <a:r>
                  <a:rPr lang="en-US" sz="2000" dirty="0">
                    <a:solidFill>
                      <a:srgbClr val="292929"/>
                    </a:solidFill>
                    <a:latin typeface="Arial" panose="020B0604020202020204" pitchFamily="34" charset="0"/>
                    <a:cs typeface="Arial" panose="020B0604020202020204" pitchFamily="34" charset="0"/>
                  </a:rPr>
                  <a:t>True Positive Rate (TPR) </a:t>
                </a:r>
                <a14:m>
                  <m:oMath xmlns:m="http://schemas.openxmlformats.org/officeDocument/2006/math">
                    <m:r>
                      <a:rPr lang="en-US" sz="2000" b="0" i="0" smtClean="0">
                        <a:solidFill>
                          <a:srgbClr val="292929"/>
                        </a:solidFill>
                        <a:latin typeface="Cambria Math" panose="02040503050406030204" pitchFamily="18" charset="0"/>
                        <a:cs typeface="Arial" panose="020B0604020202020204" pitchFamily="34" charset="0"/>
                      </a:rPr>
                      <m:t>=</m:t>
                    </m:r>
                    <m:r>
                      <a:rPr lang="en-US" sz="2000" b="0" i="1" smtClean="0">
                        <a:solidFill>
                          <a:srgbClr val="292929"/>
                        </a:solidFill>
                        <a:latin typeface="Cambria Math" panose="02040503050406030204" pitchFamily="18" charset="0"/>
                        <a:cs typeface="Arial" panose="020B0604020202020204" pitchFamily="34" charset="0"/>
                      </a:rPr>
                      <m:t>𝑆𝑒𝑛𝑠𝑖𝑡𝑖𝑣𝑖𝑡𝑦</m:t>
                    </m:r>
                    <m:r>
                      <a:rPr lang="en-US" sz="2000" b="0" i="1" smtClean="0">
                        <a:solidFill>
                          <a:srgbClr val="292929"/>
                        </a:solidFill>
                        <a:latin typeface="Cambria Math" panose="02040503050406030204" pitchFamily="18" charset="0"/>
                        <a:cs typeface="Arial" panose="020B0604020202020204" pitchFamily="34" charset="0"/>
                      </a:rPr>
                      <m:t>=</m:t>
                    </m:r>
                    <m:f>
                      <m:fPr>
                        <m:ctrlPr>
                          <a:rPr lang="en-US" sz="1800" i="1" smtClean="0">
                            <a:solidFill>
                              <a:srgbClr val="292929"/>
                            </a:solidFill>
                            <a:latin typeface="Cambria Math" panose="02040503050406030204" pitchFamily="18" charset="0"/>
                            <a:cs typeface="Arial" panose="020B0604020202020204" pitchFamily="34" charset="0"/>
                          </a:rPr>
                        </m:ctrlPr>
                      </m:fPr>
                      <m:num>
                        <m:r>
                          <a:rPr lang="en-US" sz="1800" b="0" i="1" smtClean="0">
                            <a:solidFill>
                              <a:srgbClr val="292929"/>
                            </a:solidFill>
                            <a:latin typeface="Cambria Math" panose="02040503050406030204" pitchFamily="18" charset="0"/>
                            <a:cs typeface="Arial" panose="020B0604020202020204" pitchFamily="34" charset="0"/>
                          </a:rPr>
                          <m:t>𝑇𝑃</m:t>
                        </m:r>
                      </m:num>
                      <m:den>
                        <m:r>
                          <a:rPr lang="en-US" sz="1800" b="0" i="1" smtClean="0">
                            <a:solidFill>
                              <a:srgbClr val="292929"/>
                            </a:solidFill>
                            <a:latin typeface="Cambria Math" panose="02040503050406030204" pitchFamily="18" charset="0"/>
                            <a:cs typeface="Arial" panose="020B0604020202020204" pitchFamily="34" charset="0"/>
                          </a:rPr>
                          <m:t>𝑇𝑃</m:t>
                        </m:r>
                        <m:r>
                          <a:rPr lang="en-US" sz="1800" b="0" i="1" smtClean="0">
                            <a:solidFill>
                              <a:srgbClr val="292929"/>
                            </a:solidFill>
                            <a:latin typeface="Cambria Math" panose="02040503050406030204" pitchFamily="18" charset="0"/>
                            <a:cs typeface="Arial" panose="020B0604020202020204" pitchFamily="34" charset="0"/>
                          </a:rPr>
                          <m:t>+</m:t>
                        </m:r>
                        <m:r>
                          <a:rPr lang="en-US" sz="1800" b="0" i="1" smtClean="0">
                            <a:solidFill>
                              <a:srgbClr val="292929"/>
                            </a:solidFill>
                            <a:latin typeface="Cambria Math" panose="02040503050406030204" pitchFamily="18" charset="0"/>
                            <a:cs typeface="Arial" panose="020B0604020202020204" pitchFamily="34" charset="0"/>
                          </a:rPr>
                          <m:t>𝐹𝑁</m:t>
                        </m:r>
                      </m:den>
                    </m:f>
                  </m:oMath>
                </a14:m>
                <a:endParaRPr lang="en-US" sz="1800" dirty="0">
                  <a:solidFill>
                    <a:srgbClr val="292929"/>
                  </a:solidFill>
                  <a:latin typeface="Arial" panose="020B0604020202020204" pitchFamily="34" charset="0"/>
                  <a:cs typeface="Arial" panose="020B0604020202020204" pitchFamily="34" charset="0"/>
                </a:endParaRPr>
              </a:p>
              <a:p>
                <a:r>
                  <a:rPr lang="en-US" sz="2000" dirty="0">
                    <a:solidFill>
                      <a:srgbClr val="292929"/>
                    </a:solidFill>
                    <a:latin typeface="Arial" panose="020B0604020202020204" pitchFamily="34" charset="0"/>
                    <a:cs typeface="Arial" panose="020B0604020202020204" pitchFamily="34" charset="0"/>
                  </a:rPr>
                  <a:t>False Positive Rate (FPR) </a:t>
                </a:r>
              </a:p>
              <a:p>
                <a:pPr marL="0" indent="0">
                  <a:buNone/>
                </a:pPr>
                <a14:m>
                  <m:oMathPara xmlns:m="http://schemas.openxmlformats.org/officeDocument/2006/math">
                    <m:oMathParaPr>
                      <m:jc m:val="centerGroup"/>
                    </m:oMathParaPr>
                    <m:oMath xmlns:m="http://schemas.openxmlformats.org/officeDocument/2006/math">
                      <m:r>
                        <a:rPr lang="en-US" sz="1800" b="0" i="0" smtClean="0">
                          <a:solidFill>
                            <a:srgbClr val="292929"/>
                          </a:solidFill>
                          <a:latin typeface="Cambria Math" panose="02040503050406030204" pitchFamily="18" charset="0"/>
                          <a:cs typeface="Arial" panose="020B0604020202020204" pitchFamily="34" charset="0"/>
                        </a:rPr>
                        <m:t>=</m:t>
                      </m:r>
                      <m:r>
                        <a:rPr lang="en-US" sz="1800" b="0" i="1" smtClean="0">
                          <a:solidFill>
                            <a:srgbClr val="292929"/>
                          </a:solidFill>
                          <a:latin typeface="Cambria Math" panose="02040503050406030204" pitchFamily="18" charset="0"/>
                          <a:cs typeface="Arial" panose="020B0604020202020204" pitchFamily="34" charset="0"/>
                        </a:rPr>
                        <m:t>1−</m:t>
                      </m:r>
                      <m:r>
                        <a:rPr lang="en-US" sz="1800" b="0" i="1" smtClean="0">
                          <a:solidFill>
                            <a:srgbClr val="292929"/>
                          </a:solidFill>
                          <a:latin typeface="Cambria Math" panose="02040503050406030204" pitchFamily="18" charset="0"/>
                          <a:cs typeface="Arial" panose="020B0604020202020204" pitchFamily="34" charset="0"/>
                        </a:rPr>
                        <m:t>𝑆𝑝𝑒𝑐𝑖𝑓𝑖𝑐𝑖𝑡𝑦</m:t>
                      </m:r>
                      <m:r>
                        <a:rPr lang="en-US" sz="1800" b="0" i="1" smtClean="0">
                          <a:solidFill>
                            <a:srgbClr val="292929"/>
                          </a:solidFill>
                          <a:latin typeface="Cambria Math" panose="02040503050406030204" pitchFamily="18" charset="0"/>
                          <a:cs typeface="Arial" panose="020B0604020202020204" pitchFamily="34" charset="0"/>
                        </a:rPr>
                        <m:t>=</m:t>
                      </m:r>
                      <m:f>
                        <m:fPr>
                          <m:ctrlPr>
                            <a:rPr lang="en-US" sz="1800" i="1" smtClean="0">
                              <a:solidFill>
                                <a:srgbClr val="292929"/>
                              </a:solidFill>
                              <a:latin typeface="Cambria Math" panose="02040503050406030204" pitchFamily="18" charset="0"/>
                              <a:cs typeface="Arial" panose="020B0604020202020204" pitchFamily="34" charset="0"/>
                            </a:rPr>
                          </m:ctrlPr>
                        </m:fPr>
                        <m:num>
                          <m:r>
                            <a:rPr lang="en-US" sz="1800" b="0" i="1" smtClean="0">
                              <a:solidFill>
                                <a:srgbClr val="292929"/>
                              </a:solidFill>
                              <a:latin typeface="Cambria Math" panose="02040503050406030204" pitchFamily="18" charset="0"/>
                              <a:cs typeface="Arial" panose="020B0604020202020204" pitchFamily="34" charset="0"/>
                            </a:rPr>
                            <m:t>𝐹𝑃</m:t>
                          </m:r>
                        </m:num>
                        <m:den>
                          <m:r>
                            <a:rPr lang="en-US" sz="1800" b="0" i="1" smtClean="0">
                              <a:solidFill>
                                <a:srgbClr val="292929"/>
                              </a:solidFill>
                              <a:latin typeface="Cambria Math" panose="02040503050406030204" pitchFamily="18" charset="0"/>
                              <a:cs typeface="Arial" panose="020B0604020202020204" pitchFamily="34" charset="0"/>
                            </a:rPr>
                            <m:t>𝑇𝑁</m:t>
                          </m:r>
                          <m:r>
                            <a:rPr lang="en-US" sz="1800" b="0" i="1" smtClean="0">
                              <a:solidFill>
                                <a:srgbClr val="292929"/>
                              </a:solidFill>
                              <a:latin typeface="Cambria Math" panose="02040503050406030204" pitchFamily="18" charset="0"/>
                              <a:cs typeface="Arial" panose="020B0604020202020204" pitchFamily="34" charset="0"/>
                            </a:rPr>
                            <m:t>+</m:t>
                          </m:r>
                          <m:r>
                            <a:rPr lang="en-US" sz="1800" b="0" i="1" smtClean="0">
                              <a:solidFill>
                                <a:srgbClr val="292929"/>
                              </a:solidFill>
                              <a:latin typeface="Cambria Math" panose="02040503050406030204" pitchFamily="18" charset="0"/>
                              <a:cs typeface="Arial" panose="020B0604020202020204" pitchFamily="34" charset="0"/>
                            </a:rPr>
                            <m:t>𝐹𝑃</m:t>
                          </m:r>
                        </m:den>
                      </m:f>
                    </m:oMath>
                  </m:oMathPara>
                </a14:m>
                <a:endParaRPr lang="en-US" sz="1800" b="0" dirty="0">
                  <a:solidFill>
                    <a:srgbClr val="292929"/>
                  </a:solidFill>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Prefer model with larger area under the ROC curve</a:t>
                </a:r>
              </a:p>
              <a:p>
                <a:pPr lvl="1"/>
                <a:r>
                  <a:rPr lang="en-US" dirty="0">
                    <a:latin typeface="Arial" panose="020B0604020202020204" pitchFamily="34" charset="0"/>
                    <a:cs typeface="Arial" panose="020B0604020202020204" pitchFamily="34" charset="0"/>
                  </a:rPr>
                  <a:t>Models with larger AUC have higher sensitivity and specificity over more thresholds overall</a:t>
                </a:r>
              </a:p>
              <a:p>
                <a:pPr lvl="1"/>
                <a:r>
                  <a:rPr lang="en-US" dirty="0">
                    <a:latin typeface="Arial" panose="020B0604020202020204" pitchFamily="34" charset="0"/>
                    <a:cs typeface="Arial" panose="020B0604020202020204" pitchFamily="34" charset="0"/>
                  </a:rPr>
                  <a:t>Diagonal line shows random class assignment (AUC=0.5)</a:t>
                </a:r>
              </a:p>
              <a:p>
                <a:pPr marL="0" indent="0">
                  <a:buNone/>
                </a:pPr>
                <a:endParaRPr lang="en-US" sz="20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D3214B36-81E8-5D62-006D-06643C1CE5F0}"/>
                  </a:ext>
                </a:extLst>
              </p:cNvPr>
              <p:cNvSpPr>
                <a:spLocks noGrp="1" noRot="1" noChangeAspect="1" noMove="1" noResize="1" noEditPoints="1" noAdjustHandles="1" noChangeArrowheads="1" noChangeShapeType="1" noTextEdit="1"/>
              </p:cNvSpPr>
              <p:nvPr>
                <p:ph idx="1"/>
              </p:nvPr>
            </p:nvSpPr>
            <p:spPr>
              <a:xfrm>
                <a:off x="1261872" y="1828800"/>
                <a:ext cx="4586478" cy="4905375"/>
              </a:xfrm>
              <a:blipFill>
                <a:blip r:embed="rId2"/>
                <a:stretch>
                  <a:fillRect l="-532" t="-1491"/>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4E10172E-DDEB-C25D-8729-EE780E1DF610}"/>
              </a:ext>
            </a:extLst>
          </p:cNvPr>
          <p:cNvSpPr txBox="1"/>
          <p:nvPr/>
        </p:nvSpPr>
        <p:spPr>
          <a:xfrm>
            <a:off x="6213675" y="5329372"/>
            <a:ext cx="2676525"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LDA AUC: 0.957</a:t>
            </a:r>
          </a:p>
          <a:p>
            <a:r>
              <a:rPr lang="en-US" dirty="0">
                <a:latin typeface="Arial" panose="020B0604020202020204" pitchFamily="34" charset="0"/>
                <a:cs typeface="Arial" panose="020B0604020202020204" pitchFamily="34" charset="0"/>
              </a:rPr>
              <a:t>RF AUC: 0.893</a:t>
            </a:r>
          </a:p>
        </p:txBody>
      </p:sp>
      <p:pic>
        <p:nvPicPr>
          <p:cNvPr id="5" name="Picture">
            <a:extLst>
              <a:ext uri="{FF2B5EF4-FFF2-40B4-BE49-F238E27FC236}">
                <a16:creationId xmlns:a16="http://schemas.microsoft.com/office/drawing/2014/main" id="{2945E585-F1DA-CB88-93D2-A39222C59272}"/>
              </a:ext>
            </a:extLst>
          </p:cNvPr>
          <p:cNvPicPr/>
          <p:nvPr/>
        </p:nvPicPr>
        <p:blipFill>
          <a:blip r:embed="rId3"/>
          <a:stretch>
            <a:fillRect/>
          </a:stretch>
        </p:blipFill>
        <p:spPr bwMode="auto">
          <a:xfrm>
            <a:off x="6108192" y="1528628"/>
            <a:ext cx="4619625" cy="3695700"/>
          </a:xfrm>
          <a:prstGeom prst="rect">
            <a:avLst/>
          </a:prstGeom>
          <a:noFill/>
          <a:ln w="9525">
            <a:noFill/>
            <a:headEnd/>
            <a:tailEnd/>
          </a:ln>
        </p:spPr>
      </p:pic>
    </p:spTree>
    <p:extLst>
      <p:ext uri="{BB962C8B-B14F-4D97-AF65-F5344CB8AC3E}">
        <p14:creationId xmlns:p14="http://schemas.microsoft.com/office/powerpoint/2010/main" val="2478901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7D78E-2660-B21A-E68A-35FBD4085D87}"/>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7F7CDB6D-8541-BADA-170B-0CD95CDAC51C}"/>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Participants characterized as demented have a smaller </a:t>
            </a:r>
            <a:r>
              <a:rPr lang="en-US" dirty="0" err="1">
                <a:latin typeface="Arial" panose="020B0604020202020204" pitchFamily="34" charset="0"/>
                <a:cs typeface="Arial" panose="020B0604020202020204" pitchFamily="34" charset="0"/>
              </a:rPr>
              <a:t>nWBV</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Participants characterized as demented do not have the same atrophy rate as participants characterized as non demented. </a:t>
            </a:r>
          </a:p>
          <a:p>
            <a:pPr lvl="1"/>
            <a:r>
              <a:rPr lang="en-US" dirty="0">
                <a:latin typeface="Arial" panose="020B0604020202020204" pitchFamily="34" charset="0"/>
                <a:cs typeface="Arial" panose="020B0604020202020204" pitchFamily="34" charset="0"/>
              </a:rPr>
              <a:t>Participants determined to be in early stages of AD fall in between</a:t>
            </a:r>
          </a:p>
          <a:p>
            <a:r>
              <a:rPr lang="en-US" dirty="0">
                <a:latin typeface="Arial" panose="020B0604020202020204" pitchFamily="34" charset="0"/>
                <a:cs typeface="Arial" panose="020B0604020202020204" pitchFamily="34" charset="0"/>
              </a:rPr>
              <a:t>Both models struggle to differentiate between more subtle differences in CDR (nondemented vs slight vs mild vs moderate dementia CDR = 0, 0.5, 1, 2 respectively).</a:t>
            </a:r>
          </a:p>
          <a:p>
            <a:r>
              <a:rPr lang="en-US" dirty="0">
                <a:latin typeface="Arial" panose="020B0604020202020204" pitchFamily="34" charset="0"/>
                <a:cs typeface="Arial" panose="020B0604020202020204" pitchFamily="34" charset="0"/>
              </a:rPr>
              <a:t>When classifying whether or not a participant had any dementia at all, LDA gives the best results at 89.47% accuracy </a:t>
            </a:r>
            <a:endParaRPr lang="en-US" sz="400" dirty="0">
              <a:latin typeface="Arial" panose="020B0604020202020204" pitchFamily="34" charset="0"/>
              <a:cs typeface="Arial" panose="020B0604020202020204" pitchFamily="34" charset="0"/>
            </a:endParaRPr>
          </a:p>
          <a:p>
            <a:pPr marL="0" indent="0" algn="just">
              <a:buNone/>
            </a:pPr>
            <a:r>
              <a:rPr lang="en-US" dirty="0">
                <a:latin typeface="Arial" panose="020B0604020202020204" pitchFamily="34" charset="0"/>
                <a:cs typeface="Arial" panose="020B0604020202020204" pitchFamily="34" charset="0"/>
              </a:rPr>
              <a:t>Overall AD is a very complex disease that depends on many different factors, notably MMSE, </a:t>
            </a:r>
            <a:r>
              <a:rPr lang="en-US" dirty="0" err="1">
                <a:latin typeface="Arial" panose="020B0604020202020204" pitchFamily="34" charset="0"/>
                <a:cs typeface="Arial" panose="020B0604020202020204" pitchFamily="34" charset="0"/>
              </a:rPr>
              <a:t>nWBV</a:t>
            </a:r>
            <a:r>
              <a:rPr lang="en-US" dirty="0">
                <a:latin typeface="Arial" panose="020B0604020202020204" pitchFamily="34" charset="0"/>
                <a:cs typeface="Arial" panose="020B0604020202020204" pitchFamily="34" charset="0"/>
              </a:rPr>
              <a:t> and estimated atrophy rate. We cannot fully rely on models to deliver accurate diagnoses, but these studies demonstrate that derived metrics from MRI may be an informative component when considering diagnoses. </a:t>
            </a:r>
          </a:p>
        </p:txBody>
      </p:sp>
    </p:spTree>
    <p:extLst>
      <p:ext uri="{BB962C8B-B14F-4D97-AF65-F5344CB8AC3E}">
        <p14:creationId xmlns:p14="http://schemas.microsoft.com/office/powerpoint/2010/main" val="2150460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B41E7-9774-F4B0-E3A8-563B5BB0B6C8}"/>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Data Source</a:t>
            </a:r>
          </a:p>
        </p:txBody>
      </p:sp>
      <p:sp>
        <p:nvSpPr>
          <p:cNvPr id="3" name="Content Placeholder 2">
            <a:extLst>
              <a:ext uri="{FF2B5EF4-FFF2-40B4-BE49-F238E27FC236}">
                <a16:creationId xmlns:a16="http://schemas.microsoft.com/office/drawing/2014/main" id="{13F2344C-5AD7-9853-272F-50EA597F96F1}"/>
              </a:ext>
            </a:extLst>
          </p:cNvPr>
          <p:cNvSpPr>
            <a:spLocks noGrp="1"/>
          </p:cNvSpPr>
          <p:nvPr>
            <p:ph idx="1"/>
          </p:nvPr>
        </p:nvSpPr>
        <p:spPr/>
        <p:txBody>
          <a:bodyPr/>
          <a:lstStyle/>
          <a:p>
            <a:pPr marL="0" indent="0">
              <a:buNone/>
            </a:pPr>
            <a:r>
              <a:rPr lang="en-US" dirty="0">
                <a:latin typeface="Arial" panose="020B0604020202020204" pitchFamily="34" charset="0"/>
                <a:cs typeface="Arial" panose="020B0604020202020204" pitchFamily="34" charset="0"/>
              </a:rPr>
              <a:t>Marcus DS, </a:t>
            </a:r>
            <a:r>
              <a:rPr lang="en-US" dirty="0" err="1">
                <a:latin typeface="Arial" panose="020B0604020202020204" pitchFamily="34" charset="0"/>
                <a:cs typeface="Arial" panose="020B0604020202020204" pitchFamily="34" charset="0"/>
              </a:rPr>
              <a:t>Fotenos</a:t>
            </a:r>
            <a:r>
              <a:rPr lang="en-US" dirty="0">
                <a:latin typeface="Arial" panose="020B0604020202020204" pitchFamily="34" charset="0"/>
                <a:cs typeface="Arial" panose="020B0604020202020204" pitchFamily="34" charset="0"/>
              </a:rPr>
              <a:t> AF, </a:t>
            </a:r>
            <a:r>
              <a:rPr lang="en-US" dirty="0" err="1">
                <a:latin typeface="Arial" panose="020B0604020202020204" pitchFamily="34" charset="0"/>
                <a:cs typeface="Arial" panose="020B0604020202020204" pitchFamily="34" charset="0"/>
              </a:rPr>
              <a:t>Csernansky</a:t>
            </a:r>
            <a:r>
              <a:rPr lang="en-US" dirty="0">
                <a:latin typeface="Arial" panose="020B0604020202020204" pitchFamily="34" charset="0"/>
                <a:cs typeface="Arial" panose="020B0604020202020204" pitchFamily="34" charset="0"/>
              </a:rPr>
              <a:t> JG, Morris JC, Buckner RL. Open access series of imaging studies: longitudinal MRI data in nondemented and demented older adults. J </a:t>
            </a:r>
            <a:r>
              <a:rPr lang="en-US" dirty="0" err="1">
                <a:latin typeface="Arial" panose="020B0604020202020204" pitchFamily="34" charset="0"/>
                <a:cs typeface="Arial" panose="020B0604020202020204" pitchFamily="34" charset="0"/>
              </a:rPr>
              <a:t>Cogn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Neurosci</a:t>
            </a:r>
            <a:r>
              <a:rPr lang="en-US" dirty="0">
                <a:latin typeface="Arial" panose="020B0604020202020204" pitchFamily="34" charset="0"/>
                <a:cs typeface="Arial" panose="020B0604020202020204" pitchFamily="34" charset="0"/>
              </a:rPr>
              <a:t>. 2010 Dec;22(12):2677-84. </a:t>
            </a:r>
            <a:r>
              <a:rPr lang="en-US" dirty="0" err="1">
                <a:latin typeface="Arial" panose="020B0604020202020204" pitchFamily="34" charset="0"/>
                <a:cs typeface="Arial" panose="020B0604020202020204" pitchFamily="34" charset="0"/>
              </a:rPr>
              <a:t>doi</a:t>
            </a:r>
            <a:r>
              <a:rPr lang="en-US" dirty="0">
                <a:latin typeface="Arial" panose="020B0604020202020204" pitchFamily="34" charset="0"/>
                <a:cs typeface="Arial" panose="020B0604020202020204" pitchFamily="34" charset="0"/>
              </a:rPr>
              <a:t>: 10.1162/jocn.2009.21407. PMID: 19929323; PMCID: PMC2895005.</a:t>
            </a:r>
          </a:p>
          <a:p>
            <a:pPr marL="0" indent="0">
              <a:buNone/>
            </a:pPr>
            <a:r>
              <a:rPr lang="en-US" dirty="0">
                <a:latin typeface="Arial" panose="020B0604020202020204" pitchFamily="34" charset="0"/>
                <a:cs typeface="Arial" panose="020B0604020202020204" pitchFamily="34" charset="0"/>
              </a:rPr>
              <a:t>Accessible via Kaggle</a:t>
            </a:r>
          </a:p>
        </p:txBody>
      </p:sp>
    </p:spTree>
    <p:extLst>
      <p:ext uri="{BB962C8B-B14F-4D97-AF65-F5344CB8AC3E}">
        <p14:creationId xmlns:p14="http://schemas.microsoft.com/office/powerpoint/2010/main" val="1254104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EA8B4-BCC8-DFFB-AC08-1D180EB4E05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References</a:t>
            </a:r>
          </a:p>
        </p:txBody>
      </p:sp>
      <p:sp>
        <p:nvSpPr>
          <p:cNvPr id="3" name="Content Placeholder 2">
            <a:extLst>
              <a:ext uri="{FF2B5EF4-FFF2-40B4-BE49-F238E27FC236}">
                <a16:creationId xmlns:a16="http://schemas.microsoft.com/office/drawing/2014/main" id="{2E44FA7E-0E07-04BF-7E59-78175AF27540}"/>
              </a:ext>
            </a:extLst>
          </p:cNvPr>
          <p:cNvSpPr>
            <a:spLocks noGrp="1"/>
          </p:cNvSpPr>
          <p:nvPr>
            <p:ph idx="1"/>
          </p:nvPr>
        </p:nvSpPr>
        <p:spPr/>
        <p:txBody>
          <a:bodyPr>
            <a:normAutofit fontScale="85000" lnSpcReduction="20000"/>
          </a:bodyPr>
          <a:lstStyle/>
          <a:p>
            <a:r>
              <a:rPr lang="en-US" dirty="0">
                <a:latin typeface="Arial" panose="020B0604020202020204" pitchFamily="34" charset="0"/>
                <a:cs typeface="Arial" panose="020B0604020202020204" pitchFamily="34" charset="0"/>
              </a:rPr>
              <a:t>1. Gonzalez AE, Jorgensen ET, Ramos JD, Harkness JH, </a:t>
            </a:r>
            <a:r>
              <a:rPr lang="en-US" dirty="0" err="1">
                <a:latin typeface="Arial" panose="020B0604020202020204" pitchFamily="34" charset="0"/>
                <a:cs typeface="Arial" panose="020B0604020202020204" pitchFamily="34" charset="0"/>
              </a:rPr>
              <a:t>Aadland</a:t>
            </a:r>
            <a:r>
              <a:rPr lang="en-US" dirty="0">
                <a:latin typeface="Arial" panose="020B0604020202020204" pitchFamily="34" charset="0"/>
                <a:cs typeface="Arial" panose="020B0604020202020204" pitchFamily="34" charset="0"/>
              </a:rPr>
              <a:t> JA, Brown TE, </a:t>
            </a:r>
            <a:r>
              <a:rPr lang="en-US" dirty="0" err="1">
                <a:latin typeface="Arial" panose="020B0604020202020204" pitchFamily="34" charset="0"/>
                <a:cs typeface="Arial" panose="020B0604020202020204" pitchFamily="34" charset="0"/>
              </a:rPr>
              <a:t>Sorg</a:t>
            </a:r>
            <a:r>
              <a:rPr lang="en-US" dirty="0">
                <a:latin typeface="Arial" panose="020B0604020202020204" pitchFamily="34" charset="0"/>
                <a:cs typeface="Arial" panose="020B0604020202020204" pitchFamily="34" charset="0"/>
              </a:rPr>
              <a:t> BA. Impact of Perineuronal Net Removal in the Rat Medial Prefrontal Cortex on Parvalbumin Interneurons After Reinstatement of Cocaine Conditioned Place Preference. Front Cell </a:t>
            </a:r>
            <a:r>
              <a:rPr lang="en-US" dirty="0" err="1">
                <a:latin typeface="Arial" panose="020B0604020202020204" pitchFamily="34" charset="0"/>
                <a:cs typeface="Arial" panose="020B0604020202020204" pitchFamily="34" charset="0"/>
              </a:rPr>
              <a:t>Neurosci</a:t>
            </a:r>
            <a:r>
              <a:rPr lang="en-US" dirty="0">
                <a:latin typeface="Arial" panose="020B0604020202020204" pitchFamily="34" charset="0"/>
                <a:cs typeface="Arial" panose="020B0604020202020204" pitchFamily="34" charset="0"/>
              </a:rPr>
              <a:t>. 2022 Jul 28;16:932391. </a:t>
            </a:r>
            <a:r>
              <a:rPr lang="en-US" dirty="0" err="1">
                <a:latin typeface="Arial" panose="020B0604020202020204" pitchFamily="34" charset="0"/>
                <a:cs typeface="Arial" panose="020B0604020202020204" pitchFamily="34" charset="0"/>
              </a:rPr>
              <a:t>doi</a:t>
            </a:r>
            <a:r>
              <a:rPr lang="en-US" dirty="0">
                <a:latin typeface="Arial" panose="020B0604020202020204" pitchFamily="34" charset="0"/>
                <a:cs typeface="Arial" panose="020B0604020202020204" pitchFamily="34" charset="0"/>
              </a:rPr>
              <a:t>: 10.3389/fncel.2022.932391. PMID: 35966203; PMCID: PMC9366391. </a:t>
            </a:r>
          </a:p>
          <a:p>
            <a:r>
              <a:rPr lang="en-US" dirty="0">
                <a:latin typeface="Arial" panose="020B0604020202020204" pitchFamily="34" charset="0"/>
                <a:cs typeface="Arial" panose="020B0604020202020204" pitchFamily="34" charset="0"/>
              </a:rPr>
              <a:t>2. Kehoe EG, McNulty JP, Mullins PG, </a:t>
            </a:r>
            <a:r>
              <a:rPr lang="en-US" dirty="0" err="1">
                <a:latin typeface="Arial" panose="020B0604020202020204" pitchFamily="34" charset="0"/>
                <a:cs typeface="Arial" panose="020B0604020202020204" pitchFamily="34" charset="0"/>
              </a:rPr>
              <a:t>Bokde</a:t>
            </a:r>
            <a:r>
              <a:rPr lang="en-US" dirty="0">
                <a:latin typeface="Arial" panose="020B0604020202020204" pitchFamily="34" charset="0"/>
                <a:cs typeface="Arial" panose="020B0604020202020204" pitchFamily="34" charset="0"/>
              </a:rPr>
              <a:t> AL. Advances in MRI biomarkers for the diagnosis of Alzheimer's disease. </a:t>
            </a:r>
            <a:r>
              <a:rPr lang="en-US" dirty="0" err="1">
                <a:latin typeface="Arial" panose="020B0604020202020204" pitchFamily="34" charset="0"/>
                <a:cs typeface="Arial" panose="020B0604020202020204" pitchFamily="34" charset="0"/>
              </a:rPr>
              <a:t>Biomark</a:t>
            </a:r>
            <a:r>
              <a:rPr lang="en-US" dirty="0">
                <a:latin typeface="Arial" panose="020B0604020202020204" pitchFamily="34" charset="0"/>
                <a:cs typeface="Arial" panose="020B0604020202020204" pitchFamily="34" charset="0"/>
              </a:rPr>
              <a:t> Med. 2014;8(9):1151-69. </a:t>
            </a:r>
            <a:r>
              <a:rPr lang="en-US" dirty="0" err="1">
                <a:latin typeface="Arial" panose="020B0604020202020204" pitchFamily="34" charset="0"/>
                <a:cs typeface="Arial" panose="020B0604020202020204" pitchFamily="34" charset="0"/>
              </a:rPr>
              <a:t>doi</a:t>
            </a:r>
            <a:r>
              <a:rPr lang="en-US" dirty="0">
                <a:latin typeface="Arial" panose="020B0604020202020204" pitchFamily="34" charset="0"/>
                <a:cs typeface="Arial" panose="020B0604020202020204" pitchFamily="34" charset="0"/>
              </a:rPr>
              <a:t>: 10.2217/bmm.14.42. PMID: 25402585. </a:t>
            </a:r>
          </a:p>
          <a:p>
            <a:r>
              <a:rPr lang="en-US" dirty="0">
                <a:latin typeface="Arial" panose="020B0604020202020204" pitchFamily="34" charset="0"/>
                <a:cs typeface="Arial" panose="020B0604020202020204" pitchFamily="34" charset="0"/>
              </a:rPr>
              <a:t>3. Marcus DS, Wang TH, Parker J, </a:t>
            </a:r>
            <a:r>
              <a:rPr lang="en-US" dirty="0" err="1">
                <a:latin typeface="Arial" panose="020B0604020202020204" pitchFamily="34" charset="0"/>
                <a:cs typeface="Arial" panose="020B0604020202020204" pitchFamily="34" charset="0"/>
              </a:rPr>
              <a:t>Csernansky</a:t>
            </a:r>
            <a:r>
              <a:rPr lang="en-US" dirty="0">
                <a:latin typeface="Arial" panose="020B0604020202020204" pitchFamily="34" charset="0"/>
                <a:cs typeface="Arial" panose="020B0604020202020204" pitchFamily="34" charset="0"/>
              </a:rPr>
              <a:t> JG, Morris JC, Buckner RL. Open Access Series of Imaging Studies (OASIS): cross-sectional MRI data in young, middle aged, nondemented, and demented older adults. J </a:t>
            </a:r>
            <a:r>
              <a:rPr lang="en-US" dirty="0" err="1">
                <a:latin typeface="Arial" panose="020B0604020202020204" pitchFamily="34" charset="0"/>
                <a:cs typeface="Arial" panose="020B0604020202020204" pitchFamily="34" charset="0"/>
              </a:rPr>
              <a:t>Cogn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Neurosci</a:t>
            </a:r>
            <a:r>
              <a:rPr lang="en-US" dirty="0">
                <a:latin typeface="Arial" panose="020B0604020202020204" pitchFamily="34" charset="0"/>
                <a:cs typeface="Arial" panose="020B0604020202020204" pitchFamily="34" charset="0"/>
              </a:rPr>
              <a:t>. 2007 Sep;19(9):1498-507. </a:t>
            </a:r>
            <a:r>
              <a:rPr lang="en-US" dirty="0" err="1">
                <a:latin typeface="Arial" panose="020B0604020202020204" pitchFamily="34" charset="0"/>
                <a:cs typeface="Arial" panose="020B0604020202020204" pitchFamily="34" charset="0"/>
              </a:rPr>
              <a:t>doi</a:t>
            </a:r>
            <a:r>
              <a:rPr lang="en-US" dirty="0">
                <a:latin typeface="Arial" panose="020B0604020202020204" pitchFamily="34" charset="0"/>
                <a:cs typeface="Arial" panose="020B0604020202020204" pitchFamily="34" charset="0"/>
              </a:rPr>
              <a:t>: 10.1162/jocn.2007.19.9.1498. PMID: 17714011. </a:t>
            </a:r>
          </a:p>
          <a:p>
            <a:r>
              <a:rPr lang="en-US" dirty="0">
                <a:latin typeface="Arial" panose="020B0604020202020204" pitchFamily="34" charset="0"/>
                <a:cs typeface="Arial" panose="020B0604020202020204" pitchFamily="34" charset="0"/>
              </a:rPr>
              <a:t>4. Scarlett JM, Hu SJ, </a:t>
            </a:r>
            <a:r>
              <a:rPr lang="en-US" dirty="0" err="1">
                <a:latin typeface="Arial" panose="020B0604020202020204" pitchFamily="34" charset="0"/>
                <a:cs typeface="Arial" panose="020B0604020202020204" pitchFamily="34" charset="0"/>
              </a:rPr>
              <a:t>Alonge</a:t>
            </a:r>
            <a:r>
              <a:rPr lang="en-US" dirty="0">
                <a:latin typeface="Arial" panose="020B0604020202020204" pitchFamily="34" charset="0"/>
                <a:cs typeface="Arial" panose="020B0604020202020204" pitchFamily="34" charset="0"/>
              </a:rPr>
              <a:t> KM. The "Loss" of Perineuronal Nets in Alzheimer's Disease: Missing or Hiding in Plain Sight? Front </a:t>
            </a:r>
            <a:r>
              <a:rPr lang="en-US" dirty="0" err="1">
                <a:latin typeface="Arial" panose="020B0604020202020204" pitchFamily="34" charset="0"/>
                <a:cs typeface="Arial" panose="020B0604020202020204" pitchFamily="34" charset="0"/>
              </a:rPr>
              <a:t>Integr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Neurosci</a:t>
            </a:r>
            <a:r>
              <a:rPr lang="en-US" dirty="0">
                <a:latin typeface="Arial" panose="020B0604020202020204" pitchFamily="34" charset="0"/>
                <a:cs typeface="Arial" panose="020B0604020202020204" pitchFamily="34" charset="0"/>
              </a:rPr>
              <a:t>. 2022 May 25;16:896400. </a:t>
            </a:r>
            <a:r>
              <a:rPr lang="en-US" dirty="0" err="1">
                <a:latin typeface="Arial" panose="020B0604020202020204" pitchFamily="34" charset="0"/>
                <a:cs typeface="Arial" panose="020B0604020202020204" pitchFamily="34" charset="0"/>
              </a:rPr>
              <a:t>doi</a:t>
            </a:r>
            <a:r>
              <a:rPr lang="en-US" dirty="0">
                <a:latin typeface="Arial" panose="020B0604020202020204" pitchFamily="34" charset="0"/>
                <a:cs typeface="Arial" panose="020B0604020202020204" pitchFamily="34" charset="0"/>
              </a:rPr>
              <a:t>: 10.3389/fnint.2022.896400. PMID: 35694184; PMCID: PMC9174696. </a:t>
            </a:r>
          </a:p>
          <a:p>
            <a:r>
              <a:rPr lang="en-US" dirty="0">
                <a:latin typeface="Arial" panose="020B0604020202020204" pitchFamily="34" charset="0"/>
                <a:cs typeface="Arial" panose="020B0604020202020204" pitchFamily="34" charset="0"/>
              </a:rPr>
              <a:t>5. </a:t>
            </a:r>
            <a:r>
              <a:rPr lang="en-US" dirty="0" err="1">
                <a:latin typeface="Arial" panose="020B0604020202020204" pitchFamily="34" charset="0"/>
                <a:cs typeface="Arial" panose="020B0604020202020204" pitchFamily="34" charset="0"/>
              </a:rPr>
              <a:t>Silbert</a:t>
            </a:r>
            <a:r>
              <a:rPr lang="en-US" dirty="0">
                <a:latin typeface="Arial" panose="020B0604020202020204" pitchFamily="34" charset="0"/>
                <a:cs typeface="Arial" panose="020B0604020202020204" pitchFamily="34" charset="0"/>
              </a:rPr>
              <a:t> LC, Quinn JF, Moore MM, Corbridge E, Ball MJ, Murdoch G, Sexton G, Kaye JA. Changes in premorbid brain volume predict Alzheimer's disease pathology. Neurology. 2003 Aug 26;61(4):487-92. </a:t>
            </a:r>
            <a:r>
              <a:rPr lang="en-US" dirty="0" err="1">
                <a:latin typeface="Arial" panose="020B0604020202020204" pitchFamily="34" charset="0"/>
                <a:cs typeface="Arial" panose="020B0604020202020204" pitchFamily="34" charset="0"/>
              </a:rPr>
              <a:t>doi</a:t>
            </a:r>
            <a:r>
              <a:rPr lang="en-US" dirty="0">
                <a:latin typeface="Arial" panose="020B0604020202020204" pitchFamily="34" charset="0"/>
                <a:cs typeface="Arial" panose="020B0604020202020204" pitchFamily="34" charset="0"/>
              </a:rPr>
              <a:t>: 10.1212/01.wnl.0000079053.77227.14. PMID: 12939422.</a:t>
            </a:r>
          </a:p>
        </p:txBody>
      </p:sp>
    </p:spTree>
    <p:extLst>
      <p:ext uri="{BB962C8B-B14F-4D97-AF65-F5344CB8AC3E}">
        <p14:creationId xmlns:p14="http://schemas.microsoft.com/office/powerpoint/2010/main" val="1165446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04422-3FDF-C7DF-FD4A-3EF1487B02E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Supplemental Figures</a:t>
            </a:r>
          </a:p>
        </p:txBody>
      </p:sp>
      <p:sp>
        <p:nvSpPr>
          <p:cNvPr id="3" name="Content Placeholder 2">
            <a:extLst>
              <a:ext uri="{FF2B5EF4-FFF2-40B4-BE49-F238E27FC236}">
                <a16:creationId xmlns:a16="http://schemas.microsoft.com/office/drawing/2014/main" id="{6E93F72A-367E-0967-A8AE-92DDEE403004}"/>
              </a:ext>
            </a:extLst>
          </p:cNvPr>
          <p:cNvSpPr>
            <a:spLocks noGrp="1"/>
          </p:cNvSpPr>
          <p:nvPr>
            <p:ph idx="1"/>
          </p:nvPr>
        </p:nvSpPr>
        <p:spPr/>
        <p:txBody>
          <a:bodyPr/>
          <a:lstStyle/>
          <a:p>
            <a:endParaRPr lang="en-US" dirty="0"/>
          </a:p>
        </p:txBody>
      </p:sp>
      <p:pic>
        <p:nvPicPr>
          <p:cNvPr id="4" name="Picture">
            <a:extLst>
              <a:ext uri="{FF2B5EF4-FFF2-40B4-BE49-F238E27FC236}">
                <a16:creationId xmlns:a16="http://schemas.microsoft.com/office/drawing/2014/main" id="{6479A2C8-AAF6-8B85-0322-B81EF6685947}"/>
              </a:ext>
            </a:extLst>
          </p:cNvPr>
          <p:cNvPicPr/>
          <p:nvPr/>
        </p:nvPicPr>
        <p:blipFill>
          <a:blip r:embed="rId2"/>
          <a:stretch>
            <a:fillRect/>
          </a:stretch>
        </p:blipFill>
        <p:spPr bwMode="auto">
          <a:xfrm>
            <a:off x="688712" y="1879283"/>
            <a:ext cx="5334000" cy="3556000"/>
          </a:xfrm>
          <a:prstGeom prst="rect">
            <a:avLst/>
          </a:prstGeom>
          <a:noFill/>
          <a:ln w="9525">
            <a:noFill/>
            <a:headEnd/>
            <a:tailEnd/>
          </a:ln>
        </p:spPr>
      </p:pic>
      <p:pic>
        <p:nvPicPr>
          <p:cNvPr id="5" name="Picture">
            <a:extLst>
              <a:ext uri="{FF2B5EF4-FFF2-40B4-BE49-F238E27FC236}">
                <a16:creationId xmlns:a16="http://schemas.microsoft.com/office/drawing/2014/main" id="{C99091D4-106B-F493-0A73-DDA24F3438DD}"/>
              </a:ext>
            </a:extLst>
          </p:cNvPr>
          <p:cNvPicPr/>
          <p:nvPr/>
        </p:nvPicPr>
        <p:blipFill>
          <a:blip r:embed="rId3"/>
          <a:stretch>
            <a:fillRect/>
          </a:stretch>
        </p:blipFill>
        <p:spPr bwMode="auto">
          <a:xfrm>
            <a:off x="6022712" y="1879283"/>
            <a:ext cx="5334000" cy="3556000"/>
          </a:xfrm>
          <a:prstGeom prst="rect">
            <a:avLst/>
          </a:prstGeom>
          <a:noFill/>
          <a:ln w="9525">
            <a:noFill/>
            <a:headEnd/>
            <a:tailEnd/>
          </a:ln>
        </p:spPr>
      </p:pic>
    </p:spTree>
    <p:extLst>
      <p:ext uri="{BB962C8B-B14F-4D97-AF65-F5344CB8AC3E}">
        <p14:creationId xmlns:p14="http://schemas.microsoft.com/office/powerpoint/2010/main" val="1320264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A4E34-C37C-84C4-646A-075730246E3D}"/>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The Problem</a:t>
            </a:r>
          </a:p>
        </p:txBody>
      </p:sp>
      <p:sp>
        <p:nvSpPr>
          <p:cNvPr id="3" name="Content Placeholder 2">
            <a:extLst>
              <a:ext uri="{FF2B5EF4-FFF2-40B4-BE49-F238E27FC236}">
                <a16:creationId xmlns:a16="http://schemas.microsoft.com/office/drawing/2014/main" id="{F1745B7F-BE27-FB40-E482-BBCB87B9CF3D}"/>
              </a:ext>
            </a:extLst>
          </p:cNvPr>
          <p:cNvSpPr>
            <a:spLocks noGrp="1"/>
          </p:cNvSpPr>
          <p:nvPr>
            <p:ph idx="1"/>
          </p:nvPr>
        </p:nvSpPr>
        <p:spPr/>
        <p:txBody>
          <a:bodyPr/>
          <a:lstStyle/>
          <a:p>
            <a:r>
              <a:rPr lang="en-US" sz="2400" dirty="0">
                <a:latin typeface="Arial" panose="020B0604020202020204" pitchFamily="34" charset="0"/>
                <a:cs typeface="Arial" panose="020B0604020202020204" pitchFamily="34" charset="0"/>
              </a:rPr>
              <a:t>Alzheimer’s Disease (AD) diagnosis confirmation post-mortem</a:t>
            </a:r>
          </a:p>
          <a:p>
            <a:pPr lvl="1"/>
            <a:r>
              <a:rPr lang="en-US" sz="2000" dirty="0">
                <a:latin typeface="Arial" panose="020B0604020202020204" pitchFamily="34" charset="0"/>
                <a:cs typeface="Arial" panose="020B0604020202020204" pitchFamily="34" charset="0"/>
              </a:rPr>
              <a:t>Neurofibrillary tracks</a:t>
            </a:r>
          </a:p>
          <a:p>
            <a:pPr lvl="1"/>
            <a:r>
              <a:rPr lang="en-US" sz="2000" dirty="0">
                <a:latin typeface="Arial" panose="020B0604020202020204" pitchFamily="34" charset="0"/>
                <a:cs typeface="Arial" panose="020B0604020202020204" pitchFamily="34" charset="0"/>
              </a:rPr>
              <a:t>Abnormal plaque buildup and distribution</a:t>
            </a:r>
          </a:p>
          <a:p>
            <a:r>
              <a:rPr lang="en-US" sz="2400" dirty="0">
                <a:latin typeface="Arial" panose="020B0604020202020204" pitchFamily="34" charset="0"/>
                <a:cs typeface="Arial" panose="020B0604020202020204" pitchFamily="34" charset="0"/>
              </a:rPr>
              <a:t>Relevant biomarkers associated with disease outcomes</a:t>
            </a:r>
          </a:p>
          <a:p>
            <a:pPr lvl="1"/>
            <a:r>
              <a:rPr lang="en-US" sz="2000" dirty="0">
                <a:latin typeface="Arial" panose="020B0604020202020204" pitchFamily="34" charset="0"/>
                <a:cs typeface="Arial" panose="020B0604020202020204" pitchFamily="34" charset="0"/>
              </a:rPr>
              <a:t>Accessible</a:t>
            </a:r>
          </a:p>
          <a:p>
            <a:pPr lvl="1"/>
            <a:r>
              <a:rPr lang="en-US" sz="2000" dirty="0">
                <a:latin typeface="Arial" panose="020B0604020202020204" pitchFamily="34" charset="0"/>
                <a:cs typeface="Arial" panose="020B0604020202020204" pitchFamily="34" charset="0"/>
              </a:rPr>
              <a:t>Sensitive, early detection</a:t>
            </a:r>
          </a:p>
          <a:p>
            <a:pPr lvl="1"/>
            <a:r>
              <a:rPr lang="en-US" sz="2000" dirty="0">
                <a:latin typeface="Arial" panose="020B0604020202020204" pitchFamily="34" charset="0"/>
                <a:cs typeface="Arial" panose="020B0604020202020204" pitchFamily="34" charset="0"/>
              </a:rPr>
              <a:t>Correlate with disease outcomes</a:t>
            </a:r>
          </a:p>
          <a:p>
            <a:r>
              <a:rPr lang="en-US" sz="2400" dirty="0">
                <a:latin typeface="Arial" panose="020B0604020202020204" pitchFamily="34" charset="0"/>
                <a:cs typeface="Arial" panose="020B0604020202020204" pitchFamily="34" charset="0"/>
              </a:rPr>
              <a:t>AD characterized by atrophy</a:t>
            </a:r>
          </a:p>
          <a:p>
            <a:pPr lvl="1"/>
            <a:r>
              <a:rPr lang="en-US" sz="2000" dirty="0">
                <a:latin typeface="Arial" panose="020B0604020202020204" pitchFamily="34" charset="0"/>
                <a:cs typeface="Arial" panose="020B0604020202020204" pitchFamily="34" charset="0"/>
              </a:rPr>
              <a:t>Differences in MRI?</a:t>
            </a:r>
          </a:p>
          <a:p>
            <a:pPr marL="274320" lvl="1"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8901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3ECE8-2E44-027F-A838-E3C3617B4A8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Supplemental Figures</a:t>
            </a:r>
          </a:p>
        </p:txBody>
      </p:sp>
      <p:sp>
        <p:nvSpPr>
          <p:cNvPr id="3" name="Content Placeholder 2">
            <a:extLst>
              <a:ext uri="{FF2B5EF4-FFF2-40B4-BE49-F238E27FC236}">
                <a16:creationId xmlns:a16="http://schemas.microsoft.com/office/drawing/2014/main" id="{D7C83CE0-EDC5-6E1E-70FA-79E4841DFAA3}"/>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32D842C9-36FD-25D1-FA6E-E681EF45E1AC}"/>
              </a:ext>
            </a:extLst>
          </p:cNvPr>
          <p:cNvPicPr/>
          <p:nvPr/>
        </p:nvPicPr>
        <p:blipFill>
          <a:blip r:embed="rId2"/>
          <a:stretch>
            <a:fillRect/>
          </a:stretch>
        </p:blipFill>
        <p:spPr bwMode="auto">
          <a:xfrm>
            <a:off x="511302" y="1828800"/>
            <a:ext cx="5334000" cy="3556000"/>
          </a:xfrm>
          <a:prstGeom prst="rect">
            <a:avLst/>
          </a:prstGeom>
          <a:noFill/>
          <a:ln w="9525">
            <a:noFill/>
            <a:headEnd/>
            <a:tailEnd/>
          </a:ln>
        </p:spPr>
      </p:pic>
      <p:pic>
        <p:nvPicPr>
          <p:cNvPr id="5" name="Picture">
            <a:extLst>
              <a:ext uri="{FF2B5EF4-FFF2-40B4-BE49-F238E27FC236}">
                <a16:creationId xmlns:a16="http://schemas.microsoft.com/office/drawing/2014/main" id="{6E5F6B28-7DE7-39A1-F783-6FBE6D313BF8}"/>
              </a:ext>
            </a:extLst>
          </p:cNvPr>
          <p:cNvPicPr/>
          <p:nvPr/>
        </p:nvPicPr>
        <p:blipFill>
          <a:blip r:embed="rId3"/>
          <a:stretch>
            <a:fillRect/>
          </a:stretch>
        </p:blipFill>
        <p:spPr bwMode="auto">
          <a:xfrm>
            <a:off x="5845302" y="1828800"/>
            <a:ext cx="5334000" cy="3556000"/>
          </a:xfrm>
          <a:prstGeom prst="rect">
            <a:avLst/>
          </a:prstGeom>
          <a:noFill/>
          <a:ln w="9525">
            <a:noFill/>
            <a:headEnd/>
            <a:tailEnd/>
          </a:ln>
        </p:spPr>
      </p:pic>
    </p:spTree>
    <p:extLst>
      <p:ext uri="{BB962C8B-B14F-4D97-AF65-F5344CB8AC3E}">
        <p14:creationId xmlns:p14="http://schemas.microsoft.com/office/powerpoint/2010/main" val="3440332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1E4E4-5AFE-2F81-2A1D-E464A004088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Thank you! Questions?</a:t>
            </a:r>
          </a:p>
        </p:txBody>
      </p:sp>
    </p:spTree>
    <p:extLst>
      <p:ext uri="{BB962C8B-B14F-4D97-AF65-F5344CB8AC3E}">
        <p14:creationId xmlns:p14="http://schemas.microsoft.com/office/powerpoint/2010/main" val="2685544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902C0B35-5E31-D698-80C0-19725EC2384D}"/>
              </a:ext>
            </a:extLst>
          </p:cNvPr>
          <p:cNvGrpSpPr/>
          <p:nvPr/>
        </p:nvGrpSpPr>
        <p:grpSpPr>
          <a:xfrm>
            <a:off x="1124447" y="311180"/>
            <a:ext cx="5534261" cy="6114284"/>
            <a:chOff x="1093186" y="295550"/>
            <a:chExt cx="5534261" cy="6114284"/>
          </a:xfrm>
        </p:grpSpPr>
        <p:grpSp>
          <p:nvGrpSpPr>
            <p:cNvPr id="19" name="Group 18">
              <a:extLst>
                <a:ext uri="{FF2B5EF4-FFF2-40B4-BE49-F238E27FC236}">
                  <a16:creationId xmlns:a16="http://schemas.microsoft.com/office/drawing/2014/main" id="{F287F6BC-3F49-3A9C-3F92-A205F7660955}"/>
                </a:ext>
              </a:extLst>
            </p:cNvPr>
            <p:cNvGrpSpPr/>
            <p:nvPr/>
          </p:nvGrpSpPr>
          <p:grpSpPr>
            <a:xfrm>
              <a:off x="1093188" y="295550"/>
              <a:ext cx="5534259" cy="6114284"/>
              <a:chOff x="1093188" y="295550"/>
              <a:chExt cx="5534259" cy="6114284"/>
            </a:xfrm>
          </p:grpSpPr>
          <p:grpSp>
            <p:nvGrpSpPr>
              <p:cNvPr id="17" name="Group 16">
                <a:extLst>
                  <a:ext uri="{FF2B5EF4-FFF2-40B4-BE49-F238E27FC236}">
                    <a16:creationId xmlns:a16="http://schemas.microsoft.com/office/drawing/2014/main" id="{A7503E01-D151-5AD5-AF5D-DA8CA1B546AC}"/>
                  </a:ext>
                </a:extLst>
              </p:cNvPr>
              <p:cNvGrpSpPr/>
              <p:nvPr/>
            </p:nvGrpSpPr>
            <p:grpSpPr>
              <a:xfrm>
                <a:off x="1231037" y="448166"/>
                <a:ext cx="5396410" cy="5961668"/>
                <a:chOff x="1387344" y="410849"/>
                <a:chExt cx="6174295" cy="6821034"/>
              </a:xfrm>
            </p:grpSpPr>
            <p:grpSp>
              <p:nvGrpSpPr>
                <p:cNvPr id="8" name="Group 7">
                  <a:extLst>
                    <a:ext uri="{FF2B5EF4-FFF2-40B4-BE49-F238E27FC236}">
                      <a16:creationId xmlns:a16="http://schemas.microsoft.com/office/drawing/2014/main" id="{6CAF6A80-2B41-1D1A-D524-3EDD0C86EB3A}"/>
                    </a:ext>
                  </a:extLst>
                </p:cNvPr>
                <p:cNvGrpSpPr/>
                <p:nvPr/>
              </p:nvGrpSpPr>
              <p:grpSpPr>
                <a:xfrm>
                  <a:off x="1387344" y="410849"/>
                  <a:ext cx="3285137" cy="2564166"/>
                  <a:chOff x="5131292" y="1129861"/>
                  <a:chExt cx="6072326" cy="4598278"/>
                </a:xfrm>
              </p:grpSpPr>
              <p:pic>
                <p:nvPicPr>
                  <p:cNvPr id="4" name="Picture 3" descr="A red and blue squares&#10;&#10;Description automatically generated with low confidence">
                    <a:extLst>
                      <a:ext uri="{FF2B5EF4-FFF2-40B4-BE49-F238E27FC236}">
                        <a16:creationId xmlns:a16="http://schemas.microsoft.com/office/drawing/2014/main" id="{D1B2C5A3-D208-9AC4-E073-2CFDE78B39AF}"/>
                      </a:ext>
                    </a:extLst>
                  </p:cNvPr>
                  <p:cNvPicPr>
                    <a:picLocks noChangeAspect="1"/>
                  </p:cNvPicPr>
                  <p:nvPr/>
                </p:nvPicPr>
                <p:blipFill rotWithShape="1">
                  <a:blip r:embed="rId2"/>
                  <a:srcRect r="11961"/>
                  <a:stretch/>
                </p:blipFill>
                <p:spPr>
                  <a:xfrm>
                    <a:off x="5131292" y="1129861"/>
                    <a:ext cx="6072326" cy="4598278"/>
                  </a:xfrm>
                  <a:prstGeom prst="rect">
                    <a:avLst/>
                  </a:prstGeom>
                </p:spPr>
              </p:pic>
              <p:sp>
                <p:nvSpPr>
                  <p:cNvPr id="5" name="Oval 4">
                    <a:extLst>
                      <a:ext uri="{FF2B5EF4-FFF2-40B4-BE49-F238E27FC236}">
                        <a16:creationId xmlns:a16="http://schemas.microsoft.com/office/drawing/2014/main" id="{7EEAAF1E-578E-C396-7D25-88546B90BD76}"/>
                      </a:ext>
                    </a:extLst>
                  </p:cNvPr>
                  <p:cNvSpPr/>
                  <p:nvPr/>
                </p:nvSpPr>
                <p:spPr>
                  <a:xfrm>
                    <a:off x="7025199" y="4385570"/>
                    <a:ext cx="485310" cy="485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ACDFC2A-48D7-457B-A712-18ADB4156508}"/>
                      </a:ext>
                    </a:extLst>
                  </p:cNvPr>
                  <p:cNvSpPr/>
                  <p:nvPr/>
                </p:nvSpPr>
                <p:spPr>
                  <a:xfrm>
                    <a:off x="8052043" y="3703470"/>
                    <a:ext cx="485310" cy="485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53D88E4-5A88-48DB-1B0F-4349D8D959BA}"/>
                      </a:ext>
                    </a:extLst>
                  </p:cNvPr>
                  <p:cNvSpPr/>
                  <p:nvPr/>
                </p:nvSpPr>
                <p:spPr>
                  <a:xfrm>
                    <a:off x="8402718" y="4404803"/>
                    <a:ext cx="485310" cy="485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a:extLst>
                    <a:ext uri="{FF2B5EF4-FFF2-40B4-BE49-F238E27FC236}">
                      <a16:creationId xmlns:a16="http://schemas.microsoft.com/office/drawing/2014/main" id="{08583B83-C7C1-ED4E-EAE6-4D36083C41FE}"/>
                    </a:ext>
                  </a:extLst>
                </p:cNvPr>
                <p:cNvPicPr/>
                <p:nvPr/>
              </p:nvPicPr>
              <p:blipFill>
                <a:blip r:embed="rId3"/>
                <a:stretch>
                  <a:fillRect/>
                </a:stretch>
              </p:blipFill>
              <p:spPr bwMode="auto">
                <a:xfrm>
                  <a:off x="4672482" y="424520"/>
                  <a:ext cx="2691167" cy="2691167"/>
                </a:xfrm>
                <a:prstGeom prst="rect">
                  <a:avLst/>
                </a:prstGeom>
                <a:noFill/>
                <a:ln w="9525">
                  <a:noFill/>
                  <a:headEnd/>
                  <a:tailEnd/>
                </a:ln>
              </p:spPr>
            </p:pic>
            <p:grpSp>
              <p:nvGrpSpPr>
                <p:cNvPr id="13" name="Group 12">
                  <a:extLst>
                    <a:ext uri="{FF2B5EF4-FFF2-40B4-BE49-F238E27FC236}">
                      <a16:creationId xmlns:a16="http://schemas.microsoft.com/office/drawing/2014/main" id="{5A83078C-99DC-30B9-C9DE-1FB86824E0E7}"/>
                    </a:ext>
                  </a:extLst>
                </p:cNvPr>
                <p:cNvGrpSpPr/>
                <p:nvPr/>
              </p:nvGrpSpPr>
              <p:grpSpPr>
                <a:xfrm>
                  <a:off x="1387345" y="3115687"/>
                  <a:ext cx="6174294" cy="2058098"/>
                  <a:chOff x="688712" y="1879283"/>
                  <a:chExt cx="10668000" cy="3556000"/>
                </a:xfrm>
              </p:grpSpPr>
              <p:pic>
                <p:nvPicPr>
                  <p:cNvPr id="11" name="Picture">
                    <a:extLst>
                      <a:ext uri="{FF2B5EF4-FFF2-40B4-BE49-F238E27FC236}">
                        <a16:creationId xmlns:a16="http://schemas.microsoft.com/office/drawing/2014/main" id="{2A83E555-F204-CDC2-9DE2-9A1CA56DE299}"/>
                      </a:ext>
                    </a:extLst>
                  </p:cNvPr>
                  <p:cNvPicPr/>
                  <p:nvPr/>
                </p:nvPicPr>
                <p:blipFill>
                  <a:blip r:embed="rId4"/>
                  <a:stretch>
                    <a:fillRect/>
                  </a:stretch>
                </p:blipFill>
                <p:spPr bwMode="auto">
                  <a:xfrm>
                    <a:off x="688712" y="1879283"/>
                    <a:ext cx="5334000" cy="3556000"/>
                  </a:xfrm>
                  <a:prstGeom prst="rect">
                    <a:avLst/>
                  </a:prstGeom>
                  <a:noFill/>
                  <a:ln w="9525">
                    <a:noFill/>
                    <a:headEnd/>
                    <a:tailEnd/>
                  </a:ln>
                </p:spPr>
              </p:pic>
              <p:pic>
                <p:nvPicPr>
                  <p:cNvPr id="12" name="Picture">
                    <a:extLst>
                      <a:ext uri="{FF2B5EF4-FFF2-40B4-BE49-F238E27FC236}">
                        <a16:creationId xmlns:a16="http://schemas.microsoft.com/office/drawing/2014/main" id="{61B0D553-3209-9E76-79E4-6BF9D1A5996B}"/>
                      </a:ext>
                    </a:extLst>
                  </p:cNvPr>
                  <p:cNvPicPr/>
                  <p:nvPr/>
                </p:nvPicPr>
                <p:blipFill>
                  <a:blip r:embed="rId5"/>
                  <a:stretch>
                    <a:fillRect/>
                  </a:stretch>
                </p:blipFill>
                <p:spPr bwMode="auto">
                  <a:xfrm>
                    <a:off x="6022712" y="1879283"/>
                    <a:ext cx="5334000" cy="3556000"/>
                  </a:xfrm>
                  <a:prstGeom prst="rect">
                    <a:avLst/>
                  </a:prstGeom>
                  <a:noFill/>
                  <a:ln w="9525">
                    <a:noFill/>
                    <a:headEnd/>
                    <a:tailEnd/>
                  </a:ln>
                </p:spPr>
              </p:pic>
            </p:grpSp>
            <p:grpSp>
              <p:nvGrpSpPr>
                <p:cNvPr id="16" name="Group 15">
                  <a:extLst>
                    <a:ext uri="{FF2B5EF4-FFF2-40B4-BE49-F238E27FC236}">
                      <a16:creationId xmlns:a16="http://schemas.microsoft.com/office/drawing/2014/main" id="{085529D3-0D5C-35CB-7EAB-241BEB09B64C}"/>
                    </a:ext>
                  </a:extLst>
                </p:cNvPr>
                <p:cNvGrpSpPr/>
                <p:nvPr/>
              </p:nvGrpSpPr>
              <p:grpSpPr>
                <a:xfrm>
                  <a:off x="1387345" y="5173785"/>
                  <a:ext cx="6174294" cy="2058098"/>
                  <a:chOff x="511302" y="1828800"/>
                  <a:chExt cx="10668000" cy="3556000"/>
                </a:xfrm>
              </p:grpSpPr>
              <p:pic>
                <p:nvPicPr>
                  <p:cNvPr id="14" name="Picture 13">
                    <a:extLst>
                      <a:ext uri="{FF2B5EF4-FFF2-40B4-BE49-F238E27FC236}">
                        <a16:creationId xmlns:a16="http://schemas.microsoft.com/office/drawing/2014/main" id="{CD1B1CF3-2239-D505-10A6-6B3D81BB964D}"/>
                      </a:ext>
                    </a:extLst>
                  </p:cNvPr>
                  <p:cNvPicPr/>
                  <p:nvPr/>
                </p:nvPicPr>
                <p:blipFill>
                  <a:blip r:embed="rId6"/>
                  <a:stretch>
                    <a:fillRect/>
                  </a:stretch>
                </p:blipFill>
                <p:spPr bwMode="auto">
                  <a:xfrm>
                    <a:off x="511302" y="1828800"/>
                    <a:ext cx="5334000" cy="3556000"/>
                  </a:xfrm>
                  <a:prstGeom prst="rect">
                    <a:avLst/>
                  </a:prstGeom>
                  <a:noFill/>
                  <a:ln w="9525">
                    <a:noFill/>
                    <a:headEnd/>
                    <a:tailEnd/>
                  </a:ln>
                </p:spPr>
              </p:pic>
              <p:pic>
                <p:nvPicPr>
                  <p:cNvPr id="15" name="Picture">
                    <a:extLst>
                      <a:ext uri="{FF2B5EF4-FFF2-40B4-BE49-F238E27FC236}">
                        <a16:creationId xmlns:a16="http://schemas.microsoft.com/office/drawing/2014/main" id="{468DDAC4-C704-20F0-8A6D-3BC0650F4E93}"/>
                      </a:ext>
                    </a:extLst>
                  </p:cNvPr>
                  <p:cNvPicPr/>
                  <p:nvPr/>
                </p:nvPicPr>
                <p:blipFill>
                  <a:blip r:embed="rId7"/>
                  <a:stretch>
                    <a:fillRect/>
                  </a:stretch>
                </p:blipFill>
                <p:spPr bwMode="auto">
                  <a:xfrm>
                    <a:off x="5845302" y="1828800"/>
                    <a:ext cx="5334000" cy="3556000"/>
                  </a:xfrm>
                  <a:prstGeom prst="rect">
                    <a:avLst/>
                  </a:prstGeom>
                  <a:noFill/>
                  <a:ln w="9525">
                    <a:noFill/>
                    <a:headEnd/>
                    <a:tailEnd/>
                  </a:ln>
                </p:spPr>
              </p:pic>
            </p:grpSp>
          </p:grpSp>
          <p:sp>
            <p:nvSpPr>
              <p:cNvPr id="18" name="TextBox 17">
                <a:extLst>
                  <a:ext uri="{FF2B5EF4-FFF2-40B4-BE49-F238E27FC236}">
                    <a16:creationId xmlns:a16="http://schemas.microsoft.com/office/drawing/2014/main" id="{2D4024A3-AA5D-0B33-A15C-474803832750}"/>
                  </a:ext>
                </a:extLst>
              </p:cNvPr>
              <p:cNvSpPr txBox="1"/>
              <p:nvPr/>
            </p:nvSpPr>
            <p:spPr>
              <a:xfrm>
                <a:off x="1093188" y="295550"/>
                <a:ext cx="122299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Figure 1</a:t>
                </a:r>
              </a:p>
            </p:txBody>
          </p:sp>
        </p:grpSp>
        <p:sp>
          <p:nvSpPr>
            <p:cNvPr id="20" name="TextBox 19">
              <a:extLst>
                <a:ext uri="{FF2B5EF4-FFF2-40B4-BE49-F238E27FC236}">
                  <a16:creationId xmlns:a16="http://schemas.microsoft.com/office/drawing/2014/main" id="{D05C9472-5036-7AF2-2F12-9C963E60D816}"/>
                </a:ext>
              </a:extLst>
            </p:cNvPr>
            <p:cNvSpPr txBox="1"/>
            <p:nvPr/>
          </p:nvSpPr>
          <p:spPr>
            <a:xfrm>
              <a:off x="1155710" y="566760"/>
              <a:ext cx="367323"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A</a:t>
              </a:r>
            </a:p>
          </p:txBody>
        </p:sp>
        <p:sp>
          <p:nvSpPr>
            <p:cNvPr id="21" name="TextBox 20">
              <a:extLst>
                <a:ext uri="{FF2B5EF4-FFF2-40B4-BE49-F238E27FC236}">
                  <a16:creationId xmlns:a16="http://schemas.microsoft.com/office/drawing/2014/main" id="{D4D2E38F-94E4-5DB1-86A9-407A0715B456}"/>
                </a:ext>
              </a:extLst>
            </p:cNvPr>
            <p:cNvSpPr txBox="1"/>
            <p:nvPr/>
          </p:nvSpPr>
          <p:spPr>
            <a:xfrm>
              <a:off x="3993952" y="566760"/>
              <a:ext cx="367323"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B</a:t>
              </a:r>
            </a:p>
          </p:txBody>
        </p:sp>
        <p:sp>
          <p:nvSpPr>
            <p:cNvPr id="22" name="TextBox 21">
              <a:extLst>
                <a:ext uri="{FF2B5EF4-FFF2-40B4-BE49-F238E27FC236}">
                  <a16:creationId xmlns:a16="http://schemas.microsoft.com/office/drawing/2014/main" id="{462E06E3-18D4-E222-1CB0-BA5D536D5B1F}"/>
                </a:ext>
              </a:extLst>
            </p:cNvPr>
            <p:cNvSpPr txBox="1"/>
            <p:nvPr/>
          </p:nvSpPr>
          <p:spPr>
            <a:xfrm>
              <a:off x="1093186" y="2742507"/>
              <a:ext cx="367323"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C</a:t>
              </a:r>
            </a:p>
          </p:txBody>
        </p:sp>
        <p:sp>
          <p:nvSpPr>
            <p:cNvPr id="23" name="TextBox 22">
              <a:extLst>
                <a:ext uri="{FF2B5EF4-FFF2-40B4-BE49-F238E27FC236}">
                  <a16:creationId xmlns:a16="http://schemas.microsoft.com/office/drawing/2014/main" id="{6085D2ED-4369-0EC6-5340-6DEDC46EBD56}"/>
                </a:ext>
              </a:extLst>
            </p:cNvPr>
            <p:cNvSpPr txBox="1"/>
            <p:nvPr/>
          </p:nvSpPr>
          <p:spPr>
            <a:xfrm>
              <a:off x="1093187" y="4541336"/>
              <a:ext cx="367323"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D</a:t>
              </a:r>
            </a:p>
          </p:txBody>
        </p:sp>
      </p:grpSp>
      <p:sp>
        <p:nvSpPr>
          <p:cNvPr id="25" name="TextBox 24">
            <a:extLst>
              <a:ext uri="{FF2B5EF4-FFF2-40B4-BE49-F238E27FC236}">
                <a16:creationId xmlns:a16="http://schemas.microsoft.com/office/drawing/2014/main" id="{9F3F0BFA-ECF7-B61B-57F5-FB59C16EF9F2}"/>
              </a:ext>
            </a:extLst>
          </p:cNvPr>
          <p:cNvSpPr txBox="1"/>
          <p:nvPr/>
        </p:nvSpPr>
        <p:spPr>
          <a:xfrm>
            <a:off x="8191490" y="80347"/>
            <a:ext cx="325120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Formatting figures for paper</a:t>
            </a:r>
          </a:p>
        </p:txBody>
      </p:sp>
    </p:spTree>
    <p:extLst>
      <p:ext uri="{BB962C8B-B14F-4D97-AF65-F5344CB8AC3E}">
        <p14:creationId xmlns:p14="http://schemas.microsoft.com/office/powerpoint/2010/main" val="2372480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C9B73ACF-84F9-C010-A1CB-FCAAD35200A3}"/>
              </a:ext>
            </a:extLst>
          </p:cNvPr>
          <p:cNvGrpSpPr/>
          <p:nvPr/>
        </p:nvGrpSpPr>
        <p:grpSpPr>
          <a:xfrm>
            <a:off x="868360" y="474880"/>
            <a:ext cx="6132777" cy="2885736"/>
            <a:chOff x="774575" y="1475249"/>
            <a:chExt cx="6132777" cy="2885736"/>
          </a:xfrm>
        </p:grpSpPr>
        <p:grpSp>
          <p:nvGrpSpPr>
            <p:cNvPr id="17" name="Group 16">
              <a:extLst>
                <a:ext uri="{FF2B5EF4-FFF2-40B4-BE49-F238E27FC236}">
                  <a16:creationId xmlns:a16="http://schemas.microsoft.com/office/drawing/2014/main" id="{D6D491EC-4445-D31D-53A5-C882AF18C9E0}"/>
                </a:ext>
              </a:extLst>
            </p:cNvPr>
            <p:cNvGrpSpPr/>
            <p:nvPr/>
          </p:nvGrpSpPr>
          <p:grpSpPr>
            <a:xfrm>
              <a:off x="774575" y="1681614"/>
              <a:ext cx="6132777" cy="2679371"/>
              <a:chOff x="774575" y="1670537"/>
              <a:chExt cx="9029700" cy="3945020"/>
            </a:xfrm>
          </p:grpSpPr>
          <p:pic>
            <p:nvPicPr>
              <p:cNvPr id="7" name="Picture">
                <a:extLst>
                  <a:ext uri="{FF2B5EF4-FFF2-40B4-BE49-F238E27FC236}">
                    <a16:creationId xmlns:a16="http://schemas.microsoft.com/office/drawing/2014/main" id="{F1D28297-E024-C54D-69AF-9B4447875243}"/>
                  </a:ext>
                </a:extLst>
              </p:cNvPr>
              <p:cNvPicPr/>
              <p:nvPr/>
            </p:nvPicPr>
            <p:blipFill>
              <a:blip r:embed="rId2"/>
              <a:stretch>
                <a:fillRect/>
              </a:stretch>
            </p:blipFill>
            <p:spPr bwMode="auto">
              <a:xfrm>
                <a:off x="774575" y="1882308"/>
                <a:ext cx="5334000" cy="3556000"/>
              </a:xfrm>
              <a:prstGeom prst="rect">
                <a:avLst/>
              </a:prstGeom>
              <a:noFill/>
              <a:ln w="9525">
                <a:noFill/>
                <a:headEnd/>
                <a:tailEnd/>
              </a:ln>
            </p:spPr>
          </p:pic>
          <p:grpSp>
            <p:nvGrpSpPr>
              <p:cNvPr id="8" name="Group 7">
                <a:extLst>
                  <a:ext uri="{FF2B5EF4-FFF2-40B4-BE49-F238E27FC236}">
                    <a16:creationId xmlns:a16="http://schemas.microsoft.com/office/drawing/2014/main" id="{9F023F3E-B0CE-E0BD-1C10-02E23E3E2BA6}"/>
                  </a:ext>
                </a:extLst>
              </p:cNvPr>
              <p:cNvGrpSpPr/>
              <p:nvPr/>
            </p:nvGrpSpPr>
            <p:grpSpPr>
              <a:xfrm>
                <a:off x="6108575" y="1670537"/>
                <a:ext cx="3695700" cy="3945020"/>
                <a:chOff x="6108575" y="1632987"/>
                <a:chExt cx="3695700" cy="3945020"/>
              </a:xfrm>
            </p:grpSpPr>
            <p:pic>
              <p:nvPicPr>
                <p:cNvPr id="9" name="Picture">
                  <a:extLst>
                    <a:ext uri="{FF2B5EF4-FFF2-40B4-BE49-F238E27FC236}">
                      <a16:creationId xmlns:a16="http://schemas.microsoft.com/office/drawing/2014/main" id="{0F002007-101B-FBC9-1AEF-2D89EC322747}"/>
                    </a:ext>
                  </a:extLst>
                </p:cNvPr>
                <p:cNvPicPr/>
                <p:nvPr/>
              </p:nvPicPr>
              <p:blipFill rotWithShape="1">
                <a:blip r:embed="rId3"/>
                <a:srcRect t="7444"/>
                <a:stretch/>
              </p:blipFill>
              <p:spPr bwMode="auto">
                <a:xfrm>
                  <a:off x="6108575" y="2157410"/>
                  <a:ext cx="3695700" cy="3420597"/>
                </a:xfrm>
                <a:prstGeom prst="rect">
                  <a:avLst/>
                </a:prstGeom>
                <a:noFill/>
                <a:ln w="9525">
                  <a:noFill/>
                  <a:headEnd/>
                  <a:tailEnd/>
                </a:ln>
              </p:spPr>
            </p:pic>
            <p:cxnSp>
              <p:nvCxnSpPr>
                <p:cNvPr id="10" name="Straight Connector 9">
                  <a:extLst>
                    <a:ext uri="{FF2B5EF4-FFF2-40B4-BE49-F238E27FC236}">
                      <a16:creationId xmlns:a16="http://schemas.microsoft.com/office/drawing/2014/main" id="{C741FB44-9792-BAD9-AD9F-4636F1EE9E0D}"/>
                    </a:ext>
                  </a:extLst>
                </p:cNvPr>
                <p:cNvCxnSpPr>
                  <a:cxnSpLocks/>
                </p:cNvCxnSpPr>
                <p:nvPr/>
              </p:nvCxnSpPr>
              <p:spPr>
                <a:xfrm>
                  <a:off x="7066625" y="2259484"/>
                  <a:ext cx="78975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599A5C3-2F1B-C716-3990-8D20E4893BDC}"/>
                    </a:ext>
                  </a:extLst>
                </p:cNvPr>
                <p:cNvCxnSpPr/>
                <p:nvPr/>
              </p:nvCxnSpPr>
              <p:spPr>
                <a:xfrm>
                  <a:off x="7788193" y="2365231"/>
                  <a:ext cx="81674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5FA37E1-A8B8-CC20-4479-C9A33C53FA9D}"/>
                    </a:ext>
                  </a:extLst>
                </p:cNvPr>
                <p:cNvCxnSpPr>
                  <a:cxnSpLocks/>
                </p:cNvCxnSpPr>
                <p:nvPr/>
              </p:nvCxnSpPr>
              <p:spPr>
                <a:xfrm>
                  <a:off x="7066625" y="2066347"/>
                  <a:ext cx="153831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B837104-1379-5317-A41F-B571FD82443A}"/>
                    </a:ext>
                  </a:extLst>
                </p:cNvPr>
                <p:cNvSpPr txBox="1"/>
                <p:nvPr/>
              </p:nvSpPr>
              <p:spPr>
                <a:xfrm>
                  <a:off x="7672497" y="1812474"/>
                  <a:ext cx="326571" cy="385186"/>
                </a:xfrm>
                <a:prstGeom prst="rect">
                  <a:avLst/>
                </a:prstGeom>
                <a:noFill/>
              </p:spPr>
              <p:txBody>
                <a:bodyPr wrap="square" rtlCol="0">
                  <a:spAutoFit/>
                </a:bodyPr>
                <a:lstStyle/>
                <a:p>
                  <a:r>
                    <a:rPr lang="en-US" sz="1100" b="1" dirty="0"/>
                    <a:t>*</a:t>
                  </a:r>
                </a:p>
              </p:txBody>
            </p:sp>
            <p:sp>
              <p:nvSpPr>
                <p:cNvPr id="14" name="TextBox 13">
                  <a:extLst>
                    <a:ext uri="{FF2B5EF4-FFF2-40B4-BE49-F238E27FC236}">
                      <a16:creationId xmlns:a16="http://schemas.microsoft.com/office/drawing/2014/main" id="{DCC0600A-E976-A8B1-0919-5BA19266668E}"/>
                    </a:ext>
                  </a:extLst>
                </p:cNvPr>
                <p:cNvSpPr txBox="1"/>
                <p:nvPr/>
              </p:nvSpPr>
              <p:spPr>
                <a:xfrm>
                  <a:off x="7298214" y="2015802"/>
                  <a:ext cx="326571" cy="385186"/>
                </a:xfrm>
                <a:prstGeom prst="rect">
                  <a:avLst/>
                </a:prstGeom>
                <a:noFill/>
              </p:spPr>
              <p:txBody>
                <a:bodyPr wrap="square" rtlCol="0">
                  <a:spAutoFit/>
                </a:bodyPr>
                <a:lstStyle/>
                <a:p>
                  <a:r>
                    <a:rPr lang="en-US" sz="1100" b="1" dirty="0"/>
                    <a:t>*</a:t>
                  </a:r>
                </a:p>
              </p:txBody>
            </p:sp>
            <p:sp>
              <p:nvSpPr>
                <p:cNvPr id="15" name="TextBox 14">
                  <a:extLst>
                    <a:ext uri="{FF2B5EF4-FFF2-40B4-BE49-F238E27FC236}">
                      <a16:creationId xmlns:a16="http://schemas.microsoft.com/office/drawing/2014/main" id="{CF08097B-AC84-5481-C2CB-28A7E50FC780}"/>
                    </a:ext>
                  </a:extLst>
                </p:cNvPr>
                <p:cNvSpPr txBox="1"/>
                <p:nvPr/>
              </p:nvSpPr>
              <p:spPr>
                <a:xfrm>
                  <a:off x="8063590" y="2094338"/>
                  <a:ext cx="326571" cy="385186"/>
                </a:xfrm>
                <a:prstGeom prst="rect">
                  <a:avLst/>
                </a:prstGeom>
                <a:noFill/>
              </p:spPr>
              <p:txBody>
                <a:bodyPr wrap="square" rtlCol="0">
                  <a:spAutoFit/>
                </a:bodyPr>
                <a:lstStyle/>
                <a:p>
                  <a:r>
                    <a:rPr lang="en-US" sz="1100" b="1" dirty="0"/>
                    <a:t>*</a:t>
                  </a:r>
                </a:p>
              </p:txBody>
            </p:sp>
            <p:sp>
              <p:nvSpPr>
                <p:cNvPr id="16" name="TextBox 15">
                  <a:extLst>
                    <a:ext uri="{FF2B5EF4-FFF2-40B4-BE49-F238E27FC236}">
                      <a16:creationId xmlns:a16="http://schemas.microsoft.com/office/drawing/2014/main" id="{1B7649DC-4BF8-DA46-58B0-4DE5361F6F7C}"/>
                    </a:ext>
                  </a:extLst>
                </p:cNvPr>
                <p:cNvSpPr txBox="1"/>
                <p:nvPr/>
              </p:nvSpPr>
              <p:spPr>
                <a:xfrm>
                  <a:off x="6583935" y="1632987"/>
                  <a:ext cx="1584173" cy="373858"/>
                </a:xfrm>
                <a:prstGeom prst="rect">
                  <a:avLst/>
                </a:prstGeom>
                <a:noFill/>
              </p:spPr>
              <p:txBody>
                <a:bodyPr wrap="none" rtlCol="0">
                  <a:spAutoFit/>
                </a:bodyPr>
                <a:lstStyle/>
                <a:p>
                  <a:r>
                    <a:rPr lang="en-US" sz="1050" dirty="0" err="1">
                      <a:latin typeface="Arial" panose="020B0604020202020204" pitchFamily="34" charset="0"/>
                      <a:cs typeface="Arial" panose="020B0604020202020204" pitchFamily="34" charset="0"/>
                    </a:rPr>
                    <a:t>nWBV</a:t>
                  </a:r>
                  <a:r>
                    <a:rPr lang="en-US" sz="1050" dirty="0">
                      <a:latin typeface="Arial" panose="020B0604020202020204" pitchFamily="34" charset="0"/>
                      <a:cs typeface="Arial" panose="020B0604020202020204" pitchFamily="34" charset="0"/>
                    </a:rPr>
                    <a:t> by CDR</a:t>
                  </a:r>
                </a:p>
              </p:txBody>
            </p:sp>
          </p:grpSp>
        </p:grpSp>
        <p:sp>
          <p:nvSpPr>
            <p:cNvPr id="18" name="TextBox 17">
              <a:extLst>
                <a:ext uri="{FF2B5EF4-FFF2-40B4-BE49-F238E27FC236}">
                  <a16:creationId xmlns:a16="http://schemas.microsoft.com/office/drawing/2014/main" id="{24AB53C7-912F-E349-D595-943FA59646C2}"/>
                </a:ext>
              </a:extLst>
            </p:cNvPr>
            <p:cNvSpPr txBox="1"/>
            <p:nvPr/>
          </p:nvSpPr>
          <p:spPr>
            <a:xfrm>
              <a:off x="774575" y="1475249"/>
              <a:ext cx="122299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Figure 2</a:t>
              </a:r>
            </a:p>
          </p:txBody>
        </p:sp>
        <p:sp>
          <p:nvSpPr>
            <p:cNvPr id="19" name="TextBox 18">
              <a:extLst>
                <a:ext uri="{FF2B5EF4-FFF2-40B4-BE49-F238E27FC236}">
                  <a16:creationId xmlns:a16="http://schemas.microsoft.com/office/drawing/2014/main" id="{CE87A602-9419-BA85-B1A6-40FFD69F0674}"/>
                </a:ext>
              </a:extLst>
            </p:cNvPr>
            <p:cNvSpPr txBox="1"/>
            <p:nvPr/>
          </p:nvSpPr>
          <p:spPr>
            <a:xfrm>
              <a:off x="4460486" y="1673074"/>
              <a:ext cx="367323"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B</a:t>
              </a:r>
            </a:p>
          </p:txBody>
        </p:sp>
        <p:sp>
          <p:nvSpPr>
            <p:cNvPr id="20" name="TextBox 19">
              <a:extLst>
                <a:ext uri="{FF2B5EF4-FFF2-40B4-BE49-F238E27FC236}">
                  <a16:creationId xmlns:a16="http://schemas.microsoft.com/office/drawing/2014/main" id="{CEA4544C-002D-123A-7CD9-74633685D450}"/>
                </a:ext>
              </a:extLst>
            </p:cNvPr>
            <p:cNvSpPr txBox="1"/>
            <p:nvPr/>
          </p:nvSpPr>
          <p:spPr>
            <a:xfrm>
              <a:off x="837095" y="1679053"/>
              <a:ext cx="367323"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A</a:t>
              </a:r>
            </a:p>
          </p:txBody>
        </p:sp>
      </p:grpSp>
      <p:grpSp>
        <p:nvGrpSpPr>
          <p:cNvPr id="31" name="Group 30">
            <a:extLst>
              <a:ext uri="{FF2B5EF4-FFF2-40B4-BE49-F238E27FC236}">
                <a16:creationId xmlns:a16="http://schemas.microsoft.com/office/drawing/2014/main" id="{8A4D31A0-7151-E3DE-E6FF-5E73A09F7E40}"/>
              </a:ext>
            </a:extLst>
          </p:cNvPr>
          <p:cNvGrpSpPr/>
          <p:nvPr/>
        </p:nvGrpSpPr>
        <p:grpSpPr>
          <a:xfrm>
            <a:off x="868360" y="3837354"/>
            <a:ext cx="6657413" cy="3008190"/>
            <a:chOff x="868360" y="3617769"/>
            <a:chExt cx="7333627" cy="3313741"/>
          </a:xfrm>
        </p:grpSpPr>
        <p:pic>
          <p:nvPicPr>
            <p:cNvPr id="22" name="Picture">
              <a:extLst>
                <a:ext uri="{FF2B5EF4-FFF2-40B4-BE49-F238E27FC236}">
                  <a16:creationId xmlns:a16="http://schemas.microsoft.com/office/drawing/2014/main" id="{296B000B-9E13-D379-297F-136A2D527574}"/>
                </a:ext>
              </a:extLst>
            </p:cNvPr>
            <p:cNvPicPr/>
            <p:nvPr/>
          </p:nvPicPr>
          <p:blipFill>
            <a:blip r:embed="rId4"/>
            <a:stretch>
              <a:fillRect/>
            </a:stretch>
          </p:blipFill>
          <p:spPr bwMode="auto">
            <a:xfrm>
              <a:off x="868360" y="3874536"/>
              <a:ext cx="4298931" cy="2861406"/>
            </a:xfrm>
            <a:prstGeom prst="rect">
              <a:avLst/>
            </a:prstGeom>
            <a:noFill/>
            <a:ln w="9525">
              <a:noFill/>
              <a:headEnd/>
              <a:tailEnd/>
            </a:ln>
          </p:spPr>
        </p:pic>
        <p:grpSp>
          <p:nvGrpSpPr>
            <p:cNvPr id="23" name="Group 22">
              <a:extLst>
                <a:ext uri="{FF2B5EF4-FFF2-40B4-BE49-F238E27FC236}">
                  <a16:creationId xmlns:a16="http://schemas.microsoft.com/office/drawing/2014/main" id="{64D88853-0F48-6F6D-4695-5AB693C830DC}"/>
                </a:ext>
              </a:extLst>
            </p:cNvPr>
            <p:cNvGrpSpPr/>
            <p:nvPr/>
          </p:nvGrpSpPr>
          <p:grpSpPr>
            <a:xfrm>
              <a:off x="5062267" y="3874536"/>
              <a:ext cx="3139720" cy="3056974"/>
              <a:chOff x="6577298" y="1679614"/>
              <a:chExt cx="4110510" cy="4002179"/>
            </a:xfrm>
          </p:grpSpPr>
          <p:pic>
            <p:nvPicPr>
              <p:cNvPr id="24" name="Picture">
                <a:extLst>
                  <a:ext uri="{FF2B5EF4-FFF2-40B4-BE49-F238E27FC236}">
                    <a16:creationId xmlns:a16="http://schemas.microsoft.com/office/drawing/2014/main" id="{8754FE4A-1202-99D0-3B0D-4373254AB54A}"/>
                  </a:ext>
                </a:extLst>
              </p:cNvPr>
              <p:cNvPicPr/>
              <p:nvPr/>
            </p:nvPicPr>
            <p:blipFill rotWithShape="1">
              <a:blip r:embed="rId5"/>
              <a:srcRect t="8341"/>
              <a:stretch/>
            </p:blipFill>
            <p:spPr bwMode="auto">
              <a:xfrm>
                <a:off x="6577298" y="1914159"/>
                <a:ext cx="4110510" cy="3767634"/>
              </a:xfrm>
              <a:prstGeom prst="rect">
                <a:avLst/>
              </a:prstGeom>
              <a:noFill/>
              <a:ln w="9525">
                <a:noFill/>
                <a:headEnd/>
                <a:tailEnd/>
              </a:ln>
            </p:spPr>
          </p:pic>
          <p:cxnSp>
            <p:nvCxnSpPr>
              <p:cNvPr id="25" name="Straight Connector 24">
                <a:extLst>
                  <a:ext uri="{FF2B5EF4-FFF2-40B4-BE49-F238E27FC236}">
                    <a16:creationId xmlns:a16="http://schemas.microsoft.com/office/drawing/2014/main" id="{16272858-7774-AE72-7068-ABDD14F2F36A}"/>
                  </a:ext>
                </a:extLst>
              </p:cNvPr>
              <p:cNvCxnSpPr>
                <a:cxnSpLocks/>
              </p:cNvCxnSpPr>
              <p:nvPr/>
            </p:nvCxnSpPr>
            <p:spPr>
              <a:xfrm>
                <a:off x="7588738" y="1949116"/>
                <a:ext cx="1164493"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A65AA2E-2AA2-3EF8-CFE5-C5A6DFB4663C}"/>
                  </a:ext>
                </a:extLst>
              </p:cNvPr>
              <p:cNvSpPr txBox="1"/>
              <p:nvPr/>
            </p:nvSpPr>
            <p:spPr>
              <a:xfrm>
                <a:off x="8016371" y="1679614"/>
                <a:ext cx="326571" cy="342499"/>
              </a:xfrm>
              <a:prstGeom prst="rect">
                <a:avLst/>
              </a:prstGeom>
              <a:noFill/>
            </p:spPr>
            <p:txBody>
              <a:bodyPr wrap="square" rtlCol="0">
                <a:spAutoFit/>
              </a:bodyPr>
              <a:lstStyle/>
              <a:p>
                <a:r>
                  <a:rPr lang="en-US" sz="1100" b="1" dirty="0"/>
                  <a:t>*</a:t>
                </a:r>
              </a:p>
            </p:txBody>
          </p:sp>
        </p:grpSp>
        <p:sp>
          <p:nvSpPr>
            <p:cNvPr id="27" name="TextBox 26">
              <a:extLst>
                <a:ext uri="{FF2B5EF4-FFF2-40B4-BE49-F238E27FC236}">
                  <a16:creationId xmlns:a16="http://schemas.microsoft.com/office/drawing/2014/main" id="{88A983BC-8A5C-F6A5-DCCA-7025BD73757A}"/>
                </a:ext>
              </a:extLst>
            </p:cNvPr>
            <p:cNvSpPr txBox="1"/>
            <p:nvPr/>
          </p:nvSpPr>
          <p:spPr>
            <a:xfrm>
              <a:off x="868360" y="3617769"/>
              <a:ext cx="122299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Figure 4</a:t>
              </a:r>
            </a:p>
          </p:txBody>
        </p:sp>
        <p:sp>
          <p:nvSpPr>
            <p:cNvPr id="28" name="TextBox 27">
              <a:extLst>
                <a:ext uri="{FF2B5EF4-FFF2-40B4-BE49-F238E27FC236}">
                  <a16:creationId xmlns:a16="http://schemas.microsoft.com/office/drawing/2014/main" id="{A280BA86-96FC-2DE3-BE71-B3A7A2228B1F}"/>
                </a:ext>
              </a:extLst>
            </p:cNvPr>
            <p:cNvSpPr txBox="1"/>
            <p:nvPr/>
          </p:nvSpPr>
          <p:spPr>
            <a:xfrm>
              <a:off x="5015373" y="3815594"/>
              <a:ext cx="367323"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B</a:t>
              </a:r>
            </a:p>
          </p:txBody>
        </p:sp>
        <p:sp>
          <p:nvSpPr>
            <p:cNvPr id="29" name="TextBox 28">
              <a:extLst>
                <a:ext uri="{FF2B5EF4-FFF2-40B4-BE49-F238E27FC236}">
                  <a16:creationId xmlns:a16="http://schemas.microsoft.com/office/drawing/2014/main" id="{C92D07E6-DA59-4B94-DA75-65026310CB37}"/>
                </a:ext>
              </a:extLst>
            </p:cNvPr>
            <p:cNvSpPr txBox="1"/>
            <p:nvPr/>
          </p:nvSpPr>
          <p:spPr>
            <a:xfrm>
              <a:off x="930880" y="3821573"/>
              <a:ext cx="367323"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A</a:t>
              </a:r>
            </a:p>
          </p:txBody>
        </p:sp>
        <p:sp>
          <p:nvSpPr>
            <p:cNvPr id="30" name="TextBox 29">
              <a:extLst>
                <a:ext uri="{FF2B5EF4-FFF2-40B4-BE49-F238E27FC236}">
                  <a16:creationId xmlns:a16="http://schemas.microsoft.com/office/drawing/2014/main" id="{4E3E4A84-B97E-C0F5-9023-5B9723E9F192}"/>
                </a:ext>
              </a:extLst>
            </p:cNvPr>
            <p:cNvSpPr txBox="1"/>
            <p:nvPr/>
          </p:nvSpPr>
          <p:spPr>
            <a:xfrm>
              <a:off x="5341635" y="3744016"/>
              <a:ext cx="1510350" cy="253916"/>
            </a:xfrm>
            <a:prstGeom prst="rect">
              <a:avLst/>
            </a:prstGeom>
            <a:noFill/>
          </p:spPr>
          <p:txBody>
            <a:bodyPr wrap="none" rtlCol="0">
              <a:spAutoFit/>
            </a:bodyPr>
            <a:lstStyle/>
            <a:p>
              <a:r>
                <a:rPr lang="en-US" sz="1050" dirty="0">
                  <a:latin typeface="Arial" panose="020B0604020202020204" pitchFamily="34" charset="0"/>
                  <a:cs typeface="Arial" panose="020B0604020202020204" pitchFamily="34" charset="0"/>
                </a:rPr>
                <a:t>Atrophy rate by Group</a:t>
              </a:r>
            </a:p>
          </p:txBody>
        </p:sp>
      </p:grpSp>
      <p:grpSp>
        <p:nvGrpSpPr>
          <p:cNvPr id="32" name="Group 31">
            <a:extLst>
              <a:ext uri="{FF2B5EF4-FFF2-40B4-BE49-F238E27FC236}">
                <a16:creationId xmlns:a16="http://schemas.microsoft.com/office/drawing/2014/main" id="{53797333-4181-38DC-A6CC-30FE485938D1}"/>
              </a:ext>
            </a:extLst>
          </p:cNvPr>
          <p:cNvGrpSpPr/>
          <p:nvPr/>
        </p:nvGrpSpPr>
        <p:grpSpPr>
          <a:xfrm>
            <a:off x="7378617" y="672705"/>
            <a:ext cx="3251264" cy="2444508"/>
            <a:chOff x="1315518" y="1166200"/>
            <a:chExt cx="3251264" cy="2444508"/>
          </a:xfrm>
        </p:grpSpPr>
        <p:pic>
          <p:nvPicPr>
            <p:cNvPr id="33" name="Picture">
              <a:extLst>
                <a:ext uri="{FF2B5EF4-FFF2-40B4-BE49-F238E27FC236}">
                  <a16:creationId xmlns:a16="http://schemas.microsoft.com/office/drawing/2014/main" id="{517A55F0-EAFF-57A3-4646-1628342C3DBA}"/>
                </a:ext>
              </a:extLst>
            </p:cNvPr>
            <p:cNvPicPr/>
            <p:nvPr/>
          </p:nvPicPr>
          <p:blipFill>
            <a:blip r:embed="rId6"/>
            <a:stretch>
              <a:fillRect/>
            </a:stretch>
          </p:blipFill>
          <p:spPr bwMode="auto">
            <a:xfrm>
              <a:off x="1315518" y="1443199"/>
              <a:ext cx="3251264" cy="2167509"/>
            </a:xfrm>
            <a:prstGeom prst="rect">
              <a:avLst/>
            </a:prstGeom>
            <a:noFill/>
            <a:ln w="9525">
              <a:noFill/>
              <a:headEnd/>
              <a:tailEnd/>
            </a:ln>
          </p:spPr>
        </p:pic>
        <p:sp>
          <p:nvSpPr>
            <p:cNvPr id="34" name="TextBox 33">
              <a:extLst>
                <a:ext uri="{FF2B5EF4-FFF2-40B4-BE49-F238E27FC236}">
                  <a16:creationId xmlns:a16="http://schemas.microsoft.com/office/drawing/2014/main" id="{62B7644A-7ABE-62D6-5955-4355E1F5484F}"/>
                </a:ext>
              </a:extLst>
            </p:cNvPr>
            <p:cNvSpPr txBox="1"/>
            <p:nvPr/>
          </p:nvSpPr>
          <p:spPr>
            <a:xfrm>
              <a:off x="1315518" y="1166200"/>
              <a:ext cx="122299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Figure 3</a:t>
              </a:r>
            </a:p>
          </p:txBody>
        </p:sp>
      </p:grpSp>
      <p:sp>
        <p:nvSpPr>
          <p:cNvPr id="35" name="TextBox 34">
            <a:extLst>
              <a:ext uri="{FF2B5EF4-FFF2-40B4-BE49-F238E27FC236}">
                <a16:creationId xmlns:a16="http://schemas.microsoft.com/office/drawing/2014/main" id="{7FA105DB-F4A5-515F-C891-7AD3B6D7B80C}"/>
              </a:ext>
            </a:extLst>
          </p:cNvPr>
          <p:cNvSpPr txBox="1"/>
          <p:nvPr/>
        </p:nvSpPr>
        <p:spPr>
          <a:xfrm>
            <a:off x="8191490" y="80347"/>
            <a:ext cx="325120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Formatting figures for paper</a:t>
            </a:r>
          </a:p>
        </p:txBody>
      </p:sp>
    </p:spTree>
    <p:extLst>
      <p:ext uri="{BB962C8B-B14F-4D97-AF65-F5344CB8AC3E}">
        <p14:creationId xmlns:p14="http://schemas.microsoft.com/office/powerpoint/2010/main" val="2990485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724DA570-4CBC-BB31-7D57-2B716E444523}"/>
              </a:ext>
            </a:extLst>
          </p:cNvPr>
          <p:cNvGrpSpPr/>
          <p:nvPr/>
        </p:nvGrpSpPr>
        <p:grpSpPr>
          <a:xfrm>
            <a:off x="238846" y="944818"/>
            <a:ext cx="6529979" cy="3688157"/>
            <a:chOff x="406394" y="937827"/>
            <a:chExt cx="6529979" cy="3688157"/>
          </a:xfrm>
        </p:grpSpPr>
        <p:grpSp>
          <p:nvGrpSpPr>
            <p:cNvPr id="33" name="Group 32">
              <a:extLst>
                <a:ext uri="{FF2B5EF4-FFF2-40B4-BE49-F238E27FC236}">
                  <a16:creationId xmlns:a16="http://schemas.microsoft.com/office/drawing/2014/main" id="{19919B3E-D62F-306D-D0B7-D85DD324DF2D}"/>
                </a:ext>
              </a:extLst>
            </p:cNvPr>
            <p:cNvGrpSpPr/>
            <p:nvPr/>
          </p:nvGrpSpPr>
          <p:grpSpPr>
            <a:xfrm>
              <a:off x="406394" y="937827"/>
              <a:ext cx="6529979" cy="3688157"/>
              <a:chOff x="406394" y="937827"/>
              <a:chExt cx="6529979" cy="3688157"/>
            </a:xfrm>
          </p:grpSpPr>
          <p:pic>
            <p:nvPicPr>
              <p:cNvPr id="4" name="Picture">
                <a:extLst>
                  <a:ext uri="{FF2B5EF4-FFF2-40B4-BE49-F238E27FC236}">
                    <a16:creationId xmlns:a16="http://schemas.microsoft.com/office/drawing/2014/main" id="{C80A9681-41DA-BA3B-6AE3-4198FB393E07}"/>
                  </a:ext>
                </a:extLst>
              </p:cNvPr>
              <p:cNvPicPr/>
              <p:nvPr/>
            </p:nvPicPr>
            <p:blipFill rotWithShape="1">
              <a:blip r:embed="rId2"/>
              <a:srcRect r="4167"/>
              <a:stretch/>
            </p:blipFill>
            <p:spPr bwMode="auto">
              <a:xfrm>
                <a:off x="406394" y="1341784"/>
                <a:ext cx="3868622" cy="3229489"/>
              </a:xfrm>
              <a:prstGeom prst="rect">
                <a:avLst/>
              </a:prstGeom>
              <a:noFill/>
              <a:ln w="9525">
                <a:noFill/>
                <a:headEnd/>
                <a:tailEnd/>
              </a:ln>
            </p:spPr>
          </p:pic>
          <p:pic>
            <p:nvPicPr>
              <p:cNvPr id="5" name="Picture">
                <a:extLst>
                  <a:ext uri="{FF2B5EF4-FFF2-40B4-BE49-F238E27FC236}">
                    <a16:creationId xmlns:a16="http://schemas.microsoft.com/office/drawing/2014/main" id="{0CB40152-B65C-F69F-4AAB-9D9184B3A003}"/>
                  </a:ext>
                </a:extLst>
              </p:cNvPr>
              <p:cNvPicPr/>
              <p:nvPr/>
            </p:nvPicPr>
            <p:blipFill rotWithShape="1">
              <a:blip r:embed="rId3"/>
              <a:srcRect t="5916" r="16355" b="5470"/>
              <a:stretch/>
            </p:blipFill>
            <p:spPr bwMode="auto">
              <a:xfrm>
                <a:off x="4275016" y="1115439"/>
                <a:ext cx="2434444" cy="2063261"/>
              </a:xfrm>
              <a:prstGeom prst="rect">
                <a:avLst/>
              </a:prstGeom>
              <a:noFill/>
              <a:ln w="9525">
                <a:noFill/>
                <a:headEnd/>
                <a:tailEnd/>
              </a:ln>
            </p:spPr>
          </p:pic>
          <p:cxnSp>
            <p:nvCxnSpPr>
              <p:cNvPr id="23" name="Straight Connector 22">
                <a:extLst>
                  <a:ext uri="{FF2B5EF4-FFF2-40B4-BE49-F238E27FC236}">
                    <a16:creationId xmlns:a16="http://schemas.microsoft.com/office/drawing/2014/main" id="{B26E8E69-6207-BEFD-69A2-F66BEC624EE2}"/>
                  </a:ext>
                </a:extLst>
              </p:cNvPr>
              <p:cNvCxnSpPr>
                <a:cxnSpLocks/>
              </p:cNvCxnSpPr>
              <p:nvPr/>
            </p:nvCxnSpPr>
            <p:spPr>
              <a:xfrm flipH="1">
                <a:off x="3662292" y="2900941"/>
                <a:ext cx="3007131" cy="1264659"/>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445E1CC1-971C-9080-B371-8C7AA75D67C4}"/>
                  </a:ext>
                </a:extLst>
              </p:cNvPr>
              <p:cNvSpPr/>
              <p:nvPr/>
            </p:nvSpPr>
            <p:spPr>
              <a:xfrm>
                <a:off x="4008067" y="3391125"/>
                <a:ext cx="1276114" cy="11019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919B1B58-C879-D1D3-2A4E-A75C2C6AB63F}"/>
                  </a:ext>
                </a:extLst>
              </p:cNvPr>
              <p:cNvGrpSpPr/>
              <p:nvPr/>
            </p:nvGrpSpPr>
            <p:grpSpPr>
              <a:xfrm>
                <a:off x="5403155" y="3346348"/>
                <a:ext cx="1533218" cy="1279627"/>
                <a:chOff x="3499890" y="4514472"/>
                <a:chExt cx="2698661" cy="2252308"/>
              </a:xfrm>
            </p:grpSpPr>
            <p:sp>
              <p:nvSpPr>
                <p:cNvPr id="9" name="TextBox 8">
                  <a:extLst>
                    <a:ext uri="{FF2B5EF4-FFF2-40B4-BE49-F238E27FC236}">
                      <a16:creationId xmlns:a16="http://schemas.microsoft.com/office/drawing/2014/main" id="{45E6771A-3A11-B0B9-BDDE-62B52820F327}"/>
                    </a:ext>
                  </a:extLst>
                </p:cNvPr>
                <p:cNvSpPr txBox="1"/>
                <p:nvPr/>
              </p:nvSpPr>
              <p:spPr>
                <a:xfrm>
                  <a:off x="5284152" y="4514472"/>
                  <a:ext cx="914399" cy="230832"/>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Test</a:t>
                  </a:r>
                  <a:endParaRPr lang="en-US" dirty="0">
                    <a:latin typeface="Arial" panose="020B0604020202020204" pitchFamily="34" charset="0"/>
                    <a:cs typeface="Arial" panose="020B0604020202020204" pitchFamily="34" charset="0"/>
                  </a:endParaRPr>
                </a:p>
              </p:txBody>
            </p:sp>
            <p:pic>
              <p:nvPicPr>
                <p:cNvPr id="13" name="Picture 12" descr="A picture containing screenshot&#10;&#10;Description automatically generated">
                  <a:extLst>
                    <a:ext uri="{FF2B5EF4-FFF2-40B4-BE49-F238E27FC236}">
                      <a16:creationId xmlns:a16="http://schemas.microsoft.com/office/drawing/2014/main" id="{71F0C287-AF8E-78CE-9835-BCB12E44AC5C}"/>
                    </a:ext>
                  </a:extLst>
                </p:cNvPr>
                <p:cNvPicPr>
                  <a:picLocks noChangeAspect="1"/>
                </p:cNvPicPr>
                <p:nvPr/>
              </p:nvPicPr>
              <p:blipFill>
                <a:blip r:embed="rId4"/>
                <a:stretch>
                  <a:fillRect/>
                </a:stretch>
              </p:blipFill>
              <p:spPr>
                <a:xfrm>
                  <a:off x="3499890" y="4827125"/>
                  <a:ext cx="2311799" cy="1939655"/>
                </a:xfrm>
                <a:prstGeom prst="rect">
                  <a:avLst/>
                </a:prstGeom>
              </p:spPr>
            </p:pic>
          </p:grpSp>
          <p:cxnSp>
            <p:nvCxnSpPr>
              <p:cNvPr id="17" name="Straight Connector 16">
                <a:extLst>
                  <a:ext uri="{FF2B5EF4-FFF2-40B4-BE49-F238E27FC236}">
                    <a16:creationId xmlns:a16="http://schemas.microsoft.com/office/drawing/2014/main" id="{01FC86AD-37E5-CD31-FCAC-F0664F690466}"/>
                  </a:ext>
                </a:extLst>
              </p:cNvPr>
              <p:cNvCxnSpPr>
                <a:cxnSpLocks/>
              </p:cNvCxnSpPr>
              <p:nvPr/>
            </p:nvCxnSpPr>
            <p:spPr>
              <a:xfrm flipH="1">
                <a:off x="2711938" y="1148863"/>
                <a:ext cx="1828459" cy="2250483"/>
              </a:xfrm>
              <a:prstGeom prst="line">
                <a:avLst/>
              </a:prstGeom>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7D5D420D-8A9C-2B3D-4F2E-69F8FAA17DE4}"/>
                  </a:ext>
                </a:extLst>
              </p:cNvPr>
              <p:cNvGrpSpPr/>
              <p:nvPr/>
            </p:nvGrpSpPr>
            <p:grpSpPr>
              <a:xfrm>
                <a:off x="4008067" y="3344987"/>
                <a:ext cx="1450701" cy="1280997"/>
                <a:chOff x="932494" y="4488635"/>
                <a:chExt cx="2583027" cy="2280863"/>
              </a:xfrm>
            </p:grpSpPr>
            <p:sp>
              <p:nvSpPr>
                <p:cNvPr id="8" name="TextBox 7">
                  <a:extLst>
                    <a:ext uri="{FF2B5EF4-FFF2-40B4-BE49-F238E27FC236}">
                      <a16:creationId xmlns:a16="http://schemas.microsoft.com/office/drawing/2014/main" id="{D4DA0D67-3AC3-55E6-2CF7-77238205B15A}"/>
                    </a:ext>
                  </a:extLst>
                </p:cNvPr>
                <p:cNvSpPr txBox="1"/>
                <p:nvPr/>
              </p:nvSpPr>
              <p:spPr>
                <a:xfrm>
                  <a:off x="2601121" y="4488635"/>
                  <a:ext cx="914400" cy="411005"/>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Train</a:t>
                  </a:r>
                  <a:endParaRPr lang="en-US" dirty="0">
                    <a:latin typeface="Arial" panose="020B0604020202020204" pitchFamily="34" charset="0"/>
                    <a:cs typeface="Arial" panose="020B0604020202020204" pitchFamily="34" charset="0"/>
                  </a:endParaRPr>
                </a:p>
              </p:txBody>
            </p:sp>
            <p:pic>
              <p:nvPicPr>
                <p:cNvPr id="11" name="Picture 10" descr="A picture containing screenshot, square&#10;&#10;Description automatically generated">
                  <a:extLst>
                    <a:ext uri="{FF2B5EF4-FFF2-40B4-BE49-F238E27FC236}">
                      <a16:creationId xmlns:a16="http://schemas.microsoft.com/office/drawing/2014/main" id="{E9BE3FA9-325F-7239-DBDB-096E6D6A1B4F}"/>
                    </a:ext>
                  </a:extLst>
                </p:cNvPr>
                <p:cNvPicPr>
                  <a:picLocks noChangeAspect="1"/>
                </p:cNvPicPr>
                <p:nvPr/>
              </p:nvPicPr>
              <p:blipFill>
                <a:blip r:embed="rId5"/>
                <a:stretch>
                  <a:fillRect/>
                </a:stretch>
              </p:blipFill>
              <p:spPr>
                <a:xfrm>
                  <a:off x="932494" y="4829843"/>
                  <a:ext cx="2272168" cy="1939655"/>
                </a:xfrm>
                <a:prstGeom prst="rect">
                  <a:avLst/>
                </a:prstGeom>
              </p:spPr>
            </p:pic>
          </p:grpSp>
          <p:sp>
            <p:nvSpPr>
              <p:cNvPr id="30" name="TextBox 29">
                <a:extLst>
                  <a:ext uri="{FF2B5EF4-FFF2-40B4-BE49-F238E27FC236}">
                    <a16:creationId xmlns:a16="http://schemas.microsoft.com/office/drawing/2014/main" id="{9E495B04-570E-3297-E7E6-67CACF7DE9E7}"/>
                  </a:ext>
                </a:extLst>
              </p:cNvPr>
              <p:cNvSpPr txBox="1"/>
              <p:nvPr/>
            </p:nvSpPr>
            <p:spPr>
              <a:xfrm>
                <a:off x="882360" y="1664677"/>
                <a:ext cx="938624" cy="253916"/>
              </a:xfrm>
              <a:prstGeom prst="rect">
                <a:avLst/>
              </a:prstGeom>
              <a:solidFill>
                <a:schemeClr val="bg1"/>
              </a:solidFill>
            </p:spPr>
            <p:txBody>
              <a:bodyPr wrap="square" rtlCol="0">
                <a:spAutoFit/>
              </a:bodyPr>
              <a:lstStyle/>
              <a:p>
                <a:r>
                  <a:rPr lang="en-US" sz="1050" dirty="0">
                    <a:latin typeface="Arial" panose="020B0604020202020204" pitchFamily="34" charset="0"/>
                    <a:cs typeface="Arial" panose="020B0604020202020204" pitchFamily="34" charset="0"/>
                  </a:rPr>
                  <a:t>Atrophy rate</a:t>
                </a:r>
              </a:p>
            </p:txBody>
          </p:sp>
          <p:sp>
            <p:nvSpPr>
              <p:cNvPr id="31" name="TextBox 30">
                <a:extLst>
                  <a:ext uri="{FF2B5EF4-FFF2-40B4-BE49-F238E27FC236}">
                    <a16:creationId xmlns:a16="http://schemas.microsoft.com/office/drawing/2014/main" id="{672B9B35-535F-5177-09FB-6EE5A3825BB2}"/>
                  </a:ext>
                </a:extLst>
              </p:cNvPr>
              <p:cNvSpPr txBox="1"/>
              <p:nvPr/>
            </p:nvSpPr>
            <p:spPr>
              <a:xfrm>
                <a:off x="1685019" y="1418576"/>
                <a:ext cx="622101" cy="253916"/>
              </a:xfrm>
              <a:prstGeom prst="rect">
                <a:avLst/>
              </a:prstGeom>
              <a:solidFill>
                <a:schemeClr val="bg1"/>
              </a:solidFill>
            </p:spPr>
            <p:txBody>
              <a:bodyPr wrap="square" rtlCol="0">
                <a:spAutoFit/>
              </a:bodyPr>
              <a:lstStyle/>
              <a:p>
                <a:r>
                  <a:rPr lang="en-US" sz="1050" dirty="0" err="1">
                    <a:latin typeface="Arial" panose="020B0604020202020204" pitchFamily="34" charset="0"/>
                    <a:cs typeface="Arial" panose="020B0604020202020204" pitchFamily="34" charset="0"/>
                  </a:rPr>
                  <a:t>nWBV</a:t>
                </a:r>
                <a:endParaRPr lang="en-US" sz="1050" dirty="0">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687EF000-D07C-ACF0-7A25-9B1C92279195}"/>
                  </a:ext>
                </a:extLst>
              </p:cNvPr>
              <p:cNvSpPr txBox="1"/>
              <p:nvPr/>
            </p:nvSpPr>
            <p:spPr>
              <a:xfrm>
                <a:off x="406394" y="937827"/>
                <a:ext cx="122299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Figure 5</a:t>
                </a:r>
              </a:p>
            </p:txBody>
          </p:sp>
        </p:grpSp>
        <p:sp>
          <p:nvSpPr>
            <p:cNvPr id="34" name="TextBox 33">
              <a:extLst>
                <a:ext uri="{FF2B5EF4-FFF2-40B4-BE49-F238E27FC236}">
                  <a16:creationId xmlns:a16="http://schemas.microsoft.com/office/drawing/2014/main" id="{1FE38807-FB98-2322-1F70-D80B27352B6D}"/>
                </a:ext>
              </a:extLst>
            </p:cNvPr>
            <p:cNvSpPr txBox="1"/>
            <p:nvPr/>
          </p:nvSpPr>
          <p:spPr>
            <a:xfrm>
              <a:off x="4173074" y="994974"/>
              <a:ext cx="367323"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B</a:t>
              </a:r>
            </a:p>
          </p:txBody>
        </p:sp>
        <p:sp>
          <p:nvSpPr>
            <p:cNvPr id="35" name="TextBox 34">
              <a:extLst>
                <a:ext uri="{FF2B5EF4-FFF2-40B4-BE49-F238E27FC236}">
                  <a16:creationId xmlns:a16="http://schemas.microsoft.com/office/drawing/2014/main" id="{C4E6D0D6-86EF-1D08-85EC-07200B699320}"/>
                </a:ext>
              </a:extLst>
            </p:cNvPr>
            <p:cNvSpPr txBox="1"/>
            <p:nvPr/>
          </p:nvSpPr>
          <p:spPr>
            <a:xfrm>
              <a:off x="406394" y="1133184"/>
              <a:ext cx="367323"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A</a:t>
              </a:r>
            </a:p>
          </p:txBody>
        </p:sp>
        <p:sp>
          <p:nvSpPr>
            <p:cNvPr id="36" name="TextBox 35">
              <a:extLst>
                <a:ext uri="{FF2B5EF4-FFF2-40B4-BE49-F238E27FC236}">
                  <a16:creationId xmlns:a16="http://schemas.microsoft.com/office/drawing/2014/main" id="{A4AEE1E2-BD2A-2610-8FC8-5D2F95E9BA44}"/>
                </a:ext>
              </a:extLst>
            </p:cNvPr>
            <p:cNvSpPr txBox="1"/>
            <p:nvPr/>
          </p:nvSpPr>
          <p:spPr>
            <a:xfrm>
              <a:off x="3915182" y="3328850"/>
              <a:ext cx="367323"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C</a:t>
              </a:r>
            </a:p>
          </p:txBody>
        </p:sp>
      </p:grpSp>
      <p:grpSp>
        <p:nvGrpSpPr>
          <p:cNvPr id="38" name="Group 37">
            <a:extLst>
              <a:ext uri="{FF2B5EF4-FFF2-40B4-BE49-F238E27FC236}">
                <a16:creationId xmlns:a16="http://schemas.microsoft.com/office/drawing/2014/main" id="{F11E975B-54BC-3213-F65C-75FACFCA7B01}"/>
              </a:ext>
            </a:extLst>
          </p:cNvPr>
          <p:cNvGrpSpPr/>
          <p:nvPr/>
        </p:nvGrpSpPr>
        <p:grpSpPr>
          <a:xfrm>
            <a:off x="6750658" y="811215"/>
            <a:ext cx="5418214" cy="4054405"/>
            <a:chOff x="500184" y="803917"/>
            <a:chExt cx="5418214" cy="4054405"/>
          </a:xfrm>
        </p:grpSpPr>
        <p:pic>
          <p:nvPicPr>
            <p:cNvPr id="39" name="Picture">
              <a:extLst>
                <a:ext uri="{FF2B5EF4-FFF2-40B4-BE49-F238E27FC236}">
                  <a16:creationId xmlns:a16="http://schemas.microsoft.com/office/drawing/2014/main" id="{F64DAC40-BC22-D3A7-3F04-46C08F5E9A4A}"/>
                </a:ext>
              </a:extLst>
            </p:cNvPr>
            <p:cNvPicPr/>
            <p:nvPr/>
          </p:nvPicPr>
          <p:blipFill>
            <a:blip r:embed="rId6"/>
            <a:stretch>
              <a:fillRect/>
            </a:stretch>
          </p:blipFill>
          <p:spPr bwMode="auto">
            <a:xfrm>
              <a:off x="500184" y="874997"/>
              <a:ext cx="3877466" cy="2584977"/>
            </a:xfrm>
            <a:prstGeom prst="rect">
              <a:avLst/>
            </a:prstGeom>
            <a:noFill/>
            <a:ln w="9525">
              <a:noFill/>
              <a:headEnd/>
              <a:tailEnd/>
            </a:ln>
          </p:spPr>
        </p:pic>
        <p:pic>
          <p:nvPicPr>
            <p:cNvPr id="40" name="Picture">
              <a:extLst>
                <a:ext uri="{FF2B5EF4-FFF2-40B4-BE49-F238E27FC236}">
                  <a16:creationId xmlns:a16="http://schemas.microsoft.com/office/drawing/2014/main" id="{2344C90B-CBEB-C8DF-76B3-F11D84578A10}"/>
                </a:ext>
              </a:extLst>
            </p:cNvPr>
            <p:cNvPicPr/>
            <p:nvPr/>
          </p:nvPicPr>
          <p:blipFill rotWithShape="1">
            <a:blip r:embed="rId7"/>
            <a:srcRect l="1748" t="27408" r="50257"/>
            <a:stretch/>
          </p:blipFill>
          <p:spPr bwMode="auto">
            <a:xfrm>
              <a:off x="4261725" y="1392386"/>
              <a:ext cx="1656673" cy="1670446"/>
            </a:xfrm>
            <a:prstGeom prst="rect">
              <a:avLst/>
            </a:prstGeom>
            <a:noFill/>
            <a:ln w="9525">
              <a:noFill/>
              <a:headEnd/>
              <a:tailEnd/>
            </a:ln>
          </p:spPr>
        </p:pic>
        <p:pic>
          <p:nvPicPr>
            <p:cNvPr id="41" name="Picture">
              <a:extLst>
                <a:ext uri="{FF2B5EF4-FFF2-40B4-BE49-F238E27FC236}">
                  <a16:creationId xmlns:a16="http://schemas.microsoft.com/office/drawing/2014/main" id="{FBFDFBD0-DCE6-1186-2934-50652E4FD249}"/>
                </a:ext>
              </a:extLst>
            </p:cNvPr>
            <p:cNvPicPr/>
            <p:nvPr/>
          </p:nvPicPr>
          <p:blipFill rotWithShape="1">
            <a:blip r:embed="rId7"/>
            <a:srcRect l="52005" t="27408"/>
            <a:stretch/>
          </p:blipFill>
          <p:spPr bwMode="auto">
            <a:xfrm>
              <a:off x="4261725" y="3187876"/>
              <a:ext cx="1656673" cy="1670446"/>
            </a:xfrm>
            <a:prstGeom prst="rect">
              <a:avLst/>
            </a:prstGeom>
            <a:noFill/>
            <a:ln w="9525">
              <a:noFill/>
              <a:headEnd/>
              <a:tailEnd/>
            </a:ln>
          </p:spPr>
        </p:pic>
        <p:grpSp>
          <p:nvGrpSpPr>
            <p:cNvPr id="42" name="Group 41">
              <a:extLst>
                <a:ext uri="{FF2B5EF4-FFF2-40B4-BE49-F238E27FC236}">
                  <a16:creationId xmlns:a16="http://schemas.microsoft.com/office/drawing/2014/main" id="{2FDC8C4D-218A-DC8B-C6B0-3DF67EFAE3DB}"/>
                </a:ext>
              </a:extLst>
            </p:cNvPr>
            <p:cNvGrpSpPr/>
            <p:nvPr/>
          </p:nvGrpSpPr>
          <p:grpSpPr>
            <a:xfrm>
              <a:off x="1037968" y="3366193"/>
              <a:ext cx="2844888" cy="1273304"/>
              <a:chOff x="1084859" y="3374008"/>
              <a:chExt cx="2844888" cy="1273304"/>
            </a:xfrm>
          </p:grpSpPr>
          <p:pic>
            <p:nvPicPr>
              <p:cNvPr id="47" name="Picture 46" descr="A picture containing screenshot, square&#10;&#10;Description automatically generated">
                <a:extLst>
                  <a:ext uri="{FF2B5EF4-FFF2-40B4-BE49-F238E27FC236}">
                    <a16:creationId xmlns:a16="http://schemas.microsoft.com/office/drawing/2014/main" id="{1BB8D666-058D-416B-9F8D-3BBB1D91C2D1}"/>
                  </a:ext>
                </a:extLst>
              </p:cNvPr>
              <p:cNvPicPr>
                <a:picLocks noChangeAspect="1"/>
              </p:cNvPicPr>
              <p:nvPr/>
            </p:nvPicPr>
            <p:blipFill>
              <a:blip r:embed="rId5"/>
              <a:stretch>
                <a:fillRect/>
              </a:stretch>
            </p:blipFill>
            <p:spPr>
              <a:xfrm>
                <a:off x="1084859" y="3557947"/>
                <a:ext cx="1276114" cy="1089365"/>
              </a:xfrm>
              <a:prstGeom prst="rect">
                <a:avLst/>
              </a:prstGeom>
            </p:spPr>
          </p:pic>
          <p:pic>
            <p:nvPicPr>
              <p:cNvPr id="48" name="Picture 47" descr="A picture containing screenshot&#10;&#10;Description automatically generated">
                <a:extLst>
                  <a:ext uri="{FF2B5EF4-FFF2-40B4-BE49-F238E27FC236}">
                    <a16:creationId xmlns:a16="http://schemas.microsoft.com/office/drawing/2014/main" id="{E02C27CD-F3F5-FBC9-67E0-FEE1BDE14646}"/>
                  </a:ext>
                </a:extLst>
              </p:cNvPr>
              <p:cNvPicPr>
                <a:picLocks noChangeAspect="1"/>
              </p:cNvPicPr>
              <p:nvPr/>
            </p:nvPicPr>
            <p:blipFill>
              <a:blip r:embed="rId4"/>
              <a:stretch>
                <a:fillRect/>
              </a:stretch>
            </p:blipFill>
            <p:spPr>
              <a:xfrm>
                <a:off x="2447995" y="3557947"/>
                <a:ext cx="1298371" cy="1089365"/>
              </a:xfrm>
              <a:prstGeom prst="rect">
                <a:avLst/>
              </a:prstGeom>
            </p:spPr>
          </p:pic>
          <p:sp>
            <p:nvSpPr>
              <p:cNvPr id="49" name="TextBox 48">
                <a:extLst>
                  <a:ext uri="{FF2B5EF4-FFF2-40B4-BE49-F238E27FC236}">
                    <a16:creationId xmlns:a16="http://schemas.microsoft.com/office/drawing/2014/main" id="{20854642-F615-E405-4E14-B88CEE40138E}"/>
                  </a:ext>
                </a:extLst>
              </p:cNvPr>
              <p:cNvSpPr txBox="1"/>
              <p:nvPr/>
            </p:nvSpPr>
            <p:spPr>
              <a:xfrm>
                <a:off x="2010707" y="3374008"/>
                <a:ext cx="513553" cy="230832"/>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Train</a:t>
                </a:r>
                <a:endParaRPr lang="en-US" dirty="0">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80C3A3AA-3315-5373-F02D-295ADC54C4FB}"/>
                  </a:ext>
                </a:extLst>
              </p:cNvPr>
              <p:cNvSpPr txBox="1"/>
              <p:nvPr/>
            </p:nvSpPr>
            <p:spPr>
              <a:xfrm>
                <a:off x="3416194" y="3374008"/>
                <a:ext cx="513553" cy="230832"/>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Test</a:t>
                </a:r>
                <a:endParaRPr lang="en-US" dirty="0">
                  <a:latin typeface="Arial" panose="020B0604020202020204" pitchFamily="34" charset="0"/>
                  <a:cs typeface="Arial" panose="020B0604020202020204" pitchFamily="34" charset="0"/>
                </a:endParaRPr>
              </a:p>
            </p:txBody>
          </p:sp>
        </p:grpSp>
        <p:sp>
          <p:nvSpPr>
            <p:cNvPr id="43" name="TextBox 42">
              <a:extLst>
                <a:ext uri="{FF2B5EF4-FFF2-40B4-BE49-F238E27FC236}">
                  <a16:creationId xmlns:a16="http://schemas.microsoft.com/office/drawing/2014/main" id="{14FB6E03-209B-4B58-77C2-7F74091B44A4}"/>
                </a:ext>
              </a:extLst>
            </p:cNvPr>
            <p:cNvSpPr txBox="1"/>
            <p:nvPr/>
          </p:nvSpPr>
          <p:spPr>
            <a:xfrm>
              <a:off x="625224" y="803917"/>
              <a:ext cx="122299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Figure 6</a:t>
              </a:r>
            </a:p>
          </p:txBody>
        </p:sp>
        <p:sp>
          <p:nvSpPr>
            <p:cNvPr id="44" name="TextBox 43">
              <a:extLst>
                <a:ext uri="{FF2B5EF4-FFF2-40B4-BE49-F238E27FC236}">
                  <a16:creationId xmlns:a16="http://schemas.microsoft.com/office/drawing/2014/main" id="{1BC6598C-E6DD-9376-6F96-DFC82C884813}"/>
                </a:ext>
              </a:extLst>
            </p:cNvPr>
            <p:cNvSpPr txBox="1"/>
            <p:nvPr/>
          </p:nvSpPr>
          <p:spPr>
            <a:xfrm>
              <a:off x="625224" y="1088661"/>
              <a:ext cx="367323"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A</a:t>
              </a:r>
            </a:p>
          </p:txBody>
        </p:sp>
        <p:sp>
          <p:nvSpPr>
            <p:cNvPr id="45" name="TextBox 44">
              <a:extLst>
                <a:ext uri="{FF2B5EF4-FFF2-40B4-BE49-F238E27FC236}">
                  <a16:creationId xmlns:a16="http://schemas.microsoft.com/office/drawing/2014/main" id="{8706BB24-8D62-4546-1004-30C9251A409F}"/>
                </a:ext>
              </a:extLst>
            </p:cNvPr>
            <p:cNvSpPr txBox="1"/>
            <p:nvPr/>
          </p:nvSpPr>
          <p:spPr>
            <a:xfrm>
              <a:off x="4261725" y="1088661"/>
              <a:ext cx="367323"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B</a:t>
              </a:r>
            </a:p>
          </p:txBody>
        </p:sp>
        <p:sp>
          <p:nvSpPr>
            <p:cNvPr id="46" name="TextBox 45">
              <a:extLst>
                <a:ext uri="{FF2B5EF4-FFF2-40B4-BE49-F238E27FC236}">
                  <a16:creationId xmlns:a16="http://schemas.microsoft.com/office/drawing/2014/main" id="{A1B7C150-F5F9-BFDC-AC85-C29A08CF7CAC}"/>
                </a:ext>
              </a:extLst>
            </p:cNvPr>
            <p:cNvSpPr txBox="1"/>
            <p:nvPr/>
          </p:nvSpPr>
          <p:spPr>
            <a:xfrm>
              <a:off x="840494" y="3297061"/>
              <a:ext cx="367323"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C</a:t>
              </a:r>
            </a:p>
          </p:txBody>
        </p:sp>
      </p:grpSp>
      <p:sp>
        <p:nvSpPr>
          <p:cNvPr id="51" name="TextBox 50">
            <a:extLst>
              <a:ext uri="{FF2B5EF4-FFF2-40B4-BE49-F238E27FC236}">
                <a16:creationId xmlns:a16="http://schemas.microsoft.com/office/drawing/2014/main" id="{71AE6585-E23F-66F6-2735-65CB6B38A19C}"/>
              </a:ext>
            </a:extLst>
          </p:cNvPr>
          <p:cNvSpPr txBox="1"/>
          <p:nvPr/>
        </p:nvSpPr>
        <p:spPr>
          <a:xfrm>
            <a:off x="8191490" y="80347"/>
            <a:ext cx="325120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Formatting figures for paper</a:t>
            </a:r>
          </a:p>
        </p:txBody>
      </p:sp>
    </p:spTree>
    <p:extLst>
      <p:ext uri="{BB962C8B-B14F-4D97-AF65-F5344CB8AC3E}">
        <p14:creationId xmlns:p14="http://schemas.microsoft.com/office/powerpoint/2010/main" val="2553279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87384204-EEB9-202B-B6F4-432039E99C89}"/>
              </a:ext>
            </a:extLst>
          </p:cNvPr>
          <p:cNvGrpSpPr/>
          <p:nvPr/>
        </p:nvGrpSpPr>
        <p:grpSpPr>
          <a:xfrm>
            <a:off x="6949552" y="1080013"/>
            <a:ext cx="3703917" cy="2963134"/>
            <a:chOff x="6949552" y="1080013"/>
            <a:chExt cx="3703917" cy="2963134"/>
          </a:xfrm>
        </p:grpSpPr>
        <p:pic>
          <p:nvPicPr>
            <p:cNvPr id="68" name="Picture">
              <a:extLst>
                <a:ext uri="{FF2B5EF4-FFF2-40B4-BE49-F238E27FC236}">
                  <a16:creationId xmlns:a16="http://schemas.microsoft.com/office/drawing/2014/main" id="{8ADE00F2-D542-4F93-ADFF-BF38EEE8D619}"/>
                </a:ext>
              </a:extLst>
            </p:cNvPr>
            <p:cNvPicPr/>
            <p:nvPr/>
          </p:nvPicPr>
          <p:blipFill>
            <a:blip r:embed="rId2"/>
            <a:stretch>
              <a:fillRect/>
            </a:stretch>
          </p:blipFill>
          <p:spPr bwMode="auto">
            <a:xfrm>
              <a:off x="6949552" y="1080013"/>
              <a:ext cx="3703917" cy="2963134"/>
            </a:xfrm>
            <a:prstGeom prst="rect">
              <a:avLst/>
            </a:prstGeom>
            <a:noFill/>
            <a:ln w="9525">
              <a:noFill/>
              <a:headEnd/>
              <a:tailEnd/>
            </a:ln>
          </p:spPr>
        </p:pic>
        <p:sp>
          <p:nvSpPr>
            <p:cNvPr id="48" name="TextBox 47">
              <a:extLst>
                <a:ext uri="{FF2B5EF4-FFF2-40B4-BE49-F238E27FC236}">
                  <a16:creationId xmlns:a16="http://schemas.microsoft.com/office/drawing/2014/main" id="{00A64F29-AAF2-F15B-70D3-CCCF7EBF2D97}"/>
                </a:ext>
              </a:extLst>
            </p:cNvPr>
            <p:cNvSpPr txBox="1"/>
            <p:nvPr/>
          </p:nvSpPr>
          <p:spPr>
            <a:xfrm>
              <a:off x="6998027" y="1207457"/>
              <a:ext cx="122299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Figure 8</a:t>
              </a:r>
            </a:p>
          </p:txBody>
        </p:sp>
      </p:grpSp>
      <p:sp>
        <p:nvSpPr>
          <p:cNvPr id="49" name="TextBox 48">
            <a:extLst>
              <a:ext uri="{FF2B5EF4-FFF2-40B4-BE49-F238E27FC236}">
                <a16:creationId xmlns:a16="http://schemas.microsoft.com/office/drawing/2014/main" id="{C618622A-0A1E-0117-22FE-EA8F3D3E300B}"/>
              </a:ext>
            </a:extLst>
          </p:cNvPr>
          <p:cNvSpPr txBox="1"/>
          <p:nvPr/>
        </p:nvSpPr>
        <p:spPr>
          <a:xfrm>
            <a:off x="8191490" y="80347"/>
            <a:ext cx="325120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Formatting figures for paper</a:t>
            </a:r>
          </a:p>
        </p:txBody>
      </p:sp>
      <p:grpSp>
        <p:nvGrpSpPr>
          <p:cNvPr id="67" name="Group 66">
            <a:extLst>
              <a:ext uri="{FF2B5EF4-FFF2-40B4-BE49-F238E27FC236}">
                <a16:creationId xmlns:a16="http://schemas.microsoft.com/office/drawing/2014/main" id="{C67D3D73-9B36-5AF4-1427-5483D6BDAD9E}"/>
              </a:ext>
            </a:extLst>
          </p:cNvPr>
          <p:cNvGrpSpPr/>
          <p:nvPr/>
        </p:nvGrpSpPr>
        <p:grpSpPr>
          <a:xfrm>
            <a:off x="481689" y="1100646"/>
            <a:ext cx="6476401" cy="5017040"/>
            <a:chOff x="481689" y="1100646"/>
            <a:chExt cx="6476401" cy="5017040"/>
          </a:xfrm>
        </p:grpSpPr>
        <p:pic>
          <p:nvPicPr>
            <p:cNvPr id="66" name="Picture">
              <a:extLst>
                <a:ext uri="{FF2B5EF4-FFF2-40B4-BE49-F238E27FC236}">
                  <a16:creationId xmlns:a16="http://schemas.microsoft.com/office/drawing/2014/main" id="{A3F53480-E6E7-5495-8479-6BAFEF1D8076}"/>
                </a:ext>
              </a:extLst>
            </p:cNvPr>
            <p:cNvPicPr/>
            <p:nvPr/>
          </p:nvPicPr>
          <p:blipFill>
            <a:blip r:embed="rId3"/>
            <a:stretch>
              <a:fillRect/>
            </a:stretch>
          </p:blipFill>
          <p:spPr bwMode="auto">
            <a:xfrm>
              <a:off x="3548104" y="1366011"/>
              <a:ext cx="3409986" cy="2273324"/>
            </a:xfrm>
            <a:prstGeom prst="rect">
              <a:avLst/>
            </a:prstGeom>
            <a:noFill/>
            <a:ln w="9525">
              <a:noFill/>
              <a:headEnd/>
              <a:tailEnd/>
            </a:ln>
          </p:spPr>
        </p:pic>
        <p:pic>
          <p:nvPicPr>
            <p:cNvPr id="64" name="Picture">
              <a:extLst>
                <a:ext uri="{FF2B5EF4-FFF2-40B4-BE49-F238E27FC236}">
                  <a16:creationId xmlns:a16="http://schemas.microsoft.com/office/drawing/2014/main" id="{33BD027D-67DB-227F-5962-16E315480F00}"/>
                </a:ext>
              </a:extLst>
            </p:cNvPr>
            <p:cNvPicPr/>
            <p:nvPr/>
          </p:nvPicPr>
          <p:blipFill>
            <a:blip r:embed="rId4"/>
            <a:stretch>
              <a:fillRect/>
            </a:stretch>
          </p:blipFill>
          <p:spPr bwMode="auto">
            <a:xfrm>
              <a:off x="667331" y="1484457"/>
              <a:ext cx="2910876" cy="1940584"/>
            </a:xfrm>
            <a:prstGeom prst="rect">
              <a:avLst/>
            </a:prstGeom>
            <a:noFill/>
            <a:ln w="9525">
              <a:noFill/>
              <a:headEnd/>
              <a:tailEnd/>
            </a:ln>
          </p:spPr>
        </p:pic>
        <p:grpSp>
          <p:nvGrpSpPr>
            <p:cNvPr id="57" name="Group 56">
              <a:extLst>
                <a:ext uri="{FF2B5EF4-FFF2-40B4-BE49-F238E27FC236}">
                  <a16:creationId xmlns:a16="http://schemas.microsoft.com/office/drawing/2014/main" id="{E74FDFD9-6DEE-EE4F-B056-342D0477E06F}"/>
                </a:ext>
              </a:extLst>
            </p:cNvPr>
            <p:cNvGrpSpPr/>
            <p:nvPr/>
          </p:nvGrpSpPr>
          <p:grpSpPr>
            <a:xfrm>
              <a:off x="481689" y="1100646"/>
              <a:ext cx="6186742" cy="5017040"/>
              <a:chOff x="481689" y="1100646"/>
              <a:chExt cx="6186742" cy="5017040"/>
            </a:xfrm>
          </p:grpSpPr>
          <p:grpSp>
            <p:nvGrpSpPr>
              <p:cNvPr id="50" name="Group 49">
                <a:extLst>
                  <a:ext uri="{FF2B5EF4-FFF2-40B4-BE49-F238E27FC236}">
                    <a16:creationId xmlns:a16="http://schemas.microsoft.com/office/drawing/2014/main" id="{353F1303-16D2-6308-745B-0A25598CFC65}"/>
                  </a:ext>
                </a:extLst>
              </p:cNvPr>
              <p:cNvGrpSpPr/>
              <p:nvPr/>
            </p:nvGrpSpPr>
            <p:grpSpPr>
              <a:xfrm>
                <a:off x="481689" y="1100646"/>
                <a:ext cx="6186742" cy="2693627"/>
                <a:chOff x="481689" y="1100646"/>
                <a:chExt cx="6186742" cy="2693627"/>
              </a:xfrm>
            </p:grpSpPr>
            <p:grpSp>
              <p:nvGrpSpPr>
                <p:cNvPr id="40" name="Group 39">
                  <a:extLst>
                    <a:ext uri="{FF2B5EF4-FFF2-40B4-BE49-F238E27FC236}">
                      <a16:creationId xmlns:a16="http://schemas.microsoft.com/office/drawing/2014/main" id="{6E0B8529-E939-F764-5BCB-E7C2BB942E51}"/>
                    </a:ext>
                  </a:extLst>
                </p:cNvPr>
                <p:cNvGrpSpPr/>
                <p:nvPr/>
              </p:nvGrpSpPr>
              <p:grpSpPr>
                <a:xfrm>
                  <a:off x="1653888" y="3429052"/>
                  <a:ext cx="5014543" cy="250129"/>
                  <a:chOff x="1653888" y="3429052"/>
                  <a:chExt cx="5014543" cy="250129"/>
                </a:xfrm>
              </p:grpSpPr>
              <p:grpSp>
                <p:nvGrpSpPr>
                  <p:cNvPr id="38" name="Group 37">
                    <a:extLst>
                      <a:ext uri="{FF2B5EF4-FFF2-40B4-BE49-F238E27FC236}">
                        <a16:creationId xmlns:a16="http://schemas.microsoft.com/office/drawing/2014/main" id="{ADCF9B57-DA32-8594-0CE3-A83A299E30B7}"/>
                      </a:ext>
                    </a:extLst>
                  </p:cNvPr>
                  <p:cNvGrpSpPr/>
                  <p:nvPr/>
                </p:nvGrpSpPr>
                <p:grpSpPr>
                  <a:xfrm>
                    <a:off x="4823035" y="3429052"/>
                    <a:ext cx="1845396" cy="246222"/>
                    <a:chOff x="4823035" y="3429052"/>
                    <a:chExt cx="1845396" cy="246222"/>
                  </a:xfrm>
                </p:grpSpPr>
                <p:sp>
                  <p:nvSpPr>
                    <p:cNvPr id="32" name="TextBox 31">
                      <a:extLst>
                        <a:ext uri="{FF2B5EF4-FFF2-40B4-BE49-F238E27FC236}">
                          <a16:creationId xmlns:a16="http://schemas.microsoft.com/office/drawing/2014/main" id="{2E159C20-DA89-05AE-AF08-3571813B9EF3}"/>
                        </a:ext>
                      </a:extLst>
                    </p:cNvPr>
                    <p:cNvSpPr txBox="1"/>
                    <p:nvPr/>
                  </p:nvSpPr>
                  <p:spPr>
                    <a:xfrm>
                      <a:off x="4823035" y="3429052"/>
                      <a:ext cx="513553"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Train</a:t>
                      </a:r>
                      <a:endParaRPr lang="en-US" dirty="0">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FBCA16DF-4BF6-BACC-AFBB-86D4E4EE5CEB}"/>
                        </a:ext>
                      </a:extLst>
                    </p:cNvPr>
                    <p:cNvSpPr txBox="1"/>
                    <p:nvPr/>
                  </p:nvSpPr>
                  <p:spPr>
                    <a:xfrm>
                      <a:off x="6154878" y="3429053"/>
                      <a:ext cx="513553"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Test</a:t>
                      </a:r>
                      <a:endParaRPr lang="en-US" sz="2000" dirty="0">
                        <a:latin typeface="Arial" panose="020B0604020202020204" pitchFamily="34" charset="0"/>
                        <a:cs typeface="Arial" panose="020B0604020202020204" pitchFamily="34" charset="0"/>
                      </a:endParaRPr>
                    </a:p>
                  </p:txBody>
                </p:sp>
              </p:grpSp>
              <p:grpSp>
                <p:nvGrpSpPr>
                  <p:cNvPr id="39" name="Group 38">
                    <a:extLst>
                      <a:ext uri="{FF2B5EF4-FFF2-40B4-BE49-F238E27FC236}">
                        <a16:creationId xmlns:a16="http://schemas.microsoft.com/office/drawing/2014/main" id="{A5A63831-E017-BE8B-2A49-1946A1490B59}"/>
                      </a:ext>
                    </a:extLst>
                  </p:cNvPr>
                  <p:cNvGrpSpPr/>
                  <p:nvPr/>
                </p:nvGrpSpPr>
                <p:grpSpPr>
                  <a:xfrm>
                    <a:off x="1653888" y="3432959"/>
                    <a:ext cx="1845396" cy="246222"/>
                    <a:chOff x="1653888" y="3432959"/>
                    <a:chExt cx="1845396" cy="246222"/>
                  </a:xfrm>
                </p:grpSpPr>
                <p:sp>
                  <p:nvSpPr>
                    <p:cNvPr id="27" name="TextBox 26">
                      <a:extLst>
                        <a:ext uri="{FF2B5EF4-FFF2-40B4-BE49-F238E27FC236}">
                          <a16:creationId xmlns:a16="http://schemas.microsoft.com/office/drawing/2014/main" id="{46C4FA80-B08F-8B59-10C8-1B26A75C0CF4}"/>
                        </a:ext>
                      </a:extLst>
                    </p:cNvPr>
                    <p:cNvSpPr txBox="1"/>
                    <p:nvPr/>
                  </p:nvSpPr>
                  <p:spPr>
                    <a:xfrm>
                      <a:off x="1653888" y="3432959"/>
                      <a:ext cx="513553"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Train</a:t>
                      </a:r>
                      <a:endParaRPr lang="en-US" dirty="0">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9E84E72E-3821-A5BF-F916-AB12DA8FAFE4}"/>
                        </a:ext>
                      </a:extLst>
                    </p:cNvPr>
                    <p:cNvSpPr txBox="1"/>
                    <p:nvPr/>
                  </p:nvSpPr>
                  <p:spPr>
                    <a:xfrm>
                      <a:off x="2985731" y="3432960"/>
                      <a:ext cx="513553"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Test</a:t>
                      </a:r>
                      <a:endParaRPr lang="en-US" sz="2000" dirty="0">
                        <a:latin typeface="Arial" panose="020B0604020202020204" pitchFamily="34" charset="0"/>
                        <a:cs typeface="Arial" panose="020B0604020202020204" pitchFamily="34" charset="0"/>
                      </a:endParaRPr>
                    </a:p>
                  </p:txBody>
                </p:sp>
              </p:grpSp>
            </p:grpSp>
            <p:sp>
              <p:nvSpPr>
                <p:cNvPr id="41" name="TextBox 40">
                  <a:extLst>
                    <a:ext uri="{FF2B5EF4-FFF2-40B4-BE49-F238E27FC236}">
                      <a16:creationId xmlns:a16="http://schemas.microsoft.com/office/drawing/2014/main" id="{F8C14BD0-9450-793F-12D4-9869EE278506}"/>
                    </a:ext>
                  </a:extLst>
                </p:cNvPr>
                <p:cNvSpPr txBox="1"/>
                <p:nvPr/>
              </p:nvSpPr>
              <p:spPr>
                <a:xfrm>
                  <a:off x="481689" y="1100646"/>
                  <a:ext cx="122299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Figure 7</a:t>
                  </a:r>
                </a:p>
              </p:txBody>
            </p:sp>
            <p:sp>
              <p:nvSpPr>
                <p:cNvPr id="42" name="TextBox 41">
                  <a:extLst>
                    <a:ext uri="{FF2B5EF4-FFF2-40B4-BE49-F238E27FC236}">
                      <a16:creationId xmlns:a16="http://schemas.microsoft.com/office/drawing/2014/main" id="{7508315A-39C4-CF57-2DA7-8626A1AE4C10}"/>
                    </a:ext>
                  </a:extLst>
                </p:cNvPr>
                <p:cNvSpPr txBox="1"/>
                <p:nvPr/>
              </p:nvSpPr>
              <p:spPr>
                <a:xfrm>
                  <a:off x="620900" y="1319789"/>
                  <a:ext cx="367323"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A</a:t>
                  </a:r>
                </a:p>
              </p:txBody>
            </p:sp>
            <p:sp>
              <p:nvSpPr>
                <p:cNvPr id="43" name="TextBox 42">
                  <a:extLst>
                    <a:ext uri="{FF2B5EF4-FFF2-40B4-BE49-F238E27FC236}">
                      <a16:creationId xmlns:a16="http://schemas.microsoft.com/office/drawing/2014/main" id="{C9D2154E-A42A-4B0E-30DD-DAB8D9F09D5C}"/>
                    </a:ext>
                  </a:extLst>
                </p:cNvPr>
                <p:cNvSpPr txBox="1"/>
                <p:nvPr/>
              </p:nvSpPr>
              <p:spPr>
                <a:xfrm>
                  <a:off x="3701565" y="1350433"/>
                  <a:ext cx="367323"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B</a:t>
                  </a:r>
                </a:p>
              </p:txBody>
            </p:sp>
            <p:sp>
              <p:nvSpPr>
                <p:cNvPr id="44" name="TextBox 43">
                  <a:extLst>
                    <a:ext uri="{FF2B5EF4-FFF2-40B4-BE49-F238E27FC236}">
                      <a16:creationId xmlns:a16="http://schemas.microsoft.com/office/drawing/2014/main" id="{1EF86E6F-6535-A0CA-318B-014295945982}"/>
                    </a:ext>
                  </a:extLst>
                </p:cNvPr>
                <p:cNvSpPr txBox="1"/>
                <p:nvPr/>
              </p:nvSpPr>
              <p:spPr>
                <a:xfrm>
                  <a:off x="797702" y="3486496"/>
                  <a:ext cx="367323"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C</a:t>
                  </a:r>
                </a:p>
              </p:txBody>
            </p:sp>
            <p:sp>
              <p:nvSpPr>
                <p:cNvPr id="45" name="TextBox 44">
                  <a:extLst>
                    <a:ext uri="{FF2B5EF4-FFF2-40B4-BE49-F238E27FC236}">
                      <a16:creationId xmlns:a16="http://schemas.microsoft.com/office/drawing/2014/main" id="{2399986B-AB3C-3069-6F5A-E600D9C57318}"/>
                    </a:ext>
                  </a:extLst>
                </p:cNvPr>
                <p:cNvSpPr txBox="1"/>
                <p:nvPr/>
              </p:nvSpPr>
              <p:spPr>
                <a:xfrm>
                  <a:off x="3992905" y="3398273"/>
                  <a:ext cx="367323"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D</a:t>
                  </a:r>
                </a:p>
              </p:txBody>
            </p:sp>
          </p:grpSp>
          <p:pic>
            <p:nvPicPr>
              <p:cNvPr id="52" name="Picture 51" descr="A picture containing square&#10;&#10;Description automatically generated">
                <a:extLst>
                  <a:ext uri="{FF2B5EF4-FFF2-40B4-BE49-F238E27FC236}">
                    <a16:creationId xmlns:a16="http://schemas.microsoft.com/office/drawing/2014/main" id="{33A278B0-34BC-A2BA-9F4B-0CC693C397EA}"/>
                  </a:ext>
                </a:extLst>
              </p:cNvPr>
              <p:cNvPicPr>
                <a:picLocks noChangeAspect="1"/>
              </p:cNvPicPr>
              <p:nvPr/>
            </p:nvPicPr>
            <p:blipFill>
              <a:blip r:embed="rId5"/>
              <a:stretch>
                <a:fillRect/>
              </a:stretch>
            </p:blipFill>
            <p:spPr>
              <a:xfrm>
                <a:off x="988982" y="3646629"/>
                <a:ext cx="1069581" cy="1030788"/>
              </a:xfrm>
              <a:prstGeom prst="rect">
                <a:avLst/>
              </a:prstGeom>
            </p:spPr>
          </p:pic>
          <p:pic>
            <p:nvPicPr>
              <p:cNvPr id="54" name="Picture 53" descr="A picture containing text, screenshot, font, number&#10;&#10;Description automatically generated">
                <a:extLst>
                  <a:ext uri="{FF2B5EF4-FFF2-40B4-BE49-F238E27FC236}">
                    <a16:creationId xmlns:a16="http://schemas.microsoft.com/office/drawing/2014/main" id="{D95A4FDD-F2CC-ED17-DA52-F32B81FFEF59}"/>
                  </a:ext>
                </a:extLst>
              </p:cNvPr>
              <p:cNvPicPr>
                <a:picLocks noChangeAspect="1"/>
              </p:cNvPicPr>
              <p:nvPr/>
            </p:nvPicPr>
            <p:blipFill>
              <a:blip r:embed="rId6"/>
              <a:stretch>
                <a:fillRect/>
              </a:stretch>
            </p:blipFill>
            <p:spPr>
              <a:xfrm>
                <a:off x="976723" y="4754385"/>
                <a:ext cx="2360837" cy="1363301"/>
              </a:xfrm>
              <a:prstGeom prst="rect">
                <a:avLst/>
              </a:prstGeom>
            </p:spPr>
          </p:pic>
          <p:pic>
            <p:nvPicPr>
              <p:cNvPr id="56" name="Picture 55" descr="A picture containing square, screenshot&#10;&#10;Description automatically generated">
                <a:extLst>
                  <a:ext uri="{FF2B5EF4-FFF2-40B4-BE49-F238E27FC236}">
                    <a16:creationId xmlns:a16="http://schemas.microsoft.com/office/drawing/2014/main" id="{05A26500-47D9-E9A5-178C-446B5441AFE8}"/>
                  </a:ext>
                </a:extLst>
              </p:cNvPr>
              <p:cNvPicPr>
                <a:picLocks noChangeAspect="1"/>
              </p:cNvPicPr>
              <p:nvPr/>
            </p:nvPicPr>
            <p:blipFill>
              <a:blip r:embed="rId7"/>
              <a:stretch>
                <a:fillRect/>
              </a:stretch>
            </p:blipFill>
            <p:spPr>
              <a:xfrm>
                <a:off x="2270750" y="3640384"/>
                <a:ext cx="1066810" cy="1030788"/>
              </a:xfrm>
              <a:prstGeom prst="rect">
                <a:avLst/>
              </a:prstGeom>
            </p:spPr>
          </p:pic>
        </p:grpSp>
        <p:pic>
          <p:nvPicPr>
            <p:cNvPr id="59" name="Picture 58" descr="A picture containing square, screenshot&#10;&#10;Description automatically generated">
              <a:extLst>
                <a:ext uri="{FF2B5EF4-FFF2-40B4-BE49-F238E27FC236}">
                  <a16:creationId xmlns:a16="http://schemas.microsoft.com/office/drawing/2014/main" id="{8444E0B1-A381-5036-D5BE-7932BE8ED090}"/>
                </a:ext>
              </a:extLst>
            </p:cNvPr>
            <p:cNvPicPr>
              <a:picLocks noChangeAspect="1"/>
            </p:cNvPicPr>
            <p:nvPr/>
          </p:nvPicPr>
          <p:blipFill>
            <a:blip r:embed="rId8"/>
            <a:stretch>
              <a:fillRect/>
            </a:stretch>
          </p:blipFill>
          <p:spPr>
            <a:xfrm>
              <a:off x="5436976" y="3639335"/>
              <a:ext cx="1069581" cy="1030788"/>
            </a:xfrm>
            <a:prstGeom prst="rect">
              <a:avLst/>
            </a:prstGeom>
          </p:spPr>
        </p:pic>
        <p:pic>
          <p:nvPicPr>
            <p:cNvPr id="61" name="Picture 60" descr="A picture containing square, screenshot&#10;&#10;Description automatically generated">
              <a:extLst>
                <a:ext uri="{FF2B5EF4-FFF2-40B4-BE49-F238E27FC236}">
                  <a16:creationId xmlns:a16="http://schemas.microsoft.com/office/drawing/2014/main" id="{E1D3748F-05B3-55C9-4279-696FD95650D6}"/>
                </a:ext>
              </a:extLst>
            </p:cNvPr>
            <p:cNvPicPr>
              <a:picLocks noChangeAspect="1"/>
            </p:cNvPicPr>
            <p:nvPr/>
          </p:nvPicPr>
          <p:blipFill>
            <a:blip r:embed="rId9"/>
            <a:stretch>
              <a:fillRect/>
            </a:stretch>
          </p:blipFill>
          <p:spPr>
            <a:xfrm>
              <a:off x="4154629" y="3658835"/>
              <a:ext cx="1069581" cy="1030788"/>
            </a:xfrm>
            <a:prstGeom prst="rect">
              <a:avLst/>
            </a:prstGeom>
          </p:spPr>
        </p:pic>
        <p:pic>
          <p:nvPicPr>
            <p:cNvPr id="63" name="Picture 62" descr="A picture containing text, screenshot, font, number&#10;&#10;Description automatically generated">
              <a:extLst>
                <a:ext uri="{FF2B5EF4-FFF2-40B4-BE49-F238E27FC236}">
                  <a16:creationId xmlns:a16="http://schemas.microsoft.com/office/drawing/2014/main" id="{E01E6472-38DC-952D-2803-2439AD9BEA48}"/>
                </a:ext>
              </a:extLst>
            </p:cNvPr>
            <p:cNvPicPr>
              <a:picLocks noChangeAspect="1"/>
            </p:cNvPicPr>
            <p:nvPr/>
          </p:nvPicPr>
          <p:blipFill>
            <a:blip r:embed="rId10"/>
            <a:stretch>
              <a:fillRect/>
            </a:stretch>
          </p:blipFill>
          <p:spPr>
            <a:xfrm>
              <a:off x="4156169" y="4751609"/>
              <a:ext cx="2360837" cy="1363301"/>
            </a:xfrm>
            <a:prstGeom prst="rect">
              <a:avLst/>
            </a:prstGeom>
          </p:spPr>
        </p:pic>
      </p:grpSp>
    </p:spTree>
    <p:extLst>
      <p:ext uri="{BB962C8B-B14F-4D97-AF65-F5344CB8AC3E}">
        <p14:creationId xmlns:p14="http://schemas.microsoft.com/office/powerpoint/2010/main" val="1997318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1082D-295E-910F-54D8-3992F58572B7}"/>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The Questions</a:t>
            </a:r>
          </a:p>
        </p:txBody>
      </p:sp>
      <p:sp>
        <p:nvSpPr>
          <p:cNvPr id="3" name="Content Placeholder 2">
            <a:extLst>
              <a:ext uri="{FF2B5EF4-FFF2-40B4-BE49-F238E27FC236}">
                <a16:creationId xmlns:a16="http://schemas.microsoft.com/office/drawing/2014/main" id="{BCDE76E1-77FB-AB4A-A675-DCDC4D11484C}"/>
              </a:ext>
            </a:extLst>
          </p:cNvPr>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Do participants characterized as demented have a smaller brain volume than participants characterized as nondemented?  </a:t>
            </a:r>
          </a:p>
          <a:p>
            <a:r>
              <a:rPr lang="en-US" sz="2400" dirty="0">
                <a:latin typeface="Arial" panose="020B0604020202020204" pitchFamily="34" charset="0"/>
                <a:cs typeface="Arial" panose="020B0604020202020204" pitchFamily="34" charset="0"/>
              </a:rPr>
              <a:t>Do participants characterized as demented have a higher atrophy than participants characterized as nondemented?</a:t>
            </a:r>
          </a:p>
          <a:p>
            <a:r>
              <a:rPr lang="en-US" sz="2400" dirty="0">
                <a:latin typeface="Arial" panose="020B0604020202020204" pitchFamily="34" charset="0"/>
                <a:cs typeface="Arial" panose="020B0604020202020204" pitchFamily="34" charset="0"/>
              </a:rPr>
              <a:t>Can we use these features to help us build a model to predict disease outcomes?</a:t>
            </a:r>
          </a:p>
        </p:txBody>
      </p:sp>
    </p:spTree>
    <p:extLst>
      <p:ext uri="{BB962C8B-B14F-4D97-AF65-F5344CB8AC3E}">
        <p14:creationId xmlns:p14="http://schemas.microsoft.com/office/powerpoint/2010/main" val="2434574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4B1AC-E9B5-653B-AD0C-8D2D4479858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The Data</a:t>
            </a:r>
          </a:p>
        </p:txBody>
      </p:sp>
      <p:sp>
        <p:nvSpPr>
          <p:cNvPr id="3" name="Content Placeholder 2">
            <a:extLst>
              <a:ext uri="{FF2B5EF4-FFF2-40B4-BE49-F238E27FC236}">
                <a16:creationId xmlns:a16="http://schemas.microsoft.com/office/drawing/2014/main" id="{C2747657-A94C-CA6D-3D40-27122447756C}"/>
              </a:ext>
            </a:extLst>
          </p:cNvPr>
          <p:cNvSpPr>
            <a:spLocks noGrp="1"/>
          </p:cNvSpPr>
          <p:nvPr>
            <p:ph idx="1"/>
          </p:nvPr>
        </p:nvSpPr>
        <p:spPr>
          <a:xfrm>
            <a:off x="1261872" y="1828800"/>
            <a:ext cx="3922687" cy="4351337"/>
          </a:xfrm>
        </p:spPr>
        <p:txBody>
          <a:bodyPr>
            <a:normAutofit/>
          </a:bodyPr>
          <a:lstStyle/>
          <a:p>
            <a:r>
              <a:rPr lang="en-US" sz="1800" dirty="0">
                <a:effectLst/>
                <a:latin typeface="Arial" panose="020B0604020202020204" pitchFamily="34" charset="0"/>
                <a:ea typeface="Cambria" panose="02040503050406030204" pitchFamily="18" charset="0"/>
                <a:cs typeface="Arial" panose="020B0604020202020204" pitchFamily="34" charset="0"/>
              </a:rPr>
              <a:t>150 participants aged 60-96 were scanned 2 or more times with each visit separated by at least one year.</a:t>
            </a:r>
          </a:p>
          <a:p>
            <a:pPr lvl="1"/>
            <a:r>
              <a:rPr lang="en-US" dirty="0">
                <a:latin typeface="Arial" panose="020B0604020202020204" pitchFamily="34" charset="0"/>
                <a:ea typeface="Cambria" panose="02040503050406030204" pitchFamily="18" charset="0"/>
                <a:cs typeface="Arial" panose="020B0604020202020204" pitchFamily="34" charset="0"/>
              </a:rPr>
              <a:t>72 characterized as nondemented for the duration of the study</a:t>
            </a:r>
          </a:p>
          <a:p>
            <a:pPr lvl="1"/>
            <a:r>
              <a:rPr lang="en-US" dirty="0">
                <a:effectLst/>
                <a:latin typeface="Arial" panose="020B0604020202020204" pitchFamily="34" charset="0"/>
                <a:ea typeface="Cambria" panose="02040503050406030204" pitchFamily="18" charset="0"/>
                <a:cs typeface="Arial" panose="020B0604020202020204" pitchFamily="34" charset="0"/>
              </a:rPr>
              <a:t>64 </a:t>
            </a:r>
            <a:r>
              <a:rPr lang="en-US" dirty="0">
                <a:latin typeface="Arial" panose="020B0604020202020204" pitchFamily="34" charset="0"/>
                <a:ea typeface="Cambria" panose="02040503050406030204" pitchFamily="18" charset="0"/>
                <a:cs typeface="Arial" panose="020B0604020202020204" pitchFamily="34" charset="0"/>
              </a:rPr>
              <a:t>characterized as demented for the duration of the study</a:t>
            </a:r>
          </a:p>
          <a:p>
            <a:pPr lvl="1"/>
            <a:r>
              <a:rPr lang="en-US" dirty="0">
                <a:effectLst/>
                <a:latin typeface="Arial" panose="020B0604020202020204" pitchFamily="34" charset="0"/>
                <a:ea typeface="Cambria" panose="02040503050406030204" pitchFamily="18" charset="0"/>
                <a:cs typeface="Arial" panose="020B0604020202020204" pitchFamily="34" charset="0"/>
              </a:rPr>
              <a:t>14 characterized as nondemented at the beginning of the study, then demented later</a:t>
            </a:r>
            <a:endParaRPr lang="en-US" sz="1800" dirty="0">
              <a:effectLst/>
              <a:latin typeface="Arial" panose="020B0604020202020204" pitchFamily="34" charset="0"/>
              <a:ea typeface="Cambria" panose="02040503050406030204" pitchFamily="18" charset="0"/>
              <a:cs typeface="Arial" panose="020B0604020202020204" pitchFamily="34" charset="0"/>
            </a:endParaRPr>
          </a:p>
          <a:p>
            <a:r>
              <a:rPr lang="en-US" sz="1800" dirty="0">
                <a:effectLst/>
                <a:latin typeface="Arial" panose="020B0604020202020204" pitchFamily="34" charset="0"/>
                <a:ea typeface="Cambria" panose="02040503050406030204" pitchFamily="18" charset="0"/>
                <a:cs typeface="Arial" panose="020B0604020202020204" pitchFamily="34" charset="0"/>
              </a:rPr>
              <a:t>CDR: Clinical Dementia Rating</a:t>
            </a:r>
          </a:p>
          <a:p>
            <a:r>
              <a:rPr lang="en-US" dirty="0" err="1">
                <a:latin typeface="Arial" panose="020B0604020202020204" pitchFamily="34" charset="0"/>
                <a:ea typeface="Cambria" panose="02040503050406030204" pitchFamily="18" charset="0"/>
                <a:cs typeface="Arial" panose="020B0604020202020204" pitchFamily="34" charset="0"/>
              </a:rPr>
              <a:t>nWBV</a:t>
            </a:r>
            <a:r>
              <a:rPr lang="en-US" dirty="0">
                <a:latin typeface="Arial" panose="020B0604020202020204" pitchFamily="34" charset="0"/>
                <a:ea typeface="Cambria" panose="02040503050406030204" pitchFamily="18" charset="0"/>
                <a:cs typeface="Arial" panose="020B0604020202020204" pitchFamily="34" charset="0"/>
              </a:rPr>
              <a:t>: Normalized Whole Brain Volume</a:t>
            </a:r>
            <a:endParaRPr lang="en-US" sz="1800" dirty="0">
              <a:effectLst/>
              <a:latin typeface="Arial" panose="020B0604020202020204" pitchFamily="34" charset="0"/>
              <a:ea typeface="Cambria" panose="02040503050406030204" pitchFamily="18" charset="0"/>
              <a:cs typeface="Arial" panose="020B0604020202020204" pitchFamily="34" charset="0"/>
            </a:endParaRPr>
          </a:p>
          <a:p>
            <a:endParaRPr lang="en-US" sz="1800" dirty="0">
              <a:effectLst/>
              <a:latin typeface="Arial" panose="020B0604020202020204" pitchFamily="34" charset="0"/>
              <a:ea typeface="Cambria" panose="02040503050406030204" pitchFamily="18" charset="0"/>
              <a:cs typeface="Arial" panose="020B0604020202020204" pitchFamily="34" charset="0"/>
            </a:endParaRPr>
          </a:p>
        </p:txBody>
      </p:sp>
      <p:pic>
        <p:nvPicPr>
          <p:cNvPr id="8" name="Picture 7" descr="A red and blue squares&#10;&#10;Description automatically generated with low confidence">
            <a:extLst>
              <a:ext uri="{FF2B5EF4-FFF2-40B4-BE49-F238E27FC236}">
                <a16:creationId xmlns:a16="http://schemas.microsoft.com/office/drawing/2014/main" id="{B31F8282-D79D-20F1-EF76-6A451D21B069}"/>
              </a:ext>
            </a:extLst>
          </p:cNvPr>
          <p:cNvPicPr>
            <a:picLocks noChangeAspect="1"/>
          </p:cNvPicPr>
          <p:nvPr/>
        </p:nvPicPr>
        <p:blipFill rotWithShape="1">
          <a:blip r:embed="rId2"/>
          <a:srcRect r="11961"/>
          <a:stretch/>
        </p:blipFill>
        <p:spPr>
          <a:xfrm>
            <a:off x="5131292" y="1129861"/>
            <a:ext cx="6072326" cy="4598278"/>
          </a:xfrm>
          <a:prstGeom prst="rect">
            <a:avLst/>
          </a:prstGeom>
        </p:spPr>
      </p:pic>
      <p:sp>
        <p:nvSpPr>
          <p:cNvPr id="14" name="Oval 13">
            <a:extLst>
              <a:ext uri="{FF2B5EF4-FFF2-40B4-BE49-F238E27FC236}">
                <a16:creationId xmlns:a16="http://schemas.microsoft.com/office/drawing/2014/main" id="{B52BDF5C-CE37-60ED-6CFA-60903D5D9DAD}"/>
              </a:ext>
            </a:extLst>
          </p:cNvPr>
          <p:cNvSpPr/>
          <p:nvPr/>
        </p:nvSpPr>
        <p:spPr>
          <a:xfrm>
            <a:off x="7025199" y="4385570"/>
            <a:ext cx="485310" cy="485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9EA33F-93DE-E6FA-2535-B19BF101741D}"/>
              </a:ext>
            </a:extLst>
          </p:cNvPr>
          <p:cNvSpPr/>
          <p:nvPr/>
        </p:nvSpPr>
        <p:spPr>
          <a:xfrm>
            <a:off x="8052043" y="3703470"/>
            <a:ext cx="485310" cy="485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64F4543-FD2C-2D93-C8CE-554A0893753F}"/>
              </a:ext>
            </a:extLst>
          </p:cNvPr>
          <p:cNvSpPr/>
          <p:nvPr/>
        </p:nvSpPr>
        <p:spPr>
          <a:xfrm>
            <a:off x="8402718" y="4404803"/>
            <a:ext cx="485310" cy="4853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5095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a:extLst>
              <a:ext uri="{FF2B5EF4-FFF2-40B4-BE49-F238E27FC236}">
                <a16:creationId xmlns:a16="http://schemas.microsoft.com/office/drawing/2014/main" id="{9F0B8A7F-7916-355E-BBAD-0EBBCCC4E2E3}"/>
              </a:ext>
            </a:extLst>
          </p:cNvPr>
          <p:cNvPicPr/>
          <p:nvPr/>
        </p:nvPicPr>
        <p:blipFill>
          <a:blip r:embed="rId2"/>
          <a:stretch>
            <a:fillRect/>
          </a:stretch>
        </p:blipFill>
        <p:spPr bwMode="auto">
          <a:xfrm>
            <a:off x="1207362" y="904253"/>
            <a:ext cx="5334000" cy="5334000"/>
          </a:xfrm>
          <a:prstGeom prst="rect">
            <a:avLst/>
          </a:prstGeom>
          <a:noFill/>
          <a:ln w="9525">
            <a:noFill/>
            <a:headEnd/>
            <a:tailEnd/>
          </a:ln>
        </p:spPr>
      </p:pic>
      <p:sp>
        <p:nvSpPr>
          <p:cNvPr id="4" name="Arrow: Right 3">
            <a:extLst>
              <a:ext uri="{FF2B5EF4-FFF2-40B4-BE49-F238E27FC236}">
                <a16:creationId xmlns:a16="http://schemas.microsoft.com/office/drawing/2014/main" id="{C561FA1B-49D7-1FF1-D1B9-BD3B99532726}"/>
              </a:ext>
            </a:extLst>
          </p:cNvPr>
          <p:cNvSpPr/>
          <p:nvPr/>
        </p:nvSpPr>
        <p:spPr>
          <a:xfrm>
            <a:off x="532660" y="4838330"/>
            <a:ext cx="1091954" cy="372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115923B-CDA5-BA81-0F6D-208D0AFAD027}"/>
              </a:ext>
            </a:extLst>
          </p:cNvPr>
          <p:cNvSpPr txBox="1"/>
          <p:nvPr/>
        </p:nvSpPr>
        <p:spPr>
          <a:xfrm>
            <a:off x="6853561" y="1242873"/>
            <a:ext cx="4208016"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Green: Nondemented</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CDR remained 0</a:t>
            </a:r>
          </a:p>
          <a:p>
            <a:pPr lvl="1"/>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Blue: Demented</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CDR of at least 0.5 </a:t>
            </a:r>
          </a:p>
          <a:p>
            <a:pPr lvl="1"/>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Red: Converted (early AD stages)</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CDR was initially 0 but changed to 0.5 or greater</a:t>
            </a:r>
          </a:p>
        </p:txBody>
      </p:sp>
    </p:spTree>
    <p:extLst>
      <p:ext uri="{BB962C8B-B14F-4D97-AF65-F5344CB8AC3E}">
        <p14:creationId xmlns:p14="http://schemas.microsoft.com/office/powerpoint/2010/main" val="3949783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2B8EB-03D1-CD79-8356-FFDFC98CE004}"/>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Data Cleaning and Preparation</a:t>
            </a:r>
          </a:p>
        </p:txBody>
      </p:sp>
      <p:sp>
        <p:nvSpPr>
          <p:cNvPr id="3" name="Content Placeholder 2">
            <a:extLst>
              <a:ext uri="{FF2B5EF4-FFF2-40B4-BE49-F238E27FC236}">
                <a16:creationId xmlns:a16="http://schemas.microsoft.com/office/drawing/2014/main" id="{27A22AEF-843D-EE1F-45A8-609BF46FD014}"/>
              </a:ext>
            </a:extLst>
          </p:cNvPr>
          <p:cNvSpPr>
            <a:spLocks noGrp="1"/>
          </p:cNvSpPr>
          <p:nvPr>
            <p:ph idx="1"/>
          </p:nvPr>
        </p:nvSpPr>
        <p:spPr/>
        <p:txBody>
          <a:bodyPr/>
          <a:lstStyle/>
          <a:p>
            <a:r>
              <a:rPr lang="en-US" sz="2400" dirty="0">
                <a:latin typeface="Arial" panose="020B0604020202020204" pitchFamily="34" charset="0"/>
                <a:cs typeface="Arial" panose="020B0604020202020204" pitchFamily="34" charset="0"/>
              </a:rPr>
              <a:t>Dropped unnecessary columns</a:t>
            </a:r>
          </a:p>
          <a:p>
            <a:pPr lvl="1"/>
            <a:r>
              <a:rPr lang="en-US" sz="2000" dirty="0">
                <a:latin typeface="Arial" panose="020B0604020202020204" pitchFamily="34" charset="0"/>
                <a:cs typeface="Arial" panose="020B0604020202020204" pitchFamily="34" charset="0"/>
              </a:rPr>
              <a:t>Label columns, Visit, Handedness, ASF (multicollinearity)</a:t>
            </a:r>
          </a:p>
          <a:p>
            <a:r>
              <a:rPr lang="en-US" sz="2400" dirty="0">
                <a:latin typeface="Arial" panose="020B0604020202020204" pitchFamily="34" charset="0"/>
                <a:cs typeface="Arial" panose="020B0604020202020204" pitchFamily="34" charset="0"/>
              </a:rPr>
              <a:t>Dealing with </a:t>
            </a:r>
            <a:r>
              <a:rPr lang="en-US" sz="2400" dirty="0" err="1">
                <a:latin typeface="Arial" panose="020B0604020202020204" pitchFamily="34" charset="0"/>
                <a:cs typeface="Arial" panose="020B0604020202020204" pitchFamily="34" charset="0"/>
              </a:rPr>
              <a:t>NaNs</a:t>
            </a:r>
            <a:endParaRPr lang="en-US" sz="2400" dirty="0">
              <a:latin typeface="Arial" panose="020B0604020202020204" pitchFamily="34" charset="0"/>
              <a:cs typeface="Arial" panose="020B0604020202020204" pitchFamily="34" charset="0"/>
            </a:endParaRPr>
          </a:p>
          <a:p>
            <a:pPr lvl="1"/>
            <a:r>
              <a:rPr lang="en-US" sz="2000" dirty="0" err="1">
                <a:latin typeface="Arial" panose="020B0604020202020204" pitchFamily="34" charset="0"/>
                <a:cs typeface="Arial" panose="020B0604020202020204" pitchFamily="34" charset="0"/>
              </a:rPr>
              <a:t>NaNs</a:t>
            </a:r>
            <a:r>
              <a:rPr lang="en-US" sz="2000" dirty="0">
                <a:latin typeface="Arial" panose="020B0604020202020204" pitchFamily="34" charset="0"/>
                <a:cs typeface="Arial" panose="020B0604020202020204" pitchFamily="34" charset="0"/>
              </a:rPr>
              <a:t> only observed in SES and MMSE</a:t>
            </a:r>
          </a:p>
          <a:p>
            <a:pPr lvl="1"/>
            <a:r>
              <a:rPr lang="en-US" sz="2000" dirty="0">
                <a:latin typeface="Arial" panose="020B0604020202020204" pitchFamily="34" charset="0"/>
                <a:cs typeface="Arial" panose="020B0604020202020204" pitchFamily="34" charset="0"/>
              </a:rPr>
              <a:t>Exploratory analyses suggest:</a:t>
            </a:r>
          </a:p>
          <a:p>
            <a:pPr lvl="2"/>
            <a:r>
              <a:rPr lang="en-US" sz="1800" dirty="0">
                <a:latin typeface="Arial" panose="020B0604020202020204" pitchFamily="34" charset="0"/>
                <a:cs typeface="Arial" panose="020B0604020202020204" pitchFamily="34" charset="0"/>
              </a:rPr>
              <a:t>SES is well correlated with EDUC</a:t>
            </a:r>
          </a:p>
          <a:p>
            <a:pPr lvl="2"/>
            <a:r>
              <a:rPr lang="en-US" sz="1800" dirty="0">
                <a:latin typeface="Arial" panose="020B0604020202020204" pitchFamily="34" charset="0"/>
                <a:cs typeface="Arial" panose="020B0604020202020204" pitchFamily="34" charset="0"/>
              </a:rPr>
              <a:t>MMSE is well correlated with CDR</a:t>
            </a:r>
          </a:p>
          <a:p>
            <a:pPr marL="548640" lvl="2" indent="0">
              <a:buNone/>
            </a:pPr>
            <a:endParaRPr lang="en-US" sz="1800" dirty="0">
              <a:latin typeface="Arial" panose="020B0604020202020204" pitchFamily="34" charset="0"/>
              <a:cs typeface="Arial" panose="020B0604020202020204" pitchFamily="34" charset="0"/>
            </a:endParaRPr>
          </a:p>
          <a:p>
            <a:pPr lvl="1"/>
            <a:r>
              <a:rPr lang="en-US" sz="2000" dirty="0">
                <a:latin typeface="Arial" panose="020B0604020202020204" pitchFamily="34" charset="0"/>
                <a:cs typeface="Arial" panose="020B0604020202020204" pitchFamily="34" charset="0"/>
              </a:rPr>
              <a:t>Median replacement:</a:t>
            </a:r>
          </a:p>
          <a:p>
            <a:pPr lvl="2"/>
            <a:r>
              <a:rPr lang="en-US" sz="1800" dirty="0" err="1">
                <a:latin typeface="Arial" panose="020B0604020202020204" pitchFamily="34" charset="0"/>
                <a:cs typeface="Arial" panose="020B0604020202020204" pitchFamily="34" charset="0"/>
              </a:rPr>
              <a:t>NaN</a:t>
            </a:r>
            <a:r>
              <a:rPr lang="en-US" sz="1800" dirty="0">
                <a:latin typeface="Arial" panose="020B0604020202020204" pitchFamily="34" charset="0"/>
                <a:cs typeface="Arial" panose="020B0604020202020204" pitchFamily="34" charset="0"/>
              </a:rPr>
              <a:t> in SES replaced with median SES based on EDUC level</a:t>
            </a:r>
          </a:p>
          <a:p>
            <a:pPr lvl="2"/>
            <a:r>
              <a:rPr lang="en-US" sz="1800" dirty="0" err="1">
                <a:latin typeface="Arial" panose="020B0604020202020204" pitchFamily="34" charset="0"/>
                <a:cs typeface="Arial" panose="020B0604020202020204" pitchFamily="34" charset="0"/>
              </a:rPr>
              <a:t>NaN</a:t>
            </a:r>
            <a:r>
              <a:rPr lang="en-US" sz="1800" dirty="0">
                <a:latin typeface="Arial" panose="020B0604020202020204" pitchFamily="34" charset="0"/>
                <a:cs typeface="Arial" panose="020B0604020202020204" pitchFamily="34" charset="0"/>
              </a:rPr>
              <a:t> in MMSE replaced with median MMSE based on CDR score</a:t>
            </a:r>
          </a:p>
          <a:p>
            <a:pPr marL="548640" lvl="2" indent="0">
              <a:buNone/>
            </a:pPr>
            <a:endParaRPr lang="en-US" dirty="0">
              <a:latin typeface="Arial" panose="020B0604020202020204" pitchFamily="34" charset="0"/>
              <a:cs typeface="Arial" panose="020B0604020202020204" pitchFamily="34" charset="0"/>
            </a:endParaRPr>
          </a:p>
          <a:p>
            <a:pPr marL="274320" lvl="1" indent="0">
              <a:buNone/>
            </a:pPr>
            <a:endParaRPr lang="en-US" dirty="0">
              <a:latin typeface="Arial" panose="020B0604020202020204" pitchFamily="34" charset="0"/>
              <a:cs typeface="Arial" panose="020B0604020202020204" pitchFamily="34" charset="0"/>
            </a:endParaRPr>
          </a:p>
          <a:p>
            <a:pPr marL="274320" lvl="1"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0909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1DF78-7213-E36B-23D2-94E097155F87}"/>
              </a:ext>
            </a:extLst>
          </p:cNvPr>
          <p:cNvSpPr>
            <a:spLocks noGrp="1"/>
          </p:cNvSpPr>
          <p:nvPr>
            <p:ph type="title"/>
          </p:nvPr>
        </p:nvSpPr>
        <p:spPr/>
        <p:txBody>
          <a:bodyPr>
            <a:normAutofit/>
          </a:bodyPr>
          <a:lstStyle/>
          <a:p>
            <a:r>
              <a:rPr lang="en-US" sz="4400" dirty="0">
                <a:latin typeface="Arial" panose="020B0604020202020204" pitchFamily="34" charset="0"/>
                <a:cs typeface="Arial" panose="020B0604020202020204" pitchFamily="34" charset="0"/>
              </a:rPr>
              <a:t>Question 1: </a:t>
            </a:r>
            <a:br>
              <a:rPr lang="en-US" sz="4400" dirty="0">
                <a:latin typeface="Arial" panose="020B0604020202020204" pitchFamily="34" charset="0"/>
                <a:cs typeface="Arial" panose="020B0604020202020204" pitchFamily="34" charset="0"/>
              </a:rPr>
            </a:br>
            <a:r>
              <a:rPr lang="en-US" sz="4400" dirty="0">
                <a:latin typeface="Arial" panose="020B0604020202020204" pitchFamily="34" charset="0"/>
                <a:cs typeface="Arial" panose="020B0604020202020204" pitchFamily="34" charset="0"/>
              </a:rPr>
              <a:t>Do brain volumes differ?</a:t>
            </a:r>
            <a:endParaRPr lang="en-US" dirty="0"/>
          </a:p>
        </p:txBody>
      </p:sp>
      <p:pic>
        <p:nvPicPr>
          <p:cNvPr id="4" name="Picture">
            <a:extLst>
              <a:ext uri="{FF2B5EF4-FFF2-40B4-BE49-F238E27FC236}">
                <a16:creationId xmlns:a16="http://schemas.microsoft.com/office/drawing/2014/main" id="{AE8D8E12-BCD8-0412-7F92-51AB04AF216D}"/>
              </a:ext>
            </a:extLst>
          </p:cNvPr>
          <p:cNvPicPr/>
          <p:nvPr/>
        </p:nvPicPr>
        <p:blipFill>
          <a:blip r:embed="rId2"/>
          <a:stretch>
            <a:fillRect/>
          </a:stretch>
        </p:blipFill>
        <p:spPr bwMode="auto">
          <a:xfrm>
            <a:off x="774575" y="1882308"/>
            <a:ext cx="5334000" cy="3556000"/>
          </a:xfrm>
          <a:prstGeom prst="rect">
            <a:avLst/>
          </a:prstGeom>
          <a:noFill/>
          <a:ln w="9525">
            <a:noFill/>
            <a:headEnd/>
            <a:tailEnd/>
          </a:ln>
        </p:spPr>
      </p:pic>
      <p:grpSp>
        <p:nvGrpSpPr>
          <p:cNvPr id="3" name="Group 2">
            <a:extLst>
              <a:ext uri="{FF2B5EF4-FFF2-40B4-BE49-F238E27FC236}">
                <a16:creationId xmlns:a16="http://schemas.microsoft.com/office/drawing/2014/main" id="{7076C917-C1BA-3C97-EC63-A86F19053D6D}"/>
              </a:ext>
            </a:extLst>
          </p:cNvPr>
          <p:cNvGrpSpPr/>
          <p:nvPr/>
        </p:nvGrpSpPr>
        <p:grpSpPr>
          <a:xfrm>
            <a:off x="6108575" y="1667508"/>
            <a:ext cx="3695700" cy="3910499"/>
            <a:chOff x="6108575" y="1667508"/>
            <a:chExt cx="3695700" cy="3910499"/>
          </a:xfrm>
        </p:grpSpPr>
        <p:pic>
          <p:nvPicPr>
            <p:cNvPr id="5" name="Picture">
              <a:extLst>
                <a:ext uri="{FF2B5EF4-FFF2-40B4-BE49-F238E27FC236}">
                  <a16:creationId xmlns:a16="http://schemas.microsoft.com/office/drawing/2014/main" id="{0DE025E0-7F0C-BFB0-ED52-B2E9BA24F3A7}"/>
                </a:ext>
              </a:extLst>
            </p:cNvPr>
            <p:cNvPicPr/>
            <p:nvPr/>
          </p:nvPicPr>
          <p:blipFill rotWithShape="1">
            <a:blip r:embed="rId3"/>
            <a:srcRect t="6495"/>
            <a:stretch/>
          </p:blipFill>
          <p:spPr bwMode="auto">
            <a:xfrm>
              <a:off x="6108575" y="2122332"/>
              <a:ext cx="3695700" cy="3455675"/>
            </a:xfrm>
            <a:prstGeom prst="rect">
              <a:avLst/>
            </a:prstGeom>
            <a:noFill/>
            <a:ln w="9525">
              <a:noFill/>
              <a:headEnd/>
              <a:tailEnd/>
            </a:ln>
          </p:spPr>
        </p:pic>
        <p:cxnSp>
          <p:nvCxnSpPr>
            <p:cNvPr id="9" name="Straight Connector 8">
              <a:extLst>
                <a:ext uri="{FF2B5EF4-FFF2-40B4-BE49-F238E27FC236}">
                  <a16:creationId xmlns:a16="http://schemas.microsoft.com/office/drawing/2014/main" id="{91FA27CA-8844-3D16-7AE4-73FDCD9809FD}"/>
                </a:ext>
              </a:extLst>
            </p:cNvPr>
            <p:cNvCxnSpPr>
              <a:cxnSpLocks/>
            </p:cNvCxnSpPr>
            <p:nvPr/>
          </p:nvCxnSpPr>
          <p:spPr>
            <a:xfrm>
              <a:off x="7066625" y="2259484"/>
              <a:ext cx="78975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07F2C6A-51B5-F517-2E36-F4E126DB3FF8}"/>
                </a:ext>
              </a:extLst>
            </p:cNvPr>
            <p:cNvCxnSpPr/>
            <p:nvPr/>
          </p:nvCxnSpPr>
          <p:spPr>
            <a:xfrm>
              <a:off x="7788193" y="2365231"/>
              <a:ext cx="81674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45E8566-3715-FFF9-F851-C8DDE0AFBDFA}"/>
                </a:ext>
              </a:extLst>
            </p:cNvPr>
            <p:cNvCxnSpPr>
              <a:cxnSpLocks/>
            </p:cNvCxnSpPr>
            <p:nvPr/>
          </p:nvCxnSpPr>
          <p:spPr>
            <a:xfrm>
              <a:off x="7066625" y="2066347"/>
              <a:ext cx="153831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CEC3D66-0388-AB2E-CDA5-70E74243FC9F}"/>
                </a:ext>
              </a:extLst>
            </p:cNvPr>
            <p:cNvSpPr txBox="1"/>
            <p:nvPr/>
          </p:nvSpPr>
          <p:spPr>
            <a:xfrm>
              <a:off x="7672496" y="1812475"/>
              <a:ext cx="326571" cy="369332"/>
            </a:xfrm>
            <a:prstGeom prst="rect">
              <a:avLst/>
            </a:prstGeom>
            <a:noFill/>
          </p:spPr>
          <p:txBody>
            <a:bodyPr wrap="square" rtlCol="0">
              <a:spAutoFit/>
            </a:bodyPr>
            <a:lstStyle/>
            <a:p>
              <a:r>
                <a:rPr lang="en-US" b="1" dirty="0"/>
                <a:t>*</a:t>
              </a:r>
            </a:p>
          </p:txBody>
        </p:sp>
        <p:sp>
          <p:nvSpPr>
            <p:cNvPr id="16" name="TextBox 15">
              <a:extLst>
                <a:ext uri="{FF2B5EF4-FFF2-40B4-BE49-F238E27FC236}">
                  <a16:creationId xmlns:a16="http://schemas.microsoft.com/office/drawing/2014/main" id="{EFAE10F0-9296-BD1E-15E1-036955CD8D52}"/>
                </a:ext>
              </a:extLst>
            </p:cNvPr>
            <p:cNvSpPr txBox="1"/>
            <p:nvPr/>
          </p:nvSpPr>
          <p:spPr>
            <a:xfrm>
              <a:off x="7298214" y="2015803"/>
              <a:ext cx="326571" cy="369332"/>
            </a:xfrm>
            <a:prstGeom prst="rect">
              <a:avLst/>
            </a:prstGeom>
            <a:noFill/>
          </p:spPr>
          <p:txBody>
            <a:bodyPr wrap="square" rtlCol="0">
              <a:spAutoFit/>
            </a:bodyPr>
            <a:lstStyle/>
            <a:p>
              <a:r>
                <a:rPr lang="en-US" b="1" dirty="0"/>
                <a:t>*</a:t>
              </a:r>
            </a:p>
          </p:txBody>
        </p:sp>
        <p:sp>
          <p:nvSpPr>
            <p:cNvPr id="17" name="TextBox 16">
              <a:extLst>
                <a:ext uri="{FF2B5EF4-FFF2-40B4-BE49-F238E27FC236}">
                  <a16:creationId xmlns:a16="http://schemas.microsoft.com/office/drawing/2014/main" id="{ED92D681-8142-B549-76E9-806C20815DD9}"/>
                </a:ext>
              </a:extLst>
            </p:cNvPr>
            <p:cNvSpPr txBox="1"/>
            <p:nvPr/>
          </p:nvSpPr>
          <p:spPr>
            <a:xfrm>
              <a:off x="8063590" y="2094339"/>
              <a:ext cx="326571" cy="369332"/>
            </a:xfrm>
            <a:prstGeom prst="rect">
              <a:avLst/>
            </a:prstGeom>
            <a:noFill/>
          </p:spPr>
          <p:txBody>
            <a:bodyPr wrap="square" rtlCol="0">
              <a:spAutoFit/>
            </a:bodyPr>
            <a:lstStyle/>
            <a:p>
              <a:r>
                <a:rPr lang="en-US" b="1" dirty="0"/>
                <a:t>*</a:t>
              </a:r>
            </a:p>
          </p:txBody>
        </p:sp>
        <p:sp>
          <p:nvSpPr>
            <p:cNvPr id="18" name="TextBox 17">
              <a:extLst>
                <a:ext uri="{FF2B5EF4-FFF2-40B4-BE49-F238E27FC236}">
                  <a16:creationId xmlns:a16="http://schemas.microsoft.com/office/drawing/2014/main" id="{C2E58864-7974-18DD-D6BB-BBFFEA28C656}"/>
                </a:ext>
              </a:extLst>
            </p:cNvPr>
            <p:cNvSpPr txBox="1"/>
            <p:nvPr/>
          </p:nvSpPr>
          <p:spPr>
            <a:xfrm>
              <a:off x="6583933" y="1667508"/>
              <a:ext cx="1410964" cy="307777"/>
            </a:xfrm>
            <a:prstGeom prst="rect">
              <a:avLst/>
            </a:prstGeom>
            <a:noFill/>
          </p:spPr>
          <p:txBody>
            <a:bodyPr wrap="none" rtlCol="0">
              <a:spAutoFit/>
            </a:bodyPr>
            <a:lstStyle/>
            <a:p>
              <a:r>
                <a:rPr lang="en-US" sz="1400" dirty="0" err="1">
                  <a:latin typeface="Arial" panose="020B0604020202020204" pitchFamily="34" charset="0"/>
                  <a:cs typeface="Arial" panose="020B0604020202020204" pitchFamily="34" charset="0"/>
                </a:rPr>
                <a:t>nWBV</a:t>
              </a:r>
              <a:r>
                <a:rPr lang="en-US" sz="1400" dirty="0">
                  <a:latin typeface="Arial" panose="020B0604020202020204" pitchFamily="34" charset="0"/>
                  <a:cs typeface="Arial" panose="020B0604020202020204" pitchFamily="34" charset="0"/>
                </a:rPr>
                <a:t> by CDR</a:t>
              </a:r>
            </a:p>
          </p:txBody>
        </p:sp>
      </p:grpSp>
      <p:sp>
        <p:nvSpPr>
          <p:cNvPr id="19" name="TextBox 18">
            <a:extLst>
              <a:ext uri="{FF2B5EF4-FFF2-40B4-BE49-F238E27FC236}">
                <a16:creationId xmlns:a16="http://schemas.microsoft.com/office/drawing/2014/main" id="{F5948031-1231-F74C-82C7-A1D570E7A184}"/>
              </a:ext>
            </a:extLst>
          </p:cNvPr>
          <p:cNvSpPr txBox="1"/>
          <p:nvPr/>
        </p:nvSpPr>
        <p:spPr>
          <a:xfrm>
            <a:off x="6046406" y="5549030"/>
            <a:ext cx="5334000" cy="1169551"/>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One way ANOVA, p=0.00012</a:t>
            </a:r>
          </a:p>
          <a:p>
            <a:r>
              <a:rPr lang="en-US" sz="1400" dirty="0">
                <a:latin typeface="Arial" panose="020B0604020202020204" pitchFamily="34" charset="0"/>
                <a:cs typeface="Arial" panose="020B0604020202020204" pitchFamily="34" charset="0"/>
              </a:rPr>
              <a:t>Post-hoc t-tests: (alpha set to Bonferroni corrected p=0.016667)</a:t>
            </a:r>
          </a:p>
          <a:p>
            <a:r>
              <a:rPr lang="en-US" sz="1400" dirty="0">
                <a:latin typeface="Arial" panose="020B0604020202020204" pitchFamily="34" charset="0"/>
                <a:cs typeface="Arial" panose="020B0604020202020204" pitchFamily="34" charset="0"/>
              </a:rPr>
              <a:t> 0 vs 0.5 p=0.011,</a:t>
            </a:r>
          </a:p>
          <a:p>
            <a:r>
              <a:rPr lang="en-US" sz="1400" dirty="0">
                <a:latin typeface="Arial" panose="020B0604020202020204" pitchFamily="34" charset="0"/>
                <a:cs typeface="Arial" panose="020B0604020202020204" pitchFamily="34" charset="0"/>
              </a:rPr>
              <a:t> 0.5 vs 1 p=0.012, </a:t>
            </a:r>
          </a:p>
          <a:p>
            <a:r>
              <a:rPr lang="en-US" sz="1400" dirty="0">
                <a:latin typeface="Arial" panose="020B0604020202020204" pitchFamily="34" charset="0"/>
                <a:cs typeface="Arial" panose="020B0604020202020204" pitchFamily="34" charset="0"/>
              </a:rPr>
              <a:t>0 vs 1 p=9.12e-5</a:t>
            </a:r>
          </a:p>
        </p:txBody>
      </p:sp>
      <p:sp>
        <p:nvSpPr>
          <p:cNvPr id="20" name="TextBox 19">
            <a:extLst>
              <a:ext uri="{FF2B5EF4-FFF2-40B4-BE49-F238E27FC236}">
                <a16:creationId xmlns:a16="http://schemas.microsoft.com/office/drawing/2014/main" id="{E0149C52-66DA-4DF0-A797-B9AE70352EF1}"/>
              </a:ext>
            </a:extLst>
          </p:cNvPr>
          <p:cNvSpPr txBox="1"/>
          <p:nvPr/>
        </p:nvSpPr>
        <p:spPr>
          <a:xfrm>
            <a:off x="774575" y="5549030"/>
            <a:ext cx="4205198"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Pearson’s r, p=1.18e-13</a:t>
            </a:r>
          </a:p>
        </p:txBody>
      </p:sp>
    </p:spTree>
    <p:extLst>
      <p:ext uri="{BB962C8B-B14F-4D97-AF65-F5344CB8AC3E}">
        <p14:creationId xmlns:p14="http://schemas.microsoft.com/office/powerpoint/2010/main" val="3051749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DE03-7F7E-56B5-9066-EDAB3A8FDDF4}"/>
              </a:ext>
            </a:extLst>
          </p:cNvPr>
          <p:cNvSpPr>
            <a:spLocks noGrp="1"/>
          </p:cNvSpPr>
          <p:nvPr>
            <p:ph type="title"/>
          </p:nvPr>
        </p:nvSpPr>
        <p:spPr/>
        <p:txBody>
          <a:bodyPr/>
          <a:lstStyle/>
          <a:p>
            <a:r>
              <a:rPr lang="en-US" sz="4400" dirty="0">
                <a:latin typeface="Arial" panose="020B0604020202020204" pitchFamily="34" charset="0"/>
                <a:cs typeface="Arial" panose="020B0604020202020204" pitchFamily="34" charset="0"/>
              </a:rPr>
              <a:t>Question 2: </a:t>
            </a:r>
            <a:br>
              <a:rPr lang="en-US" sz="4400" dirty="0">
                <a:latin typeface="Arial" panose="020B0604020202020204" pitchFamily="34" charset="0"/>
                <a:cs typeface="Arial" panose="020B0604020202020204" pitchFamily="34" charset="0"/>
              </a:rPr>
            </a:br>
            <a:r>
              <a:rPr lang="en-US" sz="4400" dirty="0">
                <a:latin typeface="Arial" panose="020B0604020202020204" pitchFamily="34" charset="0"/>
                <a:cs typeface="Arial" panose="020B0604020202020204" pitchFamily="34" charset="0"/>
              </a:rPr>
              <a:t>Do atrophy rates differ?</a:t>
            </a:r>
            <a:endParaRPr lang="en-US" dirty="0"/>
          </a:p>
        </p:txBody>
      </p:sp>
      <p:sp>
        <p:nvSpPr>
          <p:cNvPr id="3" name="Content Placeholder 2">
            <a:extLst>
              <a:ext uri="{FF2B5EF4-FFF2-40B4-BE49-F238E27FC236}">
                <a16:creationId xmlns:a16="http://schemas.microsoft.com/office/drawing/2014/main" id="{47342B2B-9E05-E06F-6868-FA2011F10B5C}"/>
              </a:ext>
            </a:extLst>
          </p:cNvPr>
          <p:cNvSpPr>
            <a:spLocks noGrp="1"/>
          </p:cNvSpPr>
          <p:nvPr>
            <p:ph idx="1"/>
          </p:nvPr>
        </p:nvSpPr>
        <p:spPr>
          <a:xfrm>
            <a:off x="1261872" y="1828800"/>
            <a:ext cx="4273955" cy="5029200"/>
          </a:xfrm>
        </p:spPr>
        <p:txBody>
          <a:bodyPr>
            <a:normAutofit/>
          </a:bodyPr>
          <a:lstStyle/>
          <a:p>
            <a:r>
              <a:rPr lang="en-US" sz="2400" dirty="0">
                <a:latin typeface="Arial" panose="020B0604020202020204" pitchFamily="34" charset="0"/>
                <a:cs typeface="Arial" panose="020B0604020202020204" pitchFamily="34" charset="0"/>
              </a:rPr>
              <a:t>Estimate atrophy rate via linear regression</a:t>
            </a:r>
          </a:p>
          <a:p>
            <a:pPr lvl="1"/>
            <a:r>
              <a:rPr lang="en-US" sz="2000" dirty="0">
                <a:latin typeface="Arial" panose="020B0604020202020204" pitchFamily="34" charset="0"/>
                <a:cs typeface="Arial" panose="020B0604020202020204" pitchFamily="34" charset="0"/>
              </a:rPr>
              <a:t>Take the </a:t>
            </a:r>
            <a:r>
              <a:rPr lang="en-US" sz="2000" dirty="0" err="1">
                <a:latin typeface="Arial" panose="020B0604020202020204" pitchFamily="34" charset="0"/>
                <a:cs typeface="Arial" panose="020B0604020202020204" pitchFamily="34" charset="0"/>
              </a:rPr>
              <a:t>nWBV</a:t>
            </a:r>
            <a:r>
              <a:rPr lang="en-US" sz="2000" dirty="0">
                <a:latin typeface="Arial" panose="020B0604020202020204" pitchFamily="34" charset="0"/>
                <a:cs typeface="Arial" panose="020B0604020202020204" pitchFamily="34" charset="0"/>
              </a:rPr>
              <a:t> measurements over </a:t>
            </a:r>
            <a:r>
              <a:rPr lang="en-US" sz="2000" dirty="0" err="1">
                <a:latin typeface="Arial" panose="020B0604020202020204" pitchFamily="34" charset="0"/>
                <a:cs typeface="Arial" panose="020B0604020202020204" pitchFamily="34" charset="0"/>
              </a:rPr>
              <a:t>MR.Delay</a:t>
            </a:r>
            <a:r>
              <a:rPr lang="en-US" sz="2000" dirty="0">
                <a:latin typeface="Arial" panose="020B0604020202020204" pitchFamily="34" charset="0"/>
                <a:cs typeface="Arial" panose="020B0604020202020204" pitchFamily="34" charset="0"/>
              </a:rPr>
              <a:t> (unit in days)</a:t>
            </a:r>
          </a:p>
          <a:p>
            <a:pPr lvl="1"/>
            <a:r>
              <a:rPr lang="en-US" sz="2000" dirty="0">
                <a:latin typeface="Arial" panose="020B0604020202020204" pitchFamily="34" charset="0"/>
                <a:cs typeface="Arial" panose="020B0604020202020204" pitchFamily="34" charset="0"/>
              </a:rPr>
              <a:t>Take the slope from linear regression</a:t>
            </a:r>
          </a:p>
          <a:p>
            <a:pPr lvl="1"/>
            <a:r>
              <a:rPr lang="en-US" sz="2000" dirty="0">
                <a:latin typeface="Arial" panose="020B0604020202020204" pitchFamily="34" charset="0"/>
                <a:cs typeface="Arial" panose="020B0604020202020204" pitchFamily="34" charset="0"/>
              </a:rPr>
              <a:t>Repeat for each participant</a:t>
            </a:r>
          </a:p>
          <a:p>
            <a:r>
              <a:rPr lang="en-US" sz="2400" dirty="0">
                <a:latin typeface="Arial" panose="020B0604020202020204" pitchFamily="34" charset="0"/>
                <a:cs typeface="Arial" panose="020B0604020202020204" pitchFamily="34" charset="0"/>
              </a:rPr>
              <a:t>Stitch together a new data frame containing</a:t>
            </a:r>
          </a:p>
          <a:p>
            <a:pPr lvl="1"/>
            <a:r>
              <a:rPr lang="en-US" sz="2000" dirty="0">
                <a:latin typeface="Arial" panose="020B0604020202020204" pitchFamily="34" charset="0"/>
                <a:cs typeface="Arial" panose="020B0604020202020204" pitchFamily="34" charset="0"/>
              </a:rPr>
              <a:t>A new </a:t>
            </a:r>
            <a:r>
              <a:rPr lang="en-US" sz="2000" dirty="0" err="1">
                <a:latin typeface="Arial" panose="020B0604020202020204" pitchFamily="34" charset="0"/>
                <a:cs typeface="Arial" panose="020B0604020202020204" pitchFamily="34" charset="0"/>
              </a:rPr>
              <a:t>atrophy.rate</a:t>
            </a:r>
            <a:r>
              <a:rPr lang="en-US" sz="2000" dirty="0">
                <a:latin typeface="Arial" panose="020B0604020202020204" pitchFamily="34" charset="0"/>
                <a:cs typeface="Arial" panose="020B0604020202020204" pitchFamily="34" charset="0"/>
              </a:rPr>
              <a:t> column</a:t>
            </a:r>
          </a:p>
          <a:p>
            <a:pPr lvl="1"/>
            <a:r>
              <a:rPr lang="en-US" sz="2000" dirty="0">
                <a:latin typeface="Arial" panose="020B0604020202020204" pitchFamily="34" charset="0"/>
                <a:cs typeface="Arial" panose="020B0604020202020204" pitchFamily="34" charset="0"/>
              </a:rPr>
              <a:t>Only the most recent data per participant</a:t>
            </a:r>
          </a:p>
        </p:txBody>
      </p:sp>
      <p:pic>
        <p:nvPicPr>
          <p:cNvPr id="4" name="Picture">
            <a:extLst>
              <a:ext uri="{FF2B5EF4-FFF2-40B4-BE49-F238E27FC236}">
                <a16:creationId xmlns:a16="http://schemas.microsoft.com/office/drawing/2014/main" id="{832B4116-ED27-3D90-2703-3F8BA7F3B11F}"/>
              </a:ext>
            </a:extLst>
          </p:cNvPr>
          <p:cNvPicPr/>
          <p:nvPr/>
        </p:nvPicPr>
        <p:blipFill>
          <a:blip r:embed="rId2"/>
          <a:stretch>
            <a:fillRect/>
          </a:stretch>
        </p:blipFill>
        <p:spPr bwMode="auto">
          <a:xfrm>
            <a:off x="5535827" y="2066324"/>
            <a:ext cx="5334000" cy="3556000"/>
          </a:xfrm>
          <a:prstGeom prst="rect">
            <a:avLst/>
          </a:prstGeom>
          <a:noFill/>
          <a:ln w="9525">
            <a:noFill/>
            <a:headEnd/>
            <a:tailEnd/>
          </a:ln>
        </p:spPr>
      </p:pic>
    </p:spTree>
    <p:extLst>
      <p:ext uri="{BB962C8B-B14F-4D97-AF65-F5344CB8AC3E}">
        <p14:creationId xmlns:p14="http://schemas.microsoft.com/office/powerpoint/2010/main" val="2918629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6B27C-49EF-579D-DC13-632E8F2BAFE5}"/>
              </a:ext>
            </a:extLst>
          </p:cNvPr>
          <p:cNvSpPr>
            <a:spLocks noGrp="1"/>
          </p:cNvSpPr>
          <p:nvPr>
            <p:ph type="title"/>
          </p:nvPr>
        </p:nvSpPr>
        <p:spPr/>
        <p:txBody>
          <a:bodyPr/>
          <a:lstStyle/>
          <a:p>
            <a:r>
              <a:rPr lang="en-US" sz="4400" dirty="0">
                <a:latin typeface="Arial" panose="020B0604020202020204" pitchFamily="34" charset="0"/>
                <a:cs typeface="Arial" panose="020B0604020202020204" pitchFamily="34" charset="0"/>
              </a:rPr>
              <a:t>Question 2: </a:t>
            </a:r>
            <a:br>
              <a:rPr lang="en-US" sz="4400" dirty="0">
                <a:latin typeface="Arial" panose="020B0604020202020204" pitchFamily="34" charset="0"/>
                <a:cs typeface="Arial" panose="020B0604020202020204" pitchFamily="34" charset="0"/>
              </a:rPr>
            </a:br>
            <a:r>
              <a:rPr lang="en-US" sz="4400" dirty="0">
                <a:latin typeface="Arial" panose="020B0604020202020204" pitchFamily="34" charset="0"/>
                <a:cs typeface="Arial" panose="020B0604020202020204" pitchFamily="34" charset="0"/>
              </a:rPr>
              <a:t>Do atrophy rates differ?</a:t>
            </a:r>
            <a:endParaRPr lang="en-US" dirty="0"/>
          </a:p>
        </p:txBody>
      </p:sp>
      <p:pic>
        <p:nvPicPr>
          <p:cNvPr id="5" name="Picture">
            <a:extLst>
              <a:ext uri="{FF2B5EF4-FFF2-40B4-BE49-F238E27FC236}">
                <a16:creationId xmlns:a16="http://schemas.microsoft.com/office/drawing/2014/main" id="{8AFACF7D-4B1F-6C14-9C1B-9D3037AE1BC5}"/>
              </a:ext>
            </a:extLst>
          </p:cNvPr>
          <p:cNvPicPr/>
          <p:nvPr/>
        </p:nvPicPr>
        <p:blipFill>
          <a:blip r:embed="rId2"/>
          <a:stretch>
            <a:fillRect/>
          </a:stretch>
        </p:blipFill>
        <p:spPr bwMode="auto">
          <a:xfrm>
            <a:off x="827531" y="1711324"/>
            <a:ext cx="5749767" cy="3833178"/>
          </a:xfrm>
          <a:prstGeom prst="rect">
            <a:avLst/>
          </a:prstGeom>
          <a:noFill/>
          <a:ln w="9525">
            <a:noFill/>
            <a:headEnd/>
            <a:tailEnd/>
          </a:ln>
        </p:spPr>
      </p:pic>
      <p:sp>
        <p:nvSpPr>
          <p:cNvPr id="7" name="TextBox 6">
            <a:extLst>
              <a:ext uri="{FF2B5EF4-FFF2-40B4-BE49-F238E27FC236}">
                <a16:creationId xmlns:a16="http://schemas.microsoft.com/office/drawing/2014/main" id="{99FE3D59-0CA1-E56D-B183-77A2DC0D0C6B}"/>
              </a:ext>
            </a:extLst>
          </p:cNvPr>
          <p:cNvSpPr txBox="1"/>
          <p:nvPr/>
        </p:nvSpPr>
        <p:spPr>
          <a:xfrm>
            <a:off x="1261872" y="5592127"/>
            <a:ext cx="4006312"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Pearson’s r, p=0.2419</a:t>
            </a:r>
          </a:p>
        </p:txBody>
      </p:sp>
      <p:sp>
        <p:nvSpPr>
          <p:cNvPr id="9" name="TextBox 8">
            <a:extLst>
              <a:ext uri="{FF2B5EF4-FFF2-40B4-BE49-F238E27FC236}">
                <a16:creationId xmlns:a16="http://schemas.microsoft.com/office/drawing/2014/main" id="{1C4ACCAD-F364-8F49-8B03-F7D986414BB6}"/>
              </a:ext>
            </a:extLst>
          </p:cNvPr>
          <p:cNvSpPr txBox="1"/>
          <p:nvPr/>
        </p:nvSpPr>
        <p:spPr>
          <a:xfrm>
            <a:off x="6096000" y="5574149"/>
            <a:ext cx="5334000" cy="95410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one-way ANOVA p=0.02407</a:t>
            </a:r>
          </a:p>
          <a:p>
            <a:r>
              <a:rPr lang="en-US" sz="1400" dirty="0">
                <a:latin typeface="Arial" panose="020B0604020202020204" pitchFamily="34" charset="0"/>
                <a:cs typeface="Arial" panose="020B0604020202020204" pitchFamily="34" charset="0"/>
              </a:rPr>
              <a:t>Nondemented vs </a:t>
            </a:r>
            <a:r>
              <a:rPr lang="en-US" sz="1400" dirty="0" err="1">
                <a:latin typeface="Arial" panose="020B0604020202020204" pitchFamily="34" charset="0"/>
                <a:cs typeface="Arial" panose="020B0604020202020204" pitchFamily="34" charset="0"/>
              </a:rPr>
              <a:t>Convertd</a:t>
            </a:r>
            <a:r>
              <a:rPr lang="en-US" sz="1400" dirty="0">
                <a:latin typeface="Arial" panose="020B0604020202020204" pitchFamily="34" charset="0"/>
                <a:cs typeface="Arial" panose="020B0604020202020204" pitchFamily="34" charset="0"/>
              </a:rPr>
              <a:t> p=0.1308</a:t>
            </a:r>
          </a:p>
          <a:p>
            <a:r>
              <a:rPr lang="en-US" sz="1400" dirty="0">
                <a:latin typeface="Arial" panose="020B0604020202020204" pitchFamily="34" charset="0"/>
                <a:cs typeface="Arial" panose="020B0604020202020204" pitchFamily="34" charset="0"/>
              </a:rPr>
              <a:t>Converted vs Demented p=0.6438</a:t>
            </a:r>
          </a:p>
          <a:p>
            <a:r>
              <a:rPr lang="en-US" sz="1400" dirty="0">
                <a:latin typeface="Arial" panose="020B0604020202020204" pitchFamily="34" charset="0"/>
                <a:cs typeface="Arial" panose="020B0604020202020204" pitchFamily="34" charset="0"/>
              </a:rPr>
              <a:t>Demented vs </a:t>
            </a:r>
            <a:r>
              <a:rPr lang="en-US" sz="1400" dirty="0" err="1">
                <a:latin typeface="Arial" panose="020B0604020202020204" pitchFamily="34" charset="0"/>
                <a:cs typeface="Arial" panose="020B0604020202020204" pitchFamily="34" charset="0"/>
              </a:rPr>
              <a:t>Nondemtned</a:t>
            </a:r>
            <a:r>
              <a:rPr lang="en-US" sz="1400" dirty="0">
                <a:latin typeface="Arial" panose="020B0604020202020204" pitchFamily="34" charset="0"/>
                <a:cs typeface="Arial" panose="020B0604020202020204" pitchFamily="34" charset="0"/>
              </a:rPr>
              <a:t> p=0.009001</a:t>
            </a:r>
          </a:p>
        </p:txBody>
      </p:sp>
      <p:grpSp>
        <p:nvGrpSpPr>
          <p:cNvPr id="11" name="Group 10">
            <a:extLst>
              <a:ext uri="{FF2B5EF4-FFF2-40B4-BE49-F238E27FC236}">
                <a16:creationId xmlns:a16="http://schemas.microsoft.com/office/drawing/2014/main" id="{50F3DEBE-D2C0-280B-62A5-26B62C8F816A}"/>
              </a:ext>
            </a:extLst>
          </p:cNvPr>
          <p:cNvGrpSpPr/>
          <p:nvPr/>
        </p:nvGrpSpPr>
        <p:grpSpPr>
          <a:xfrm>
            <a:off x="6577298" y="1701146"/>
            <a:ext cx="3957840" cy="3853533"/>
            <a:chOff x="6577298" y="1679614"/>
            <a:chExt cx="4110510" cy="4002179"/>
          </a:xfrm>
        </p:grpSpPr>
        <p:pic>
          <p:nvPicPr>
            <p:cNvPr id="4" name="Picture">
              <a:extLst>
                <a:ext uri="{FF2B5EF4-FFF2-40B4-BE49-F238E27FC236}">
                  <a16:creationId xmlns:a16="http://schemas.microsoft.com/office/drawing/2014/main" id="{20738D29-FD0D-CF88-F71C-074D9F2B02F7}"/>
                </a:ext>
              </a:extLst>
            </p:cNvPr>
            <p:cNvPicPr/>
            <p:nvPr/>
          </p:nvPicPr>
          <p:blipFill rotWithShape="1">
            <a:blip r:embed="rId3"/>
            <a:srcRect t="8341"/>
            <a:stretch/>
          </p:blipFill>
          <p:spPr bwMode="auto">
            <a:xfrm>
              <a:off x="6577298" y="1914159"/>
              <a:ext cx="4110510" cy="3767634"/>
            </a:xfrm>
            <a:prstGeom prst="rect">
              <a:avLst/>
            </a:prstGeom>
            <a:noFill/>
            <a:ln w="9525">
              <a:noFill/>
              <a:headEnd/>
              <a:tailEnd/>
            </a:ln>
          </p:spPr>
        </p:pic>
        <p:cxnSp>
          <p:nvCxnSpPr>
            <p:cNvPr id="3" name="Straight Connector 2">
              <a:extLst>
                <a:ext uri="{FF2B5EF4-FFF2-40B4-BE49-F238E27FC236}">
                  <a16:creationId xmlns:a16="http://schemas.microsoft.com/office/drawing/2014/main" id="{EDA1A98C-6910-3D51-6E02-B69A69591421}"/>
                </a:ext>
              </a:extLst>
            </p:cNvPr>
            <p:cNvCxnSpPr>
              <a:cxnSpLocks/>
            </p:cNvCxnSpPr>
            <p:nvPr/>
          </p:nvCxnSpPr>
          <p:spPr>
            <a:xfrm>
              <a:off x="7588738" y="1949116"/>
              <a:ext cx="1164493"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5325417-924B-41A2-5161-18C22F6E42BB}"/>
                </a:ext>
              </a:extLst>
            </p:cNvPr>
            <p:cNvSpPr txBox="1"/>
            <p:nvPr/>
          </p:nvSpPr>
          <p:spPr>
            <a:xfrm>
              <a:off x="8016371" y="1679614"/>
              <a:ext cx="326571" cy="369332"/>
            </a:xfrm>
            <a:prstGeom prst="rect">
              <a:avLst/>
            </a:prstGeom>
            <a:noFill/>
          </p:spPr>
          <p:txBody>
            <a:bodyPr wrap="square" rtlCol="0">
              <a:spAutoFit/>
            </a:bodyPr>
            <a:lstStyle/>
            <a:p>
              <a:r>
                <a:rPr lang="en-US" b="1" dirty="0"/>
                <a:t>*</a:t>
              </a:r>
            </a:p>
          </p:txBody>
        </p:sp>
      </p:grpSp>
    </p:spTree>
    <p:extLst>
      <p:ext uri="{BB962C8B-B14F-4D97-AF65-F5344CB8AC3E}">
        <p14:creationId xmlns:p14="http://schemas.microsoft.com/office/powerpoint/2010/main" val="355673689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4320</TotalTime>
  <Words>1452</Words>
  <Application>Microsoft Office PowerPoint</Application>
  <PresentationFormat>Widescreen</PresentationFormat>
  <Paragraphs>340</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Cambria Math</vt:lpstr>
      <vt:lpstr>Century Schoolbook</vt:lpstr>
      <vt:lpstr>Wingdings 2</vt:lpstr>
      <vt:lpstr>View</vt:lpstr>
      <vt:lpstr>Predicting Alzheimer’s Disease Outcomes</vt:lpstr>
      <vt:lpstr>The Problem</vt:lpstr>
      <vt:lpstr>The Questions</vt:lpstr>
      <vt:lpstr>The Data</vt:lpstr>
      <vt:lpstr>PowerPoint Presentation</vt:lpstr>
      <vt:lpstr>Data Cleaning and Preparation</vt:lpstr>
      <vt:lpstr>Question 1:  Do brain volumes differ?</vt:lpstr>
      <vt:lpstr>Question 2:  Do atrophy rates differ?</vt:lpstr>
      <vt:lpstr>Question 2:  Do atrophy rates differ?</vt:lpstr>
      <vt:lpstr>Question 3:  Predicting AD outcomes</vt:lpstr>
      <vt:lpstr>Question 3:  Linear Discriminant Analysis</vt:lpstr>
      <vt:lpstr>Question 3:  Predicting AD outcomes</vt:lpstr>
      <vt:lpstr>Question 3:  Random Forest</vt:lpstr>
      <vt:lpstr>Question 3:  Can we Improve the model?</vt:lpstr>
      <vt:lpstr>Area under the Curve</vt:lpstr>
      <vt:lpstr>Conclusion</vt:lpstr>
      <vt:lpstr>Data Source</vt:lpstr>
      <vt:lpstr>References</vt:lpstr>
      <vt:lpstr>Supplemental Figures</vt:lpstr>
      <vt:lpstr>Supplemental Figures</vt:lpstr>
      <vt:lpstr>Thank you! Questions?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Alzheimer’s Disease Outcomes</dc:title>
  <dc:creator>Jonathan Ramos</dc:creator>
  <cp:lastModifiedBy>Jonathan Ramos</cp:lastModifiedBy>
  <cp:revision>1</cp:revision>
  <dcterms:created xsi:type="dcterms:W3CDTF">2023-05-31T09:20:05Z</dcterms:created>
  <dcterms:modified xsi:type="dcterms:W3CDTF">2023-06-03T10:36:49Z</dcterms:modified>
</cp:coreProperties>
</file>