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/>
    <p:restoredTop sz="82177"/>
  </p:normalViewPr>
  <p:slideViewPr>
    <p:cSldViewPr snapToGrid="0">
      <p:cViewPr>
        <p:scale>
          <a:sx n="98" d="100"/>
          <a:sy n="98" d="100"/>
        </p:scale>
        <p:origin x="175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23D3-D7A3-C14A-AB07-9E70B542FF9C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259FE-A74B-E946-90B3-DB56998E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9FE-A74B-E946-90B3-DB56998E12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9FE-A74B-E946-90B3-DB56998E12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EA61-70D2-4A57-ABE3-5B3AC4AC0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9986-B134-8DC5-97FB-17BF17EE8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7474-3E4C-FA13-6F1B-F63E8819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83DD-5FAC-DB44-5E20-39374CBB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7ED25-6EF6-FD65-78A9-E1BB3147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DB4F-5212-31A8-E59D-BA3A928F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56B9B-1369-7874-BFF3-DE6774EF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86CD-D58A-5D2B-396B-016B5510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868A-2E0E-A96C-5497-31EFC59C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2ABA-FE59-0758-E339-1F8E4B24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74570-513B-D382-3F93-68B889EC8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D4E12-96CF-4FAF-0C86-EC799B231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58CD-1D04-2AF2-4816-D01631F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98A8-AD1A-8551-A7E8-F8583EA2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D920-0AAF-3F1E-B88D-9800CB81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A8FB-4A24-3352-B871-C59DDF76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6429-DA65-0930-071A-022D711B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C706-56CF-2C2D-B232-46A629E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72A3-0555-29F2-D0FC-DD3D04C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9636-9E33-1D99-DA49-7B1239F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A905-106D-DB07-F81F-936FE24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7CEAB-0BCF-766C-46AA-4BA6FBA9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CD85-483A-511C-5C27-5187CC57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76B2-0B7E-A723-25F2-FD0EA42C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B370-4D8C-2573-F557-70D908AC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CC01-D951-4E6E-B1A7-685AA589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D105-1B8F-5314-C818-49FB9216B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7264E-7424-14F4-4EB6-665799B4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098D2-E30B-94C4-B0C4-BAA446E1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5197-45B2-8297-6411-977CD9BB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3530-58F5-5683-54A7-1563F0F4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6DD-7F63-64B3-7D13-7569FCE5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89F62-EEE1-A1D8-73C0-7DA2CA60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2D39D-8F22-4B0B-E414-18E35B0F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342DF-4C78-D3C0-8798-5CE8B8CA6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6D869-F052-E41B-A087-FB438EB0B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8BAE3-C878-405D-9345-B6C6EC6E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B849F-ABA4-BBB5-4ECB-B692A67F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9666D-D563-3F1F-B668-E216C59E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9239-1C79-B0C4-0840-65BC5E9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D7D20-8967-4508-9305-FEA3AF03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88556-7526-8C90-0B62-5D2E8FEA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AA59-A548-C818-D392-1B6295C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8C5E6-D6A8-676A-F0E8-13F6B2F9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E42CE-EE93-F9BC-C999-571CCBA2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2759-7A26-F0C0-2590-0DCE241E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7497-CC7D-72C7-F00D-F29AE6F4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6871-4FF2-7F38-823B-754DA648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C5275-0123-D671-047A-DE137E83A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0CFEA-83EF-0B85-908C-0EC7794D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8E76-9ACE-7AFF-56BE-988CAB43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2768-A62B-C7C8-2B14-7E87D8B9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782E-72D0-8728-BFF8-9C6266EE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D2572-EC05-919A-17A2-E48D6C96F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79C2D-126B-DD82-5371-8FE854328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9655-505A-1544-47C5-ED489909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2B3ED-FC86-7D61-ADF9-AF7FB92D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7687-51E4-3BFC-7867-002B6AAC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E851D-783E-6EA2-58CB-4E4FF5D2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1E318-2E3E-C74B-A8F1-9C5A863D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F49A-2E65-245B-0C03-61A511E38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2812-F54D-B04A-8519-DB666D046A6D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167D-7196-7F83-147E-08E4DB9B5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5263-677E-2A49-35B4-E8F1B2655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2974-12DB-7B4F-A213-D20979DA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33A7-C2A0-4EB5-1603-3A731394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stain intensity, with or without a second stain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D3C5-018C-5702-BE31-C4DA50EB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3way ANOVAs can be found in the pdf. </a:t>
            </a:r>
          </a:p>
          <a:p>
            <a:pPr marL="0" indent="0">
              <a:buNone/>
            </a:pPr>
            <a:r>
              <a:rPr lang="en-US" dirty="0"/>
              <a:t>Significance is not indicated on figures (this slide deck is just for convenience).</a:t>
            </a:r>
          </a:p>
        </p:txBody>
      </p:sp>
    </p:spTree>
    <p:extLst>
      <p:ext uri="{BB962C8B-B14F-4D97-AF65-F5344CB8AC3E}">
        <p14:creationId xmlns:p14="http://schemas.microsoft.com/office/powerpoint/2010/main" val="288710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80147-E506-7C07-1692-2BC9FB8C9EAE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PV intensity in </a:t>
            </a:r>
            <a:r>
              <a:rPr lang="en-US" sz="3600" dirty="0" err="1"/>
              <a:t>cFos</a:t>
            </a:r>
            <a:r>
              <a:rPr lang="en-US" sz="3600" dirty="0"/>
              <a:t>, Npas4 cells with or without WFA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D265E5-44FA-E712-58D0-78A82674E594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-161108" y="1103532"/>
            <a:chExt cx="12801600" cy="4178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CE4045-F611-532C-B713-1A44C737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1108" y="1103532"/>
              <a:ext cx="6400800" cy="4178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19B474-08BE-A869-8FF6-71E55274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9692" y="1103532"/>
              <a:ext cx="6400800" cy="417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903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D6E64E-7056-74E4-96B5-59C2DFA9F3E1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9" y="1600200"/>
            <a:ext cx="11206262" cy="3657600"/>
            <a:chOff x="0" y="1091656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4BA393-6159-ABC1-5251-61207EA35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91656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589A52-31E2-D4CF-DD5B-F4EDA6AB2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0" y="1091656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CA7979-B52B-2135-D40C-4EF5E2F7B814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 intensity in PV cells with or without </a:t>
            </a:r>
            <a:r>
              <a:rPr lang="en-US" sz="3600" dirty="0" err="1"/>
              <a:t>cFos</a:t>
            </a:r>
            <a:r>
              <a:rPr lang="en-US" sz="3600" dirty="0"/>
              <a:t>, Npas4</a:t>
            </a:r>
          </a:p>
        </p:txBody>
      </p:sp>
    </p:spTree>
    <p:extLst>
      <p:ext uri="{BB962C8B-B14F-4D97-AF65-F5344CB8AC3E}">
        <p14:creationId xmlns:p14="http://schemas.microsoft.com/office/powerpoint/2010/main" val="55639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98AB-BDC9-D467-D6EE-30D80441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stain intensity, binned by </a:t>
            </a:r>
            <a:r>
              <a:rPr lang="en-US" dirty="0" err="1"/>
              <a:t>cFos</a:t>
            </a:r>
            <a:r>
              <a:rPr lang="en-US" dirty="0"/>
              <a:t> or Npas4 (high/low)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EFC4-39EC-6C42-B675-1715CDD5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3way ANOVAs can be found in the pdf. </a:t>
            </a:r>
          </a:p>
          <a:p>
            <a:pPr marL="0" indent="0">
              <a:buNone/>
            </a:pPr>
            <a:r>
              <a:rPr lang="en-US" dirty="0"/>
              <a:t>Significance is not indicated on figures (this slide deck is just for convenience).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A9E0D5B-9F68-B915-910E-4FA5D56F95AB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1" cy="3657600"/>
            <a:chOff x="1371832" y="1097279"/>
            <a:chExt cx="8690689" cy="28365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9EE954-F9FB-C60B-7E3E-0323D592D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832" y="1097279"/>
              <a:ext cx="4345345" cy="283654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A2AC45-A6F5-E0E4-0FD3-DF05E05D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7176" y="1097279"/>
              <a:ext cx="4345345" cy="283654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D40D05-8835-84AD-82CD-63DED9452544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WFA, PV intensity binned by high/low </a:t>
            </a:r>
            <a:r>
              <a:rPr lang="en-US" sz="3600" dirty="0" err="1"/>
              <a:t>cFos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FD6AB-2130-1111-7BF5-8689F0E93B91}"/>
              </a:ext>
            </a:extLst>
          </p:cNvPr>
          <p:cNvSpPr txBox="1"/>
          <p:nvPr/>
        </p:nvSpPr>
        <p:spPr>
          <a:xfrm>
            <a:off x="6095997" y="5431302"/>
            <a:ext cx="560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three way interaction effect for PV is significant here, see ANOVA table in pdf</a:t>
            </a:r>
          </a:p>
        </p:txBody>
      </p:sp>
    </p:spTree>
    <p:extLst>
      <p:ext uri="{BB962C8B-B14F-4D97-AF65-F5344CB8AC3E}">
        <p14:creationId xmlns:p14="http://schemas.microsoft.com/office/powerpoint/2010/main" val="244446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D9DE32-73F0-2C57-2A06-93210BB5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339850"/>
            <a:ext cx="6400800" cy="417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B4536-BBEA-A091-071F-93DB9798B6ED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WFA, PV intensity binned by high/low </a:t>
            </a:r>
            <a:r>
              <a:rPr lang="en-US" sz="3600" dirty="0" err="1"/>
              <a:t>cFos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228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5C388-AC41-6B6C-164B-E7296CA43875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WFA, PV intensity binned by high/low Npas4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9321B-1D74-25F8-6D46-C1ED02C59C18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322217" y="1103532"/>
            <a:chExt cx="12801600" cy="4178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897FB3-5B27-4E5A-CD56-320FB2AB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217" y="1103532"/>
              <a:ext cx="6400800" cy="4178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E393A5-AFD9-4F39-A656-9849DDC0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3017" y="1103532"/>
              <a:ext cx="6400800" cy="417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74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12C8D-556F-96A8-AE89-1454E030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339850"/>
            <a:ext cx="6400800" cy="417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0C87E-850C-577B-2313-E5778B4B0E1F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cFos</a:t>
            </a:r>
            <a:r>
              <a:rPr lang="en-US" sz="3600" dirty="0"/>
              <a:t> intensity binned by high/low Npas4</a:t>
            </a:r>
          </a:p>
        </p:txBody>
      </p:sp>
    </p:spTree>
    <p:extLst>
      <p:ext uri="{BB962C8B-B14F-4D97-AF65-F5344CB8AC3E}">
        <p14:creationId xmlns:p14="http://schemas.microsoft.com/office/powerpoint/2010/main" val="232622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89A8-4129-EF24-FE68-01D67EF2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PV/WFA binned by high/low </a:t>
            </a:r>
            <a:r>
              <a:rPr lang="en-US" dirty="0" err="1"/>
              <a:t>cFos</a:t>
            </a:r>
            <a:r>
              <a:rPr lang="en-US" dirty="0"/>
              <a:t> or Npas4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2DBB-87C0-6081-9D2A-6A398539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also plotted double PV/WFA intensity binned by high/low </a:t>
            </a:r>
            <a:r>
              <a:rPr lang="en-US" dirty="0" err="1"/>
              <a:t>cFos</a:t>
            </a:r>
            <a:r>
              <a:rPr lang="en-US" dirty="0"/>
              <a:t> or Npas4 but there were no significant 3way interaction effects and so they are not shown here. You can find them at the end of the attached pdf.</a:t>
            </a:r>
          </a:p>
        </p:txBody>
      </p:sp>
    </p:spTree>
    <p:extLst>
      <p:ext uri="{BB962C8B-B14F-4D97-AF65-F5344CB8AC3E}">
        <p14:creationId xmlns:p14="http://schemas.microsoft.com/office/powerpoint/2010/main" val="111610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76511C6-1B1A-FA37-571B-1EBDDE3807C9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709240" y="1099748"/>
            <a:chExt cx="10773520" cy="35163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B05838-23E9-3CC8-7FFC-6D92BF5AD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240" y="1099748"/>
              <a:ext cx="5386760" cy="35163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1DF6B6-C021-DCBA-92C2-67CF1A002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099748"/>
              <a:ext cx="5386760" cy="35163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DF356C-A80C-A0AE-C3E2-5981A7841721}"/>
              </a:ext>
            </a:extLst>
          </p:cNvPr>
          <p:cNvSpPr txBox="1"/>
          <p:nvPr/>
        </p:nvSpPr>
        <p:spPr>
          <a:xfrm>
            <a:off x="492868" y="457201"/>
            <a:ext cx="788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WFA/PV±, PV/WFA± normalized intensity</a:t>
            </a:r>
          </a:p>
        </p:txBody>
      </p:sp>
    </p:spTree>
    <p:extLst>
      <p:ext uri="{BB962C8B-B14F-4D97-AF65-F5344CB8AC3E}">
        <p14:creationId xmlns:p14="http://schemas.microsoft.com/office/powerpoint/2010/main" val="129803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5068DBE-1551-3CF3-FD92-36DEF3FE3918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293077" y="261327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D8A768-C1C7-A281-A3D1-F4F377478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3877" y="261327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FA23BA-6089-EC62-A06B-6D6036157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077" y="261327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318EB9-C06D-8041-77BB-EAB868D8DAD6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WFA/Npas4±, Npas4/WFA± normalized intensity</a:t>
            </a:r>
          </a:p>
        </p:txBody>
      </p:sp>
    </p:spTree>
    <p:extLst>
      <p:ext uri="{BB962C8B-B14F-4D97-AF65-F5344CB8AC3E}">
        <p14:creationId xmlns:p14="http://schemas.microsoft.com/office/powerpoint/2010/main" val="242034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7761346-6A3E-E8CA-BE4E-39BB01B70BEE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-89338" y="940457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7B0FBB-8ACA-E55B-E638-8E4D62716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9338" y="940457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153137-9150-15AC-06EA-FDB884E69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1462" y="940457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6B3B09-8A4C-D5D7-EB50-587879B5C0C9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WFA/</a:t>
            </a:r>
            <a:r>
              <a:rPr lang="en-US" sz="3600" dirty="0" err="1"/>
              <a:t>cFos</a:t>
            </a:r>
            <a:r>
              <a:rPr lang="en-US" sz="3600" dirty="0"/>
              <a:t>±, </a:t>
            </a:r>
            <a:r>
              <a:rPr lang="en-US" sz="3600" dirty="0" err="1"/>
              <a:t>cFos</a:t>
            </a:r>
            <a:r>
              <a:rPr lang="en-US" sz="3600" dirty="0"/>
              <a:t>/WFA± normalized intensity</a:t>
            </a:r>
          </a:p>
        </p:txBody>
      </p:sp>
    </p:spTree>
    <p:extLst>
      <p:ext uri="{BB962C8B-B14F-4D97-AF65-F5344CB8AC3E}">
        <p14:creationId xmlns:p14="http://schemas.microsoft.com/office/powerpoint/2010/main" val="51419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CB7551-4DCB-3332-43F1-9D1D8D801B30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-304800" y="803823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0A617F-F121-82F6-98AD-266A1177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800" y="803823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FBE7EE-A59D-A64C-0742-7121364CF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803823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0EC0DC-DB7A-B403-C007-5994620E36DF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PV/</a:t>
            </a:r>
            <a:r>
              <a:rPr lang="en-US" sz="3600" dirty="0" err="1"/>
              <a:t>cFos</a:t>
            </a:r>
            <a:r>
              <a:rPr lang="en-US" sz="3600" dirty="0"/>
              <a:t>±, </a:t>
            </a:r>
            <a:r>
              <a:rPr lang="en-US" sz="3600" dirty="0" err="1"/>
              <a:t>cFos</a:t>
            </a:r>
            <a:r>
              <a:rPr lang="en-US" sz="3600" dirty="0"/>
              <a:t>/PV± normalized intensity</a:t>
            </a:r>
          </a:p>
        </p:txBody>
      </p:sp>
    </p:spTree>
    <p:extLst>
      <p:ext uri="{BB962C8B-B14F-4D97-AF65-F5344CB8AC3E}">
        <p14:creationId xmlns:p14="http://schemas.microsoft.com/office/powerpoint/2010/main" val="38032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9393774-2427-5E49-254C-C89D501047D1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425669" y="1087602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934F8F-CEF1-287B-688D-249487E3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69" y="1087602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C5A94C-F6D0-83BB-D04D-473766D9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6469" y="1087602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C531E2-65F5-C01C-21DE-98BF71A54E0C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PV/Npas4±, Npas4/PV± normalized intensity</a:t>
            </a:r>
          </a:p>
        </p:txBody>
      </p:sp>
    </p:spTree>
    <p:extLst>
      <p:ext uri="{BB962C8B-B14F-4D97-AF65-F5344CB8AC3E}">
        <p14:creationId xmlns:p14="http://schemas.microsoft.com/office/powerpoint/2010/main" val="196555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54C4C4-2D3D-E1C6-7772-71FF2A9DAE94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0" y="1102343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A763CE-6B49-12A7-5E3C-1118B8183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02343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49293E-2B23-EE5D-38BB-F5B0C5452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1102343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27306F-399D-7E88-8D92-41FD2BA6366A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cFos</a:t>
            </a:r>
            <a:r>
              <a:rPr lang="en-US" sz="3600" dirty="0"/>
              <a:t>/Npas4±, Npas4/</a:t>
            </a:r>
            <a:r>
              <a:rPr lang="en-US" sz="3600" dirty="0" err="1"/>
              <a:t>cFos</a:t>
            </a:r>
            <a:r>
              <a:rPr lang="en-US" sz="3600" dirty="0"/>
              <a:t>± normalized intensity</a:t>
            </a:r>
          </a:p>
        </p:txBody>
      </p:sp>
    </p:spTree>
    <p:extLst>
      <p:ext uri="{BB962C8B-B14F-4D97-AF65-F5344CB8AC3E}">
        <p14:creationId xmlns:p14="http://schemas.microsoft.com/office/powerpoint/2010/main" val="118028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F49-ECE0-C700-364F-08FB1BA8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stain intensity, with or without a third stain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B175-377C-8246-0AE2-373A7729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3way ANOVAs can be found in the pdf. </a:t>
            </a:r>
          </a:p>
          <a:p>
            <a:pPr marL="0" indent="0">
              <a:buNone/>
            </a:pPr>
            <a:r>
              <a:rPr lang="en-US" dirty="0"/>
              <a:t>Significance is not indicated on figures (this slide deck is just for convenience).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7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A43D56-8DA8-25C7-810C-EA5D8A04D66D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8" y="1600200"/>
            <a:ext cx="11206264" cy="3657600"/>
            <a:chOff x="-304800" y="1339850"/>
            <a:chExt cx="12801600" cy="417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DD9387-8FBC-FB12-E49F-65442AFB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339850"/>
              <a:ext cx="6400800" cy="417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C07634-ACDF-5862-D2C3-25FEE0E69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04800" y="1339850"/>
              <a:ext cx="6400800" cy="41783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44477C4-DB8F-96A2-27DC-7811BB69A8F4}"/>
              </a:ext>
            </a:extLst>
          </p:cNvPr>
          <p:cNvSpPr txBox="1"/>
          <p:nvPr/>
        </p:nvSpPr>
        <p:spPr>
          <a:xfrm>
            <a:off x="492868" y="457201"/>
            <a:ext cx="106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cFos</a:t>
            </a:r>
            <a:r>
              <a:rPr lang="en-US" sz="3600" dirty="0"/>
              <a:t>, Npas4 intensity in PV cells with or without WFA</a:t>
            </a:r>
          </a:p>
        </p:txBody>
      </p:sp>
    </p:spTree>
    <p:extLst>
      <p:ext uri="{BB962C8B-B14F-4D97-AF65-F5344CB8AC3E}">
        <p14:creationId xmlns:p14="http://schemas.microsoft.com/office/powerpoint/2010/main" val="171331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313</Words>
  <Application>Microsoft Macintosh PowerPoint</Application>
  <PresentationFormat>Widescreen</PresentationFormat>
  <Paragraphs>27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Single stain intensity, with or without a second stain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stain intensity, with or without a third stain type</vt:lpstr>
      <vt:lpstr>PowerPoint Presentation</vt:lpstr>
      <vt:lpstr>PowerPoint Presentation</vt:lpstr>
      <vt:lpstr>PowerPoint Presentation</vt:lpstr>
      <vt:lpstr>Single stain intensity, binned by cFos or Npas4 (high/low)</vt:lpstr>
      <vt:lpstr>PowerPoint Presentation</vt:lpstr>
      <vt:lpstr>PowerPoint Presentation</vt:lpstr>
      <vt:lpstr>PowerPoint Presentation</vt:lpstr>
      <vt:lpstr>PowerPoint Presentation</vt:lpstr>
      <vt:lpstr>Double PV/WFA binned by high/low cFos or Npas4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Jonny Ramos</dc:creator>
  <cp:lastModifiedBy>Jonny Ramos</cp:lastModifiedBy>
  <cp:revision>3</cp:revision>
  <dcterms:created xsi:type="dcterms:W3CDTF">2024-03-08T03:37:09Z</dcterms:created>
  <dcterms:modified xsi:type="dcterms:W3CDTF">2024-03-08T04:31:09Z</dcterms:modified>
</cp:coreProperties>
</file>