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58" r:id="rId6"/>
    <p:sldId id="266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lowchartDiagram%201-8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872038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08269"/>
              </p:ext>
            </p:extLst>
          </p:nvPr>
        </p:nvGraphicFramePr>
        <p:xfrm>
          <a:off x="125038" y="5581224"/>
          <a:ext cx="9000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王福賢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78C068FC-C24C-46AB-B00D-92DBBA5C9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38867"/>
              </p:ext>
            </p:extLst>
          </p:nvPr>
        </p:nvGraphicFramePr>
        <p:xfrm>
          <a:off x="18894" y="1669414"/>
          <a:ext cx="9106211" cy="351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11953798" imgH="4619671" progId="Excel.Sheet.12">
                  <p:embed/>
                </p:oleObj>
              </mc:Choice>
              <mc:Fallback>
                <p:oleObj name="Worksheet" r:id="rId4" imgW="11953798" imgH="46196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94" y="1669414"/>
                        <a:ext cx="9106211" cy="351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  <p:pic>
        <p:nvPicPr>
          <p:cNvPr id="3" name="圖片 2">
            <a:hlinkClick r:id="rId3" action="ppaction://hlinkfile"/>
            <a:extLst>
              <a:ext uri="{FF2B5EF4-FFF2-40B4-BE49-F238E27FC236}">
                <a16:creationId xmlns:a16="http://schemas.microsoft.com/office/drawing/2014/main" id="{36A97428-204D-4D90-9421-9AC23B40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586E0F8-8F14-4B71-9E8F-5BD617040669}"/>
              </a:ext>
            </a:extLst>
          </p:cNvPr>
          <p:cNvSpPr txBox="1"/>
          <p:nvPr/>
        </p:nvSpPr>
        <p:spPr>
          <a:xfrm>
            <a:off x="233757" y="164770"/>
            <a:ext cx="2238510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系統架構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7F942-C3C0-4E4D-B2D3-BB4F565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972823"/>
            <a:ext cx="8486910" cy="5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5739BDF-C1CF-46BE-9CA2-209E319F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4" y="1911785"/>
            <a:ext cx="6593433" cy="42246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00419" y="525482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2790007" y="6173197"/>
            <a:ext cx="2386007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920065" y="5452534"/>
            <a:ext cx="1494367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62589" y="5872630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70295" y="5609761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8181A4-D351-4DC2-9456-1EC327BB8E07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新建角色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D46E20-E348-4636-8EC0-E61148D0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956917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ACBAA-E614-492F-A41A-DE09DCB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852083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主遊戲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E9320-645D-44ED-A278-CAAB82B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42147F-DDF1-4F1D-BBC0-48223DC0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5FB6A-21DB-4B31-B967-D5EC32642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36" y="849230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6656A-8B9D-4196-9B3D-30F1769A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193105"/>
            <a:ext cx="7716327" cy="4944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6729DA-663E-4D76-A523-B338075A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5" y="1193104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8B109-EC7C-45FF-A369-5664180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09723"/>
            <a:ext cx="7715250" cy="4943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C91C31-22EB-4301-A484-23A7FCE8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F5A5FA-B9EA-4A57-AA2B-280C4A63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9C78D23-75FC-44AE-A6FD-54B6959A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562097"/>
            <a:ext cx="7762875" cy="4991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1E2E39-ACF6-4708-BF24-584AA9798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1585909"/>
            <a:ext cx="7715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74</Words>
  <Application>Microsoft Office PowerPoint</Application>
  <PresentationFormat>如螢幕大小 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微軟正黑體</vt:lpstr>
      <vt:lpstr>Arial</vt:lpstr>
      <vt:lpstr>Calibri</vt:lpstr>
      <vt:lpstr>Calibri Light</vt:lpstr>
      <vt:lpstr>Office 佈景主題</vt:lpstr>
      <vt:lpstr>Microsoft Excel 工作表</vt:lpstr>
      <vt:lpstr>掛機 RPG 小遊戲 </vt:lpstr>
      <vt:lpstr>PowerPoint 簡報</vt:lpstr>
      <vt:lpstr>PowerPoint 簡報</vt:lpstr>
      <vt:lpstr>PowerPoint 簡報</vt:lpstr>
      <vt:lpstr>PowerPoint 簡報</vt:lpstr>
      <vt:lpstr>PowerPoint 簡報</vt:lpstr>
      <vt:lpstr>主遊戲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13</cp:revision>
  <dcterms:created xsi:type="dcterms:W3CDTF">2022-01-04T14:04:16Z</dcterms:created>
  <dcterms:modified xsi:type="dcterms:W3CDTF">2022-01-08T06:52:16Z</dcterms:modified>
</cp:coreProperties>
</file>