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7" r:id="rId5"/>
    <p:sldId id="258" r:id="rId6"/>
    <p:sldId id="266" r:id="rId7"/>
    <p:sldId id="259" r:id="rId8"/>
    <p:sldId id="260" r:id="rId9"/>
    <p:sldId id="261" r:id="rId10"/>
    <p:sldId id="262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53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4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87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72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68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19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88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64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51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38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4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Excel_Worksheet.xls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lowchartDiagram%201-8.pn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95B51-D057-4118-BD15-38E3F65E9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660343">
            <a:off x="499533" y="1321784"/>
            <a:ext cx="6604000" cy="1092200"/>
          </a:xfr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/>
          <a:lstStyle/>
          <a:p>
            <a:r>
              <a:rPr lang="zh-TW" altLang="en-US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掛機 </a:t>
            </a:r>
            <a:r>
              <a:rPr lang="en-US" altLang="zh-TW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RPG </a:t>
            </a:r>
            <a:r>
              <a:rPr lang="zh-TW" altLang="en-US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小遊戲 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1EFF98-ED34-4856-9C8E-825814A16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533" y="4872038"/>
            <a:ext cx="6858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zh-TW" altLang="en-US" dirty="0">
                <a:latin typeface="思源宋体 CN" panose="02020700000000000000" pitchFamily="18" charset="-128"/>
                <a:ea typeface="思源宋体 CN" panose="02020700000000000000" pitchFamily="18" charset="-128"/>
              </a:rPr>
              <a:t>第七組</a:t>
            </a:r>
            <a:endParaRPr lang="en-US" altLang="zh-TW" dirty="0">
              <a:latin typeface="思源宋体 CN" panose="02020700000000000000" pitchFamily="18" charset="-128"/>
              <a:ea typeface="思源宋体 CN" panose="02020700000000000000" pitchFamily="18" charset="-128"/>
            </a:endParaRPr>
          </a:p>
          <a:p>
            <a:pPr algn="l"/>
            <a:r>
              <a:rPr lang="zh-TW" altLang="en-US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王郁恩 </a:t>
            </a:r>
            <a:r>
              <a:rPr lang="en-US" altLang="zh-TW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40943109</a:t>
            </a:r>
          </a:p>
          <a:p>
            <a:pPr algn="l"/>
            <a:r>
              <a:rPr lang="zh-TW" altLang="en-US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王福賢 </a:t>
            </a:r>
            <a:r>
              <a:rPr lang="en-US" altLang="zh-TW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40943111</a:t>
            </a:r>
          </a:p>
          <a:p>
            <a:pPr algn="l"/>
            <a:r>
              <a:rPr lang="zh-TW" altLang="en-US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宋佳瑋 </a:t>
            </a:r>
            <a:r>
              <a:rPr lang="en-US" altLang="zh-TW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40943120</a:t>
            </a:r>
            <a:endParaRPr lang="zh-TW" altLang="en-US" dirty="0">
              <a:latin typeface="思源宋体 CN Medium" panose="02020500000000000000" pitchFamily="18" charset="-128"/>
              <a:ea typeface="思源宋体 CN Medium" panose="020205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0B14C7-842E-4F91-AEB2-73B59F7EF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2679">
            <a:off x="50589" y="1993503"/>
            <a:ext cx="1748578" cy="258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4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4DE5FB5-8580-4E59-A524-122C750E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1" y="255060"/>
            <a:ext cx="1250949" cy="557741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TW" altLang="en-US" dirty="0"/>
              <a:t>選單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C76B0AA-58F8-468B-9475-D15DCB494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35" y="1439517"/>
            <a:ext cx="7716327" cy="494416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592142C-111F-4B8A-A5D8-B3322B15A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36" y="1439517"/>
            <a:ext cx="7716327" cy="494416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474B1EC-7A25-4D4D-9A48-0C50590AA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912" y="1440207"/>
            <a:ext cx="7715250" cy="49434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0B95C61-302F-4A35-AC8E-85F0D02187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73" y="1406524"/>
            <a:ext cx="7791450" cy="50101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CCFF1CE-9BB9-446F-A166-954F2CB023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" y="1032680"/>
            <a:ext cx="9144000" cy="535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3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C468DEEA-2BF8-456E-B904-E76DD852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1" y="255060"/>
            <a:ext cx="2266949" cy="557741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TW" altLang="en-US" dirty="0"/>
              <a:t>開發日誌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3194788F-0F20-413C-8F96-88BB25E11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808269"/>
              </p:ext>
            </p:extLst>
          </p:nvPr>
        </p:nvGraphicFramePr>
        <p:xfrm>
          <a:off x="125038" y="5581224"/>
          <a:ext cx="900006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067">
                  <a:extLst>
                    <a:ext uri="{9D8B030D-6E8A-4147-A177-3AD203B41FA5}">
                      <a16:colId xmlns:a16="http://schemas.microsoft.com/office/drawing/2014/main" val="298714943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9298436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30230058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01290168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85123848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98907036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816753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362786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三人一起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zh-TW" sz="1800" b="1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宋佳瑋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王福賢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王郁恩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871106"/>
                  </a:ext>
                </a:extLst>
              </a:tr>
            </a:tbl>
          </a:graphicData>
        </a:graphic>
      </p:graphicFrame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386940D0-3E57-49CA-A4FC-D8D5F11B73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776089"/>
              </p:ext>
            </p:extLst>
          </p:nvPr>
        </p:nvGraphicFramePr>
        <p:xfrm>
          <a:off x="0" y="812801"/>
          <a:ext cx="9145260" cy="4260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Worksheet" r:id="rId4" imgW="11064240" imgH="5151136" progId="Excel.Sheet.12">
                  <p:embed/>
                </p:oleObj>
              </mc:Choice>
              <mc:Fallback>
                <p:oleObj name="Worksheet" r:id="rId4" imgW="11064240" imgH="51511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812801"/>
                        <a:ext cx="9145260" cy="4260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5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292DA13-D226-451D-80F9-E4386C7E1284}"/>
              </a:ext>
            </a:extLst>
          </p:cNvPr>
          <p:cNvSpPr txBox="1"/>
          <p:nvPr/>
        </p:nvSpPr>
        <p:spPr>
          <a:xfrm>
            <a:off x="3048000" y="2967335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latin typeface="思源宋体 CN" panose="02020700000000000000" pitchFamily="18" charset="-128"/>
                <a:ea typeface="思源宋体 CN" panose="02020700000000000000" pitchFamily="18" charset="-128"/>
              </a:rPr>
              <a:t>感謝聆聽</a:t>
            </a:r>
          </a:p>
        </p:txBody>
      </p:sp>
    </p:spTree>
    <p:extLst>
      <p:ext uri="{BB962C8B-B14F-4D97-AF65-F5344CB8AC3E}">
        <p14:creationId xmlns:p14="http://schemas.microsoft.com/office/powerpoint/2010/main" val="99747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想法泡泡: 雲朵 3">
            <a:extLst>
              <a:ext uri="{FF2B5EF4-FFF2-40B4-BE49-F238E27FC236}">
                <a16:creationId xmlns:a16="http://schemas.microsoft.com/office/drawing/2014/main" id="{66DEA0E6-C483-4842-8290-CB1CC037C9A5}"/>
              </a:ext>
            </a:extLst>
          </p:cNvPr>
          <p:cNvSpPr/>
          <p:nvPr/>
        </p:nvSpPr>
        <p:spPr>
          <a:xfrm>
            <a:off x="1024466" y="169335"/>
            <a:ext cx="4461934" cy="1507066"/>
          </a:xfrm>
          <a:prstGeom prst="cloudCallout">
            <a:avLst>
              <a:gd name="adj1" fmla="val -70169"/>
              <a:gd name="adj2" fmla="val 3272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atin typeface="華康少女文字W5" panose="040F0509000000000000" pitchFamily="81" charset="-120"/>
                <a:ea typeface="華康少女文字W5" panose="040F0509000000000000" pitchFamily="81" charset="-120"/>
              </a:rPr>
              <a:t>設計構想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68F7E6-3CF9-4C11-86B6-25D20DB95505}"/>
              </a:ext>
            </a:extLst>
          </p:cNvPr>
          <p:cNvSpPr txBox="1"/>
          <p:nvPr/>
        </p:nvSpPr>
        <p:spPr>
          <a:xfrm>
            <a:off x="1024466" y="3022601"/>
            <a:ext cx="4976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累了可以掛著玩的遊戲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DE74BB3-DCE6-40A4-91F9-3D5A00F57EF4}"/>
              </a:ext>
            </a:extLst>
          </p:cNvPr>
          <p:cNvSpPr txBox="1"/>
          <p:nvPr/>
        </p:nvSpPr>
        <p:spPr>
          <a:xfrm>
            <a:off x="1024466" y="3636434"/>
            <a:ext cx="4011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可以無腦的玩著遊戲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044B307-2933-4858-B27A-7008D9072AD3}"/>
              </a:ext>
            </a:extLst>
          </p:cNvPr>
          <p:cNvSpPr txBox="1"/>
          <p:nvPr/>
        </p:nvSpPr>
        <p:spPr>
          <a:xfrm>
            <a:off x="1024466" y="4250268"/>
            <a:ext cx="5901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體驗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RPG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遊戲的不合理之處</a:t>
            </a:r>
          </a:p>
        </p:txBody>
      </p:sp>
    </p:spTree>
    <p:extLst>
      <p:ext uri="{BB962C8B-B14F-4D97-AF65-F5344CB8AC3E}">
        <p14:creationId xmlns:p14="http://schemas.microsoft.com/office/powerpoint/2010/main" val="128447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557FBE9-992C-4A5F-9E3C-ADFBB876ACFE}"/>
              </a:ext>
            </a:extLst>
          </p:cNvPr>
          <p:cNvSpPr txBox="1"/>
          <p:nvPr/>
        </p:nvSpPr>
        <p:spPr>
          <a:xfrm>
            <a:off x="233757" y="164770"/>
            <a:ext cx="1709343" cy="64633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方正兰亭黑Pro_GB18030 DemiBold" panose="02000700000000000000" pitchFamily="50" charset="-122"/>
                <a:ea typeface="方正兰亭黑Pro_GB18030 DemiBold" panose="02000700000000000000" pitchFamily="50" charset="-122"/>
              </a:rPr>
              <a:t>流程圖</a:t>
            </a:r>
          </a:p>
        </p:txBody>
      </p:sp>
      <p:pic>
        <p:nvPicPr>
          <p:cNvPr id="3" name="圖片 2">
            <a:hlinkClick r:id="rId3" action="ppaction://hlinkfile"/>
            <a:extLst>
              <a:ext uri="{FF2B5EF4-FFF2-40B4-BE49-F238E27FC236}">
                <a16:creationId xmlns:a16="http://schemas.microsoft.com/office/drawing/2014/main" id="{36A97428-204D-4D90-9421-9AC23B400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"/>
            <a:ext cx="9144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1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586E0F8-8F14-4B71-9E8F-5BD617040669}"/>
              </a:ext>
            </a:extLst>
          </p:cNvPr>
          <p:cNvSpPr txBox="1"/>
          <p:nvPr/>
        </p:nvSpPr>
        <p:spPr>
          <a:xfrm>
            <a:off x="233757" y="164770"/>
            <a:ext cx="2238510" cy="64633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方正兰亭黑Pro_GB18030 DemiBold" panose="02000700000000000000" pitchFamily="50" charset="-122"/>
                <a:ea typeface="方正兰亭黑Pro_GB18030 DemiBold" panose="02000700000000000000" pitchFamily="50" charset="-122"/>
              </a:rPr>
              <a:t>系統架構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CF7F942-C3C0-4E4D-B2D3-BB4F565E7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45" y="972823"/>
            <a:ext cx="8486910" cy="579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0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5739BDF-C1CF-46BE-9CA2-209E319F6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14" y="1911785"/>
            <a:ext cx="6593433" cy="422468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8ABC5D8-37A9-4D38-BCE5-0B4E31ABB581}"/>
              </a:ext>
            </a:extLst>
          </p:cNvPr>
          <p:cNvSpPr txBox="1"/>
          <p:nvPr/>
        </p:nvSpPr>
        <p:spPr>
          <a:xfrm>
            <a:off x="147242" y="156852"/>
            <a:ext cx="2180703" cy="646331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方正兰亭黑Pro_GB18030 DemiBold" panose="02000700000000000000" pitchFamily="50" charset="-122"/>
                <a:ea typeface="方正兰亭黑Pro_GB18030 DemiBold" panose="02000700000000000000" pitchFamily="50" charset="-122"/>
              </a:rPr>
              <a:t>遊戲一覽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14BE8E-E08A-4F9F-8A0C-33CFDF8BD379}"/>
              </a:ext>
            </a:extLst>
          </p:cNvPr>
          <p:cNvSpPr/>
          <p:nvPr/>
        </p:nvSpPr>
        <p:spPr>
          <a:xfrm>
            <a:off x="127001" y="1199986"/>
            <a:ext cx="1466580" cy="533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玩家資訊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4BD499-2DA1-4FC3-9BD2-511E48895EEA}"/>
              </a:ext>
            </a:extLst>
          </p:cNvPr>
          <p:cNvSpPr/>
          <p:nvPr/>
        </p:nvSpPr>
        <p:spPr>
          <a:xfrm>
            <a:off x="1413933" y="2235200"/>
            <a:ext cx="1803400" cy="880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彎曲 8">
            <a:extLst>
              <a:ext uri="{FF2B5EF4-FFF2-40B4-BE49-F238E27FC236}">
                <a16:creationId xmlns:a16="http://schemas.microsoft.com/office/drawing/2014/main" id="{DA2D96C3-AE65-4244-85C8-5F706B751EA6}"/>
              </a:ext>
            </a:extLst>
          </p:cNvPr>
          <p:cNvSpPr/>
          <p:nvPr/>
        </p:nvSpPr>
        <p:spPr>
          <a:xfrm rot="11327613" flipH="1">
            <a:off x="500419" y="5254828"/>
            <a:ext cx="909850" cy="853840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DC0A80-F8A5-4C3C-AC5E-8A8B0E735884}"/>
              </a:ext>
            </a:extLst>
          </p:cNvPr>
          <p:cNvSpPr/>
          <p:nvPr/>
        </p:nvSpPr>
        <p:spPr>
          <a:xfrm>
            <a:off x="2790007" y="6173197"/>
            <a:ext cx="2386007" cy="5387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遊戲開始與暫停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C9F389-B0A3-43AC-BA5A-46B6C7181189}"/>
              </a:ext>
            </a:extLst>
          </p:cNvPr>
          <p:cNvSpPr/>
          <p:nvPr/>
        </p:nvSpPr>
        <p:spPr>
          <a:xfrm>
            <a:off x="6009528" y="985789"/>
            <a:ext cx="1053478" cy="4658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裝備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31E981-F7C5-4596-9217-E72099DA440A}"/>
              </a:ext>
            </a:extLst>
          </p:cNvPr>
          <p:cNvSpPr/>
          <p:nvPr/>
        </p:nvSpPr>
        <p:spPr>
          <a:xfrm>
            <a:off x="7677420" y="991553"/>
            <a:ext cx="1466580" cy="4658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遊戲設定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BCFBF0-5F82-4FF7-8AAD-157E312D3F93}"/>
              </a:ext>
            </a:extLst>
          </p:cNvPr>
          <p:cNvSpPr/>
          <p:nvPr/>
        </p:nvSpPr>
        <p:spPr>
          <a:xfrm>
            <a:off x="5875740" y="2421466"/>
            <a:ext cx="660527" cy="365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65E375-4183-4992-8023-54CEF5C85510}"/>
              </a:ext>
            </a:extLst>
          </p:cNvPr>
          <p:cNvSpPr/>
          <p:nvPr/>
        </p:nvSpPr>
        <p:spPr>
          <a:xfrm>
            <a:off x="6631248" y="2421466"/>
            <a:ext cx="565546" cy="365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69F00A9-7CF0-417F-9331-8EBE5BB08657}"/>
              </a:ext>
            </a:extLst>
          </p:cNvPr>
          <p:cNvSpPr/>
          <p:nvPr/>
        </p:nvSpPr>
        <p:spPr>
          <a:xfrm>
            <a:off x="7257907" y="2421466"/>
            <a:ext cx="660527" cy="365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3A90ED2A-880C-44D3-9360-BF5F5A2FFC3A}"/>
              </a:ext>
            </a:extLst>
          </p:cNvPr>
          <p:cNvSpPr/>
          <p:nvPr/>
        </p:nvSpPr>
        <p:spPr>
          <a:xfrm rot="13003959">
            <a:off x="4721467" y="1863703"/>
            <a:ext cx="1151466" cy="218450"/>
          </a:xfrm>
          <a:prstGeom prst="lef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74EEA25B-9740-411F-B2D9-D8302111EF6C}"/>
              </a:ext>
            </a:extLst>
          </p:cNvPr>
          <p:cNvSpPr/>
          <p:nvPr/>
        </p:nvSpPr>
        <p:spPr>
          <a:xfrm rot="15075563">
            <a:off x="6285490" y="1857888"/>
            <a:ext cx="874665" cy="218450"/>
          </a:xfrm>
          <a:prstGeom prst="lef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78A87154-E5F7-48F4-8013-9EB8ACAD6CEA}"/>
              </a:ext>
            </a:extLst>
          </p:cNvPr>
          <p:cNvSpPr/>
          <p:nvPr/>
        </p:nvSpPr>
        <p:spPr>
          <a:xfrm rot="18583147">
            <a:off x="7574105" y="1868676"/>
            <a:ext cx="1151466" cy="218450"/>
          </a:xfrm>
          <a:prstGeom prst="lef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DDA9583-8025-43BA-8427-156F1D77EB6A}"/>
              </a:ext>
            </a:extLst>
          </p:cNvPr>
          <p:cNvSpPr/>
          <p:nvPr/>
        </p:nvSpPr>
        <p:spPr>
          <a:xfrm>
            <a:off x="147242" y="4449003"/>
            <a:ext cx="1176867" cy="5626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經驗條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75F29D1-9AB0-4B6A-A181-B2FF0B48A5E5}"/>
              </a:ext>
            </a:extLst>
          </p:cNvPr>
          <p:cNvSpPr/>
          <p:nvPr/>
        </p:nvSpPr>
        <p:spPr>
          <a:xfrm>
            <a:off x="3920065" y="5452534"/>
            <a:ext cx="1494367" cy="355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2021DEC-364D-4AED-A7E7-69146BAB9298}"/>
              </a:ext>
            </a:extLst>
          </p:cNvPr>
          <p:cNvSpPr/>
          <p:nvPr/>
        </p:nvSpPr>
        <p:spPr>
          <a:xfrm>
            <a:off x="1562589" y="5872630"/>
            <a:ext cx="6530164" cy="21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迴轉箭號 25">
            <a:extLst>
              <a:ext uri="{FF2B5EF4-FFF2-40B4-BE49-F238E27FC236}">
                <a16:creationId xmlns:a16="http://schemas.microsoft.com/office/drawing/2014/main" id="{000066AD-F497-4C9A-A1EC-7745F7D4B2BA}"/>
              </a:ext>
            </a:extLst>
          </p:cNvPr>
          <p:cNvSpPr/>
          <p:nvPr/>
        </p:nvSpPr>
        <p:spPr>
          <a:xfrm rot="16200000" flipV="1">
            <a:off x="5170295" y="5609761"/>
            <a:ext cx="1024339" cy="77053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5A6A7F50-6E82-4711-BD73-26D95BA7D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45" y="1800297"/>
            <a:ext cx="883997" cy="975445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E3519642-C710-4EE2-9074-64CE3EAC21AC}"/>
              </a:ext>
            </a:extLst>
          </p:cNvPr>
          <p:cNvSpPr/>
          <p:nvPr/>
        </p:nvSpPr>
        <p:spPr>
          <a:xfrm>
            <a:off x="1710267" y="3294346"/>
            <a:ext cx="1727200" cy="2073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B0F1F36-AC02-4893-A937-283768510525}"/>
              </a:ext>
            </a:extLst>
          </p:cNvPr>
          <p:cNvSpPr/>
          <p:nvPr/>
        </p:nvSpPr>
        <p:spPr>
          <a:xfrm>
            <a:off x="6050421" y="3349051"/>
            <a:ext cx="1727200" cy="2073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5FAA34E-BE3E-406D-8609-A996A2850268}"/>
              </a:ext>
            </a:extLst>
          </p:cNvPr>
          <p:cNvSpPr/>
          <p:nvPr/>
        </p:nvSpPr>
        <p:spPr>
          <a:xfrm>
            <a:off x="423568" y="2972658"/>
            <a:ext cx="924714" cy="356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玩家</a:t>
            </a: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5AE8778F-EB9E-4A0C-B5E8-A497A2E0E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67" y="3395460"/>
            <a:ext cx="924714" cy="797725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A8E447E2-1259-4E4C-ACE1-CA8D0B8BD31A}"/>
              </a:ext>
            </a:extLst>
          </p:cNvPr>
          <p:cNvSpPr/>
          <p:nvPr/>
        </p:nvSpPr>
        <p:spPr>
          <a:xfrm>
            <a:off x="8219033" y="2895814"/>
            <a:ext cx="840300" cy="533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敵人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022823A1-5913-45F5-B3A9-4034210C3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99689" flipH="1">
            <a:off x="7874017" y="3523268"/>
            <a:ext cx="826270" cy="975445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6F887C3F-1D30-425D-B35F-A2AE2B323F88}"/>
              </a:ext>
            </a:extLst>
          </p:cNvPr>
          <p:cNvSpPr/>
          <p:nvPr/>
        </p:nvSpPr>
        <p:spPr>
          <a:xfrm>
            <a:off x="4241438" y="991554"/>
            <a:ext cx="1053478" cy="5018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商店</a:t>
            </a:r>
          </a:p>
        </p:txBody>
      </p:sp>
    </p:spTree>
    <p:extLst>
      <p:ext uri="{BB962C8B-B14F-4D97-AF65-F5344CB8AC3E}">
        <p14:creationId xmlns:p14="http://schemas.microsoft.com/office/powerpoint/2010/main" val="397860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  <p:bldP spid="8" grpId="1" animBg="1"/>
      <p:bldP spid="9" grpId="0" animBg="1"/>
      <p:bldP spid="10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2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D8181A4-D351-4DC2-9456-1EC327BB8E07}"/>
              </a:ext>
            </a:extLst>
          </p:cNvPr>
          <p:cNvSpPr txBox="1"/>
          <p:nvPr/>
        </p:nvSpPr>
        <p:spPr>
          <a:xfrm>
            <a:off x="147242" y="156852"/>
            <a:ext cx="2180703" cy="64633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方正兰亭黑Pro_GB18030 DemiBold" panose="02000700000000000000" pitchFamily="50" charset="-122"/>
                <a:ea typeface="方正兰亭黑Pro_GB18030 DemiBold" panose="02000700000000000000" pitchFamily="50" charset="-122"/>
              </a:rPr>
              <a:t>新建角色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D7A8DE0-B3C7-4A6F-B6CE-5FF16FED5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73" y="994771"/>
            <a:ext cx="7497054" cy="486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8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7ACBAA-E614-492F-A41A-DE09DCB6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1" y="255060"/>
            <a:ext cx="1852083" cy="557741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TW" altLang="en-US" dirty="0"/>
              <a:t>主遊戲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9E9320-645D-44ED-A278-CAAB82BA6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36" y="849231"/>
            <a:ext cx="7716327" cy="494416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842147F-DDF1-4F1D-BBC0-48223DC06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36" y="849231"/>
            <a:ext cx="7716327" cy="494416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7C5FB6A-21DB-4B31-B967-D5EC32642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836" y="849230"/>
            <a:ext cx="7716327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1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C76656A-8B9D-4196-9B3D-30F1769A7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36" y="1193105"/>
            <a:ext cx="7716327" cy="4944165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A9B2DC3A-9045-4E74-99B8-FE7CD525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1" y="255060"/>
            <a:ext cx="1250949" cy="557741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TW" altLang="en-US" dirty="0"/>
              <a:t>商店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96729DA-663E-4D76-A523-B338075A0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35" y="1193104"/>
            <a:ext cx="7716327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0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0A70469-DEA8-40AC-AF61-BBB7D815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1" y="255060"/>
            <a:ext cx="1250949" cy="557741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TW" altLang="en-US" dirty="0"/>
              <a:t>裝備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B8B109-EC7C-45FF-A369-5664180A4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609723"/>
            <a:ext cx="7715250" cy="49434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1C91C31-22EB-4301-A484-23A7FCE8A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609722"/>
            <a:ext cx="7715250" cy="49434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5F5A5FA-B9EA-4A57-AA2B-280C4A63D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" y="1609722"/>
            <a:ext cx="7715250" cy="494347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9C78D23-75FC-44AE-A6FD-54B6959A8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75" y="1562097"/>
            <a:ext cx="7762875" cy="49911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51E2E39-ACF6-4708-BF24-584AA97986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375" y="1585909"/>
            <a:ext cx="77152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5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74</Words>
  <Application>Microsoft Office PowerPoint</Application>
  <PresentationFormat>如螢幕大小 (4:3)</PresentationFormat>
  <Paragraphs>31</Paragraphs>
  <Slides>12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4" baseType="lpstr">
      <vt:lpstr>方正兰亭黑Pro_GB18030 DemiBold</vt:lpstr>
      <vt:lpstr>思源宋体 CN</vt:lpstr>
      <vt:lpstr>思源宋体 CN Medium</vt:lpstr>
      <vt:lpstr>思源黑体 CN Bold</vt:lpstr>
      <vt:lpstr>華康少女文字W5</vt:lpstr>
      <vt:lpstr>微軟正黑體</vt:lpstr>
      <vt:lpstr>新細明體</vt:lpstr>
      <vt:lpstr>Arial</vt:lpstr>
      <vt:lpstr>Calibri</vt:lpstr>
      <vt:lpstr>Calibri Light</vt:lpstr>
      <vt:lpstr>Office 佈景主題</vt:lpstr>
      <vt:lpstr>Microsoft Excel 工作表</vt:lpstr>
      <vt:lpstr>掛機 RPG 小遊戲 </vt:lpstr>
      <vt:lpstr>PowerPoint 簡報</vt:lpstr>
      <vt:lpstr>PowerPoint 簡報</vt:lpstr>
      <vt:lpstr>PowerPoint 簡報</vt:lpstr>
      <vt:lpstr>PowerPoint 簡報</vt:lpstr>
      <vt:lpstr>PowerPoint 簡報</vt:lpstr>
      <vt:lpstr>主遊戲</vt:lpstr>
      <vt:lpstr>商店</vt:lpstr>
      <vt:lpstr>裝備</vt:lpstr>
      <vt:lpstr>選單</vt:lpstr>
      <vt:lpstr>開發日誌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掛機 RPG 小遊戲 </dc:title>
  <dc:creator>郁恩 王</dc:creator>
  <cp:lastModifiedBy>郁恩 王</cp:lastModifiedBy>
  <cp:revision>18</cp:revision>
  <dcterms:created xsi:type="dcterms:W3CDTF">2022-01-04T14:04:16Z</dcterms:created>
  <dcterms:modified xsi:type="dcterms:W3CDTF">2022-01-17T05:36:22Z</dcterms:modified>
</cp:coreProperties>
</file>