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59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5309F-BE88-4DED-BB13-35DCC807C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FearPONG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D23FCD-4C2B-4081-A290-67E839BA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evtl</a:t>
            </a:r>
            <a:r>
              <a:rPr lang="de-DE" dirty="0"/>
              <a:t> das </a:t>
            </a:r>
            <a:r>
              <a:rPr lang="de-DE" dirty="0" err="1"/>
              <a:t>banner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4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AEC59-DF9A-424B-B9A0-74DCDF98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Kraken?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6D8BB-D42A-481E-B867-C38540E5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0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00825-5264-4B8A-822D-37441BC7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Side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29C28-CAEC-4F0E-B7B7-AD4F17AA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169F-6C8B-419B-9D87-D7273DD3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B0510-351B-4FE2-84D0-DCDA8A90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32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62D2F-0B71-4A06-A94C-94A69AA7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69F6CB-5CAD-4ABA-9AF8-2EC7F05B8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4" y="357512"/>
            <a:ext cx="7288295" cy="4857320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1DCEBF-97BB-4E88-BB71-98FBD017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82" y="814959"/>
            <a:ext cx="8134175" cy="54245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8CA6E65-CC59-4776-AC97-B7DB6884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4" y="357512"/>
            <a:ext cx="8134175" cy="54176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E0ACE6-369A-4F85-9CD8-2DFC45DAF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394" y="1643168"/>
            <a:ext cx="7675096" cy="51151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DF728B-CD95-4FFB-BAC3-6F942C62C56C}"/>
              </a:ext>
            </a:extLst>
          </p:cNvPr>
          <p:cNvSpPr txBox="1"/>
          <p:nvPr/>
        </p:nvSpPr>
        <p:spPr>
          <a:xfrm>
            <a:off x="4915759" y="5214832"/>
            <a:ext cx="499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Absolute Positionen der Becher</a:t>
            </a:r>
          </a:p>
          <a:p>
            <a:r>
              <a:rPr lang="de-DE" dirty="0">
                <a:sym typeface="Wingdings" panose="05000000000000000000" pitchFamily="2" charset="2"/>
              </a:rPr>
              <a:t>- Hohe Redundanz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Lösung durch Variablen und der Funktion </a:t>
            </a:r>
            <a:r>
              <a:rPr lang="de-DE" dirty="0" err="1"/>
              <a:t>calc</a:t>
            </a:r>
            <a:r>
              <a:rPr lang="de-DE" dirty="0"/>
              <a:t>()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36015B3-2F52-43BB-BE99-9758F8E484DD}"/>
              </a:ext>
            </a:extLst>
          </p:cNvPr>
          <p:cNvSpPr/>
          <p:nvPr/>
        </p:nvSpPr>
        <p:spPr>
          <a:xfrm>
            <a:off x="495014" y="442839"/>
            <a:ext cx="2103807" cy="7809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F4423D6-EFD0-4C72-9BAB-B918D8F28736}"/>
              </a:ext>
            </a:extLst>
          </p:cNvPr>
          <p:cNvSpPr/>
          <p:nvPr/>
        </p:nvSpPr>
        <p:spPr>
          <a:xfrm>
            <a:off x="653508" y="4870540"/>
            <a:ext cx="3567857" cy="5199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62D2F-0B71-4A06-A94C-94A69AA7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CA6E65-CC59-4776-AC97-B7DB6884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4" y="357512"/>
            <a:ext cx="8134175" cy="54176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E0ACE6-369A-4F85-9CD8-2DFC45DA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94" y="1643168"/>
            <a:ext cx="7675096" cy="51151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DF728B-CD95-4FFB-BAC3-6F942C62C56C}"/>
              </a:ext>
            </a:extLst>
          </p:cNvPr>
          <p:cNvSpPr txBox="1"/>
          <p:nvPr/>
        </p:nvSpPr>
        <p:spPr>
          <a:xfrm>
            <a:off x="4915759" y="5214832"/>
            <a:ext cx="499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Absolute Positionen der Becher</a:t>
            </a:r>
          </a:p>
          <a:p>
            <a:r>
              <a:rPr lang="de-DE" dirty="0">
                <a:sym typeface="Wingdings" panose="05000000000000000000" pitchFamily="2" charset="2"/>
              </a:rPr>
              <a:t>- Hohe Redundanz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Lösung durch Variablen und der Funktion </a:t>
            </a:r>
            <a:r>
              <a:rPr lang="de-DE" dirty="0" err="1"/>
              <a:t>calc</a:t>
            </a:r>
            <a:r>
              <a:rPr lang="de-DE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Vorteil bei Responsive Web </a:t>
            </a:r>
            <a:r>
              <a:rPr lang="de-DE" dirty="0" err="1"/>
              <a:t>Desine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8F785A4-8DF3-4A5A-B67A-05C1E6574A5C}"/>
              </a:ext>
            </a:extLst>
          </p:cNvPr>
          <p:cNvSpPr/>
          <p:nvPr/>
        </p:nvSpPr>
        <p:spPr>
          <a:xfrm>
            <a:off x="600481" y="3286340"/>
            <a:ext cx="2103807" cy="78094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54D8403-788E-442F-BFC0-226AF708E036}"/>
              </a:ext>
            </a:extLst>
          </p:cNvPr>
          <p:cNvSpPr/>
          <p:nvPr/>
        </p:nvSpPr>
        <p:spPr>
          <a:xfrm>
            <a:off x="600482" y="2275964"/>
            <a:ext cx="2103807" cy="1010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9330E6-335E-4735-A0E8-2F141BC8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C71BD71E-FE32-4B42-B410-3B13C2D1462D}"/>
              </a:ext>
            </a:extLst>
          </p:cNvPr>
          <p:cNvSpPr/>
          <p:nvPr/>
        </p:nvSpPr>
        <p:spPr>
          <a:xfrm>
            <a:off x="11047411" y="2493661"/>
            <a:ext cx="935339" cy="935339"/>
          </a:xfrm>
          <a:prstGeom prst="flowChartConnec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7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9C9F0-CDC9-4CC6-9102-1B66A7B9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C1D74D-898B-4B58-AA68-2D35B0217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4" y="108798"/>
            <a:ext cx="9831304" cy="655420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E8FBD8-5A5F-437A-A09A-E8303967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88" y="1357802"/>
            <a:ext cx="8382726" cy="46521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F89950-AA60-40AD-9984-3DFC35F4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88" y="1357803"/>
            <a:ext cx="8249112" cy="46521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BC9CC9-4EB2-4B9F-B280-EBD0F6A80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888" y="1357801"/>
            <a:ext cx="8199769" cy="4652114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810B59-7229-4BFD-B44E-B0AC16503696}"/>
              </a:ext>
            </a:extLst>
          </p:cNvPr>
          <p:cNvSpPr/>
          <p:nvPr/>
        </p:nvSpPr>
        <p:spPr>
          <a:xfrm>
            <a:off x="1007799" y="1141281"/>
            <a:ext cx="2718553" cy="6325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7ECA03C-FD73-481A-A6E3-1CC745CB9472}"/>
              </a:ext>
            </a:extLst>
          </p:cNvPr>
          <p:cNvSpPr/>
          <p:nvPr/>
        </p:nvSpPr>
        <p:spPr>
          <a:xfrm>
            <a:off x="1041068" y="5525216"/>
            <a:ext cx="2426068" cy="969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36105-AA75-4FD9-B552-77400F7C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Spiels in „Real“ mit aufgaben </a:t>
            </a:r>
            <a:r>
              <a:rPr lang="de-DE" dirty="0" err="1"/>
              <a:t>blabla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2AAC-C69B-4324-89A3-70032320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3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394A9-D6D2-43D0-A7FC-E19164C1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 und </a:t>
            </a:r>
            <a:r>
              <a:rPr lang="de-DE" dirty="0" err="1"/>
              <a:t>pläne</a:t>
            </a:r>
            <a:r>
              <a:rPr lang="de-DE" dirty="0"/>
              <a:t> für die „Zukunft“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ACF3-9E7D-4C16-AA94-B398BE0A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25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67</Words>
  <Application>Microsoft Office PowerPoint</Application>
  <PresentationFormat>Breitbild</PresentationFormat>
  <Paragraphs>14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Schaltkreis</vt:lpstr>
      <vt:lpstr>FearPONG</vt:lpstr>
      <vt:lpstr>Git Kraken?</vt:lpstr>
      <vt:lpstr>Side bar</vt:lpstr>
      <vt:lpstr>Meet the team</vt:lpstr>
      <vt:lpstr>PowerPoint-Präsentation</vt:lpstr>
      <vt:lpstr>PowerPoint-Präsentation</vt:lpstr>
      <vt:lpstr>PowerPoint-Präsentation</vt:lpstr>
      <vt:lpstr>Präsentation des Spiels in „Real“ mit aufgaben blabla </vt:lpstr>
      <vt:lpstr>Web App und pläne für die „Zukunft“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FearPONG</dc:title>
  <dc:creator>ms806669</dc:creator>
  <cp:lastModifiedBy>ms806669</cp:lastModifiedBy>
  <cp:revision>15</cp:revision>
  <dcterms:created xsi:type="dcterms:W3CDTF">2019-06-26T13:34:57Z</dcterms:created>
  <dcterms:modified xsi:type="dcterms:W3CDTF">2019-06-27T08:42:41Z</dcterms:modified>
</cp:coreProperties>
</file>