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1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1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1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286F2-75F1-4867-835C-1F032328A3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2467F2-7572-4FF0-91AC-249C1B4DA9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81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메디슨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{599D03F9-10B8-454E-A906-29998D7896EC}tf16401375</Template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MS Shell Dlg 2</vt:lpstr>
      <vt:lpstr>Wingdings</vt:lpstr>
      <vt:lpstr>Wingdings 3</vt:lpstr>
      <vt:lpstr>메디슨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2025-07-28T02:03:35Z</dcterms:created>
  <dcterms:modified xsi:type="dcterms:W3CDTF">2025-07-28T02:04:01Z</dcterms:modified>
</cp:coreProperties>
</file>