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1074" r:id="rId2"/>
    <p:sldId id="1069" r:id="rId3"/>
    <p:sldId id="1075" r:id="rId4"/>
    <p:sldId id="1072" r:id="rId5"/>
    <p:sldId id="10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DA5C9-E424-8A4A-B0A6-B6DD99307809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EA334-5F8D-D649-9C85-41C11B3E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3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2B4A-4AEE-6943-BB5F-6D47BAC24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61A0-CBDD-3A49-B5CD-89AE27F59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71D6B-0578-794A-8A9D-A23967E6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C044-86EF-9443-8E81-ED0A2D43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EB797-1768-1249-85A7-38FD3496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4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6AF7-6BDE-5248-98F0-EB4E01D0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42B84-57AA-3E4B-91F6-C55DABC4B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B030-E89E-CA41-BF1F-6C5CCB73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43E72-365A-D14A-9BD9-654132F8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2BB5-85F2-8B4F-B7B0-841D1864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9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71133-97B0-D349-B673-BBD52D116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37D93-77F7-0B4D-AA91-B5373CCC6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7C9DA-D049-9A4E-874B-AC246CCD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5E4B-7F64-5E47-A18C-C683CA88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3DF7B-A96C-B843-A5F6-3654ACD6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E380-EC8A-734D-A776-25A2CDF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82C-1ECF-6040-827E-8EF36048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6312-6E70-BE4A-8211-B261B55A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B96F2-0EFD-3944-BC66-2144073A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F1A0-2EA8-D04E-982D-5934C672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5473-7477-0745-8493-EAD8F54F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45FBF-3C5D-6A4F-8FA0-6D2E7553B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ED81D-212C-B149-9B04-8046FFDD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E6BA-ED63-1341-83C0-9A046725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7A46F-45D4-3048-8AC6-3CEAABC0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68A6-A137-A240-8742-E7D4E5B6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4964C-6246-D946-B31A-EA21E0E60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082E9-21F9-534C-9700-39B334A1C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E38B9-41CC-D842-9126-D7D666B6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1C9E5-F710-AB49-AAFA-7AFEFFFA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7D5AD-06AB-CA4F-869A-7631D03A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2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773F-6A0D-7A4A-B7FA-9CC229FD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CCE55-5ED4-CF4E-83F4-AEAD7B76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8E199-5444-2947-8EE1-CD140B764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FA1B8-6885-694A-AA40-ED96AAA15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2DA4C-8584-1943-9B69-FA87A7470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5D0CC-F944-1B4C-935B-4D5A45DB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12B33-1EA3-D04B-AFDA-8C9AAB6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EB5D3-230F-5D44-A5BF-F2DD8FA4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1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B9A6-9B4F-D64A-9895-122708A4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C86E7-9997-4549-90BB-49D660D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05A28-5B6B-7D43-9588-B342ADA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C0BC8-6B1D-8F4F-9823-034B53E3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8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C9EC3-4FD0-8A43-A950-5DFF89D6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8AB4E-EF54-AC4C-8EBD-0B585D22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2E666-C4CF-3749-8EA8-76D7FCDE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8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0959-07BA-0349-AB76-DD69C33F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D07D-4769-D84C-9C73-97F3C328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7A418-8628-2F43-B201-8FFE74817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0D1F2-5B2E-3041-AA2C-5F2FFF2A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9411C-3E63-9443-B5BB-FCC77991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B86A0-827C-A446-99B0-F8E54B03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8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37E-B38E-9343-864A-0E3D85CB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F9FE5-8FC9-3249-944C-122CCCE31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9C442-45BE-EE43-A6A3-37A7DCA9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57E6F-CD1D-E64C-948A-3B80C9C1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0A781-F544-3148-9EE2-00BF5049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B10BE-7755-F84F-8B28-99D2F58A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8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0061D-66BE-8846-9CCF-8A5CB4E0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185FB-7A0F-1047-A3CB-94332632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E136-BE1A-6240-AEE8-EA78C53E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6AF9-8C7A-9744-BD92-EE5CCD0C3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E9FAF-70E8-FF4F-8C27-D5062CE78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6914-33C9-3B4D-97DC-C2F90735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182"/>
          </a:xfrm>
        </p:spPr>
        <p:txBody>
          <a:bodyPr>
            <a:normAutofit fontScale="90000"/>
          </a:bodyPr>
          <a:lstStyle/>
          <a:p>
            <a:r>
              <a:rPr lang="en-US" dirty="0"/>
              <a:t>Centralized </a:t>
            </a:r>
            <a:r>
              <a:rPr lang="en-US" dirty="0" err="1"/>
              <a:t>wPRF</a:t>
            </a:r>
            <a:r>
              <a:rPr lang="en-US" dirty="0"/>
              <a:t> (packed)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1E31-6E31-3347-8F73-004662B0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820"/>
            <a:ext cx="10515600" cy="5084143"/>
          </a:xfrm>
        </p:spPr>
        <p:txBody>
          <a:bodyPr/>
          <a:lstStyle/>
          <a:p>
            <a:r>
              <a:rPr lang="en-US" dirty="0"/>
              <a:t>Files: </a:t>
            </a:r>
          </a:p>
          <a:p>
            <a:pPr lvl="1"/>
            <a:r>
              <a:rPr lang="en-US" dirty="0" err="1"/>
              <a:t>PRF.cpp</a:t>
            </a:r>
            <a:endParaRPr lang="en-US" dirty="0"/>
          </a:p>
          <a:p>
            <a:pPr lvl="1"/>
            <a:r>
              <a:rPr lang="en-US" dirty="0"/>
              <a:t>PackedMod2.hpp</a:t>
            </a:r>
          </a:p>
          <a:p>
            <a:pPr lvl="1"/>
            <a:r>
              <a:rPr lang="en-US" dirty="0"/>
              <a:t>PackedMod2.hpp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D6BFEC-15CE-4045-A63A-0E93AAD86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9615"/>
              </p:ext>
            </p:extLst>
          </p:nvPr>
        </p:nvGraphicFramePr>
        <p:xfrm>
          <a:off x="1597103" y="3295597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133289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802355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33617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6406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No.of</a:t>
                      </a:r>
                      <a:r>
                        <a:rPr lang="en-US" b="1" dirty="0"/>
                        <a:t>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Cost for each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3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toeplitzByVec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0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1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fromArray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986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matByVec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4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~72n = 18,432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5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98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438F-4DB3-7844-B5EF-73B049BB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1938"/>
          </a:xfrm>
        </p:spPr>
        <p:txBody>
          <a:bodyPr>
            <a:normAutofit fontScale="90000"/>
          </a:bodyPr>
          <a:lstStyle/>
          <a:p>
            <a:r>
              <a:rPr lang="en-US" dirty="0"/>
              <a:t>Centralized </a:t>
            </a:r>
            <a:r>
              <a:rPr lang="en-US" dirty="0" err="1"/>
              <a:t>wPRF</a:t>
            </a:r>
            <a:r>
              <a:rPr lang="en-US" dirty="0"/>
              <a:t> (packed + lookup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76A4-7D5A-294B-A55B-C6B64919D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634"/>
            <a:ext cx="10515600" cy="4950329"/>
          </a:xfrm>
        </p:spPr>
        <p:txBody>
          <a:bodyPr/>
          <a:lstStyle/>
          <a:p>
            <a:r>
              <a:rPr lang="en-US" dirty="0"/>
              <a:t>Files: </a:t>
            </a:r>
          </a:p>
          <a:p>
            <a:pPr lvl="1"/>
            <a:r>
              <a:rPr lang="en-US" dirty="0" err="1"/>
              <a:t>test_packed_PRF_central_lookup.cpp</a:t>
            </a:r>
            <a:endParaRPr lang="en-US" dirty="0"/>
          </a:p>
          <a:p>
            <a:pPr lvl="1"/>
            <a:r>
              <a:rPr lang="en-US" dirty="0" err="1"/>
              <a:t>lookup_functions.cpp</a:t>
            </a:r>
            <a:endParaRPr lang="en-US" dirty="0"/>
          </a:p>
          <a:p>
            <a:pPr lvl="1"/>
            <a:r>
              <a:rPr lang="en-US" dirty="0"/>
              <a:t>PackedMod2.hpp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98CE578-0FDD-9E45-B9D4-DE9306589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6578441"/>
                  </p:ext>
                </p:extLst>
              </p:nvPr>
            </p:nvGraphicFramePr>
            <p:xfrm>
              <a:off x="2266176" y="3585529"/>
              <a:ext cx="8128000" cy="189014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/>
                            <a:t>No.of</a:t>
                          </a:r>
                          <a:r>
                            <a:rPr lang="en-US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toeplitzByVec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Reformat_input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uselookup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~34n = 8704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98CE578-0FDD-9E45-B9D4-DE9306589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6578441"/>
                  </p:ext>
                </p:extLst>
              </p:nvPr>
            </p:nvGraphicFramePr>
            <p:xfrm>
              <a:off x="2266176" y="3585529"/>
              <a:ext cx="8128000" cy="189014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/>
                            <a:t>No.of</a:t>
                          </a:r>
                          <a:r>
                            <a:rPr lang="en-US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toeplitzByVec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Reformat_input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4067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uselookup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50" t="-272727" r="-100625" b="-1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50" t="-272727" r="-625" b="-196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~34n = 8704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0467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4081-496F-274A-ACC9-FF5705F7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0426"/>
          </a:xfrm>
        </p:spPr>
        <p:txBody>
          <a:bodyPr>
            <a:normAutofit fontScale="90000"/>
          </a:bodyPr>
          <a:lstStyle/>
          <a:p>
            <a:r>
              <a:rPr lang="en-US" dirty="0"/>
              <a:t>DIDO(Fully Distributed with packed)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8932-F313-3F4A-94E0-8ADB65061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971"/>
            <a:ext cx="10515600" cy="1806497"/>
          </a:xfrm>
        </p:spPr>
        <p:txBody>
          <a:bodyPr/>
          <a:lstStyle/>
          <a:p>
            <a:r>
              <a:rPr lang="en-US" sz="2000" dirty="0"/>
              <a:t>Files: </a:t>
            </a:r>
          </a:p>
          <a:p>
            <a:pPr lvl="1"/>
            <a:r>
              <a:rPr lang="en-US" sz="2000" dirty="0" err="1"/>
              <a:t>new_protocol.cpp</a:t>
            </a:r>
            <a:endParaRPr lang="en-US" sz="2000" dirty="0"/>
          </a:p>
          <a:p>
            <a:pPr lvl="1"/>
            <a:r>
              <a:rPr lang="en-US" sz="2000" dirty="0" err="1"/>
              <a:t>lookup_functions.cpp</a:t>
            </a:r>
            <a:endParaRPr lang="en-US" sz="2000" dirty="0"/>
          </a:p>
          <a:p>
            <a:pPr lvl="1"/>
            <a:r>
              <a:rPr lang="en-US" sz="2000" dirty="0"/>
              <a:t>PackedMod2.hpp</a:t>
            </a:r>
          </a:p>
          <a:p>
            <a:pPr lvl="1"/>
            <a:r>
              <a:rPr lang="en-US" sz="2000" dirty="0"/>
              <a:t>PackedMod3.hpp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22BDC03-3203-6044-B40B-03B06D776D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67620"/>
                  </p:ext>
                </p:extLst>
              </p:nvPr>
            </p:nvGraphicFramePr>
            <p:xfrm>
              <a:off x="1538867" y="2966121"/>
              <a:ext cx="8441476" cy="22937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0369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/>
                            <a:t>No.of</a:t>
                          </a:r>
                          <a:r>
                            <a:rPr lang="en-US" sz="1400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add()/^=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^(XOR)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toeplitzByVec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MUX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7243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matByVec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37n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74n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987271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𝟐𝟏𝟕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𝟓𝟓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𝟔𝟖𝟎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22BDC03-3203-6044-B40B-03B06D776D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67620"/>
                  </p:ext>
                </p:extLst>
              </p:nvPr>
            </p:nvGraphicFramePr>
            <p:xfrm>
              <a:off x="1538867" y="2966121"/>
              <a:ext cx="8441476" cy="22937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0369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/>
                            <a:t>No.of</a:t>
                          </a:r>
                          <a:r>
                            <a:rPr lang="en-US" sz="1400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add()/^=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29630" r="-10120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129630" r="-1205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^(XOR)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29630" r="-1012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229630" r="-1205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toeplitzByVec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70833" r="-101205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370833" r="-1205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MUX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18519" r="-101205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418519" r="-1205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97243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matByVec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37n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74n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987271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668000" r="-12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430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9B68-061C-9940-9896-56727540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787"/>
          </a:xfrm>
        </p:spPr>
        <p:txBody>
          <a:bodyPr>
            <a:normAutofit fontScale="90000"/>
          </a:bodyPr>
          <a:lstStyle/>
          <a:p>
            <a:r>
              <a:rPr lang="en-US" dirty="0"/>
              <a:t>DIDO(Fully Distributed with packed and lookup)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AB670-FACD-0B48-95BA-CFADC917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912"/>
            <a:ext cx="10515600" cy="168383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Files: </a:t>
            </a:r>
          </a:p>
          <a:p>
            <a:pPr lvl="1"/>
            <a:r>
              <a:rPr lang="en-US" sz="2000" dirty="0" err="1"/>
              <a:t>new_protocol.cpp</a:t>
            </a:r>
            <a:endParaRPr lang="en-US" sz="2000" dirty="0"/>
          </a:p>
          <a:p>
            <a:pPr lvl="1"/>
            <a:r>
              <a:rPr lang="en-US" sz="2000" dirty="0" err="1"/>
              <a:t>lookup_functions.cpp</a:t>
            </a:r>
            <a:endParaRPr lang="en-US" sz="2000" dirty="0"/>
          </a:p>
          <a:p>
            <a:pPr lvl="1"/>
            <a:r>
              <a:rPr lang="en-US" sz="2000" dirty="0"/>
              <a:t>PackedMod2.hpp</a:t>
            </a:r>
          </a:p>
          <a:p>
            <a:pPr lvl="1"/>
            <a:r>
              <a:rPr lang="en-US" sz="2000" dirty="0"/>
              <a:t>PackedMod3.hpp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7A5240E-57D2-BF42-922A-1627F5E696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5998121"/>
                  </p:ext>
                </p:extLst>
              </p:nvPr>
            </p:nvGraphicFramePr>
            <p:xfrm>
              <a:off x="1538867" y="2966121"/>
              <a:ext cx="8441476" cy="32562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0369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/>
                            <a:t>No.of</a:t>
                          </a:r>
                          <a:r>
                            <a:rPr lang="en-US" sz="1400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add()/^=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^(XOR)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toeplitzByVec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MUX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72434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Reformat_input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0051518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Lsbs</a:t>
                          </a: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/</a:t>
                          </a:r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msbs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4815395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subtract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~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skw"/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296465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uselookup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45338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𝟏𝟎𝟒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𝟐𝟔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𝟕𝟓𝟐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7A5240E-57D2-BF42-922A-1627F5E696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5998121"/>
                  </p:ext>
                </p:extLst>
              </p:nvPr>
            </p:nvGraphicFramePr>
            <p:xfrm>
              <a:off x="1538867" y="2966121"/>
              <a:ext cx="8441476" cy="32562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0369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/>
                            <a:t>No.of</a:t>
                          </a:r>
                          <a:r>
                            <a:rPr lang="en-US" sz="1400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add()/^=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25926" r="-101205" b="-7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125926" r="-1205" b="-78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^(XOR)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25926" r="-101205" b="-6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225926" r="-1205" b="-68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toeplitzByVec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52000" r="-101205" b="-6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352000" r="-1205" b="-63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MUX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18519" r="-101205" b="-4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418519" r="-1205" b="-48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972434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Reformat_input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0051518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Lsbs</a:t>
                          </a: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/</a:t>
                          </a:r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msbs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4815395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subtract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700000" r="-101205" b="-2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700000" r="-1205" b="-20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2296465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uselookup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45338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1012500" r="-1205" b="-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1607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1DAE-DCE8-074A-9574-633E27C1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000683-4622-1E4A-B7DE-7B9223D78A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DIDO(Fully Distributed with packed)</a:t>
                </a:r>
              </a:p>
              <a:p>
                <a:r>
                  <a:rPr lang="en-US" dirty="0"/>
                  <a:t>party1_round_1: 9 operations</a:t>
                </a:r>
              </a:p>
              <a:p>
                <a:pPr lvl="1"/>
                <a:r>
                  <a:rPr lang="en-US" dirty="0"/>
                  <a:t>Party2_round_1: same</a:t>
                </a:r>
              </a:p>
              <a:p>
                <a:pPr lvl="2"/>
                <a:r>
                  <a:rPr lang="en-US" dirty="0"/>
                  <a:t>Both K,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are Toeplitz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000683-4622-1E4A-B7DE-7B9223D78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5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3487</TotalTime>
  <Words>298</Words>
  <Application>Microsoft Macintosh PowerPoint</Application>
  <PresentationFormat>Widescreen</PresentationFormat>
  <Paragraphs>132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Centralized wPRF (packed)</vt:lpstr>
      <vt:lpstr>Centralized wPRF (packed + lookup table)</vt:lpstr>
      <vt:lpstr>DIDO(Fully Distributed with packed)</vt:lpstr>
      <vt:lpstr>DIDO(Fully Distributed with packed and lookup)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Tzipora Halevi</dc:creator>
  <cp:lastModifiedBy>Vivek Sharma</cp:lastModifiedBy>
  <cp:revision>43</cp:revision>
  <dcterms:created xsi:type="dcterms:W3CDTF">2021-01-06T22:11:30Z</dcterms:created>
  <dcterms:modified xsi:type="dcterms:W3CDTF">2021-01-13T17:18:21Z</dcterms:modified>
</cp:coreProperties>
</file>