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76" r:id="rId2"/>
    <p:sldId id="1075" r:id="rId3"/>
    <p:sldId id="1077" r:id="rId4"/>
    <p:sldId id="1078" r:id="rId5"/>
    <p:sldId id="10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6894-67A4-F641-8B7E-C19FA7CE2968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42E2E-6114-CF4B-B7B2-324E605BE862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59CF9-E5F6-6E47-98F8-9B1844AA7CBC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1541-4DC2-3844-92B9-BB10F5EFA448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C503-3669-B049-9AFA-54492E5C0E99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67F9-9E2B-CE45-B81D-0F888E5C444C}" type="datetime1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21E-65B2-C14A-87D9-4E9D716B8427}" type="datetime1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E1D4-8B89-F043-8F7C-AEA4BFDA4562}" type="datetime1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BC00-793F-5E4A-8B12-BB39154B5C3C}" type="datetime1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91856-9BDF-5145-AF95-3E6F31CE8228}" type="datetime1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E33D-B578-2C40-A190-217E7ADC7BD6}" type="datetime1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25C40-A70C-3843-AC57-BE249D56C0DD}" type="datetime1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E496-DB46-3F45-B8C0-7B591844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DA00-B284-1446-884C-EE0AF5FC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section is related to implementation, it’s good to stick to implementation details only.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726D3-40BD-BA43-B024-ABE381C0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CA69-34AF-634E-B242-5BDFE372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Additional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03FB0-1616-7644-90F2-D1DCEE6F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do it?</a:t>
            </a:r>
          </a:p>
          <a:p>
            <a:r>
              <a:rPr lang="en-US" dirty="0"/>
              <a:t>What did we do?</a:t>
            </a:r>
          </a:p>
          <a:p>
            <a:r>
              <a:rPr lang="en-US" dirty="0"/>
              <a:t>What were the tradeoffs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alternative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1E084-2237-2745-BB95-A733B051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C5E-4088-A34C-AED0-77E6D00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E32B-A573-C445-A689-A3499CBA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6113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wPRF</a:t>
            </a:r>
            <a:r>
              <a:rPr lang="en-US" dirty="0"/>
              <a:t> was proposed¹ with two advantages: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Secure</a:t>
            </a:r>
          </a:p>
          <a:p>
            <a:r>
              <a:rPr lang="en-US" dirty="0"/>
              <a:t>Simplicity comes from the use of  “different moduli function” over input.</a:t>
            </a:r>
          </a:p>
          <a:p>
            <a:r>
              <a:rPr lang="en-US" dirty="0"/>
              <a:t>Competing applications using modular exponentiation took time to execute(as seen in later slides) </a:t>
            </a:r>
          </a:p>
          <a:p>
            <a:r>
              <a:rPr lang="en-US" dirty="0"/>
              <a:t>It became important to have an optimized implementation that can be benchmarked against competition and further improvement to </a:t>
            </a:r>
            <a:r>
              <a:rPr lang="en-US" dirty="0" err="1"/>
              <a:t>wPRF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2C60E-7AC5-024B-99E7-C4E1F502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863" y="5887999"/>
            <a:ext cx="9980342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¹Boneh, Dan, et al. "Exploring crypto dark matter." </a:t>
            </a:r>
            <a:r>
              <a:rPr lang="en-US" i="1" dirty="0">
                <a:solidFill>
                  <a:schemeClr val="tx1"/>
                </a:solidFill>
              </a:rPr>
              <a:t>Theory of Cryptography Conference</a:t>
            </a:r>
            <a:r>
              <a:rPr lang="en-US" dirty="0">
                <a:solidFill>
                  <a:schemeClr val="tx1"/>
                </a:solidFill>
              </a:rPr>
              <a:t>. Springer, Cham, 2018.</a:t>
            </a:r>
          </a:p>
        </p:txBody>
      </p:sp>
    </p:spTree>
    <p:extLst>
      <p:ext uri="{BB962C8B-B14F-4D97-AF65-F5344CB8AC3E}">
        <p14:creationId xmlns:p14="http://schemas.microsoft.com/office/powerpoint/2010/main" val="139334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C597-1348-DE4E-A403-167D7308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062A-3B06-814C-8D50-8DE8CD9F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and benchmarked Fully Distributed </a:t>
            </a:r>
            <a:r>
              <a:rPr lang="en-US" dirty="0" err="1"/>
              <a:t>wPRF</a:t>
            </a:r>
            <a:r>
              <a:rPr lang="en-US" dirty="0"/>
              <a:t> discussed in TCC’18.</a:t>
            </a:r>
          </a:p>
          <a:p>
            <a:r>
              <a:rPr lang="en-US" dirty="0"/>
              <a:t>Benchmark </a:t>
            </a:r>
            <a:r>
              <a:rPr lang="en-US" dirty="0" err="1"/>
              <a:t>libsodium</a:t>
            </a:r>
            <a:r>
              <a:rPr lang="en-US" dirty="0"/>
              <a:t> library to know competing modular exponentiation implementation.</a:t>
            </a:r>
          </a:p>
          <a:p>
            <a:r>
              <a:rPr lang="en-US" dirty="0"/>
              <a:t>Implemented newly proposed protocol (Fully distributed </a:t>
            </a:r>
            <a:r>
              <a:rPr lang="en-US" dirty="0" err="1"/>
              <a:t>wPRF</a:t>
            </a:r>
            <a:r>
              <a:rPr lang="en-US" dirty="0"/>
              <a:t> with preprocessing) as more optimized version of previous </a:t>
            </a:r>
            <a:r>
              <a:rPr lang="en-US" dirty="0" err="1"/>
              <a:t>wPRF</a:t>
            </a:r>
            <a:r>
              <a:rPr lang="en-US" dirty="0"/>
              <a:t>.</a:t>
            </a:r>
          </a:p>
          <a:p>
            <a:r>
              <a:rPr lang="en-US" dirty="0"/>
              <a:t>Implemented and benchmarked Oblivious PRF.</a:t>
            </a:r>
          </a:p>
          <a:p>
            <a:r>
              <a:rPr lang="en-US" dirty="0"/>
              <a:t>All the protocols were implemented with optimizations like bit slicing, integer packing and use of lookup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8869C-0BEA-9241-9D1D-3D671940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433D-A399-D843-A9F5-855304CE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CEB3-0221-D540-99D5-1879C0A86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22C15-95B1-CA4E-B975-83DF8D0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</TotalTime>
  <Words>195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 Additional Plans</vt:lpstr>
      <vt:lpstr>Why did we do it?</vt:lpstr>
      <vt:lpstr>What did we do?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67</cp:revision>
  <dcterms:created xsi:type="dcterms:W3CDTF">2021-01-06T22:11:30Z</dcterms:created>
  <dcterms:modified xsi:type="dcterms:W3CDTF">2021-01-16T19:32:39Z</dcterms:modified>
</cp:coreProperties>
</file>