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3144-59A6-0B4E-B9C1-1751EF6C9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AAD43-A166-4144-98A4-8DA4304F2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CB8C-4E70-E749-881D-6F5D22AB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990B-77AB-5542-8A13-086B4E2ECC5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0E655-9215-2C40-BE5D-6FDD9776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8C6FA-64F4-4444-B8DC-0BB8B207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C6A-D859-6347-9402-9E5DE006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6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5D9F-D5C9-A745-A4B4-D5459611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82176-37DA-EE41-ABE8-F4B503A15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D777-86CA-114D-A50C-3CBF7D10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990B-77AB-5542-8A13-086B4E2ECC5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12C8F-84F1-474B-A514-9999FD06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6F27A-77CF-9148-9E07-8E2EDB3BD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C6A-D859-6347-9402-9E5DE006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9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202EC-C189-7742-B76F-10D9C2F0C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02B71-A978-504E-950D-48FCDCD35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263D4-654C-B543-8E75-9D8480447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990B-77AB-5542-8A13-086B4E2ECC5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B46EE-1FEA-0D4E-A96C-BF057229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07103-5180-5747-97EB-CD1FC18F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C6A-D859-6347-9402-9E5DE006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3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4324B-5132-FB42-9CEF-4A6FB40D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93B01-64DF-C347-B0A4-47295C480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71C3C-0BDB-5844-A50F-06DA08EE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990B-77AB-5542-8A13-086B4E2ECC5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732A8-0840-3144-977D-1F84F921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04DC5-A9CB-8F4A-B793-177FEF56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C6A-D859-6347-9402-9E5DE006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1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D56F-0A24-3F4C-93D1-38E104E9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6A91C-75BF-4549-964B-C06AD1644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4C65A-5091-DF4B-8E44-DAE14E94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990B-77AB-5542-8A13-086B4E2ECC5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F1CF8-2C86-C84D-823F-FD6FA067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F6923-4A85-EA44-B33E-722814F4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C6A-D859-6347-9402-9E5DE006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1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B7B4-AD43-8D48-BEC9-3D7107E3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7B5FC-8064-2F48-9481-73E6915F7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07FC0-DA6F-3D49-BA39-CED99C69A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0FC60-4D86-1B42-A26C-ABC7A9E2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990B-77AB-5542-8A13-086B4E2ECC5B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3103A-D6F2-A14F-8224-E7A0106F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83390-AFC9-D44F-B310-2FB8EB44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C6A-D859-6347-9402-9E5DE006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1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4370-3007-1E4F-AF8C-061D7AAD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9445D-30A0-C746-AF16-939CA2FCC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C6036-7740-EC41-B219-5AF9A6A34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C2046-D8B3-FF49-AD0E-ED27F255E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28CA-28C1-344F-AA75-EEFEF5D09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5C0352-2363-7748-A68A-5C4A1D8C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990B-77AB-5542-8A13-086B4E2ECC5B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9FB2E-A48C-DC4B-A0B4-5600DEB7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B7573-D209-8946-A76F-B0E5B471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C6A-D859-6347-9402-9E5DE006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4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0DD5-F040-434F-B598-6D7E03A8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413D9-8937-F847-B1D2-A5AA2D64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990B-77AB-5542-8A13-086B4E2ECC5B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B95E2-28D6-9242-9098-B82B7E96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DD405-4526-6246-ACF3-0759B110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C6A-D859-6347-9402-9E5DE006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ED573-6E1E-7040-BD48-18DA4D4D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990B-77AB-5542-8A13-086B4E2ECC5B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4F959-7714-E04A-B811-7B94B99E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DAEFE-1AC5-4442-8464-C38B9778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C6A-D859-6347-9402-9E5DE006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5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3943-4C0E-994B-8ECF-934BE280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88E4-B9BC-2E45-BCD8-CFB058350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EA104-9201-F647-BC30-F8E3F7083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5A51A-EB74-B243-A075-15C8A57D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990B-77AB-5542-8A13-086B4E2ECC5B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048CD-67EF-7046-9C24-AAE3C3F7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77B81-9017-CA42-BDD6-90736D8C8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C6A-D859-6347-9402-9E5DE006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747E-7EDC-0E48-82B9-0B66E9A1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E6D3D-C8AD-EE4B-9358-1215DB08D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920F6-76D7-3D43-A443-C9C8936EB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A69D0-0B83-AE4C-B928-5972E3E77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990B-77AB-5542-8A13-086B4E2ECC5B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77532-17BD-4942-882F-980A6CA1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2144E-245D-5A4F-B9BA-78647F54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2DC6A-D859-6347-9402-9E5DE006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6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532F9-2D39-4A48-9DA9-6EC21AB32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E8972-8CAB-4E4B-903B-4A3E6E520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F99D4-8DE2-4741-8ED7-9465FDD76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990B-77AB-5542-8A13-086B4E2ECC5B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A58EC-2F76-6247-810D-3A31EA2F9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0251B-538D-954D-85E4-4904AE626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2DC6A-D859-6347-9402-9E5DE006F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8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D0AD-2CD5-4447-B4C3-A21EE4E86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OPRF construction-2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08E7A-0062-B640-8B16-6F42ED9FB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Timing</a:t>
            </a:r>
          </a:p>
        </p:txBody>
      </p:sp>
    </p:spTree>
    <p:extLst>
      <p:ext uri="{BB962C8B-B14F-4D97-AF65-F5344CB8AC3E}">
        <p14:creationId xmlns:p14="http://schemas.microsoft.com/office/powerpoint/2010/main" val="349762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C0B5-D19E-1846-8A9B-7BEFBA37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in OPRF construction-2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27FF0-7EDE-4B40-B82B-EFA7F0E41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R0: matrix multiplication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R1, R2 : matrix vector multiplication + vector addition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R0 is the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update phase.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R1, R2 and computation of y=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phase.</a:t>
            </a:r>
          </a:p>
        </p:txBody>
      </p:sp>
    </p:spTree>
    <p:extLst>
      <p:ext uri="{BB962C8B-B14F-4D97-AF65-F5344CB8AC3E}">
        <p14:creationId xmlns:p14="http://schemas.microsoft.com/office/powerpoint/2010/main" val="2723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DA50-23D2-E543-B9DE-D00D917D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Update phase timing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5BAB7-54CB-4B48-858C-64B665BE90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and K are two circulant matrix of size n bits.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R*K is the matrix vector multiplication, which can be performed with the help of lookup table. 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K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∈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is same as the time taken in centralized Lookup table implementation(1.8 µsec)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Key update phase timing = 1.8 µsec(approximate)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C5BAB7-54CB-4B48-858C-64B665BE90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96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24BB-CF67-F54F-9498-929F9E9B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phase timing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F3619-8DC0-1F4D-95FB-08D4FEC8C0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 performs R2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 performs R1 + compute y=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Mz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R2 is similar to phase 3 of OPRF construction 1: </a:t>
                </a:r>
                <a:r>
                  <a:rPr lang="en-US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4.84 µsec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 performing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=4.82+4.02=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𝟖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𝟖𝟒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µsec</a:t>
                </a:r>
              </a:p>
              <a:p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 Implementation(OPRF construction 2): 8.84 + (server key update) = 10.64 µsec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F3619-8DC0-1F4D-95FB-08D4FEC8C0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88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175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OPRF construction-2</vt:lpstr>
      <vt:lpstr>Components in OPRF construction-2</vt:lpstr>
      <vt:lpstr>Key Update phase timing</vt:lpstr>
      <vt:lpstr>Evaluation phase timing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OPRF construction-2</dc:title>
  <dc:creator>Vivek Sharma</dc:creator>
  <cp:lastModifiedBy>Vivek Sharma</cp:lastModifiedBy>
  <cp:revision>4</cp:revision>
  <dcterms:created xsi:type="dcterms:W3CDTF">2021-02-04T18:18:33Z</dcterms:created>
  <dcterms:modified xsi:type="dcterms:W3CDTF">2021-02-04T18:42:28Z</dcterms:modified>
</cp:coreProperties>
</file>