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1068" r:id="rId2"/>
    <p:sldId id="1069" r:id="rId3"/>
    <p:sldId id="107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63"/>
  </p:normalViewPr>
  <p:slideViewPr>
    <p:cSldViewPr snapToGrid="0" snapToObjects="1">
      <p:cViewPr varScale="1">
        <p:scale>
          <a:sx n="114" d="100"/>
          <a:sy n="114" d="100"/>
        </p:scale>
        <p:origin x="47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C2B4A-4AEE-6943-BB5F-6D47BAC24A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FA61A0-CBDD-3A49-B5CD-89AE27F597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771D6B-0578-794A-8A9D-A23967E6F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9838D-6EB1-DF43-9A9D-BEB2CF4D714C}" type="datetimeFigureOut">
              <a:rPr lang="en-US" smtClean="0"/>
              <a:t>1/7/21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9FC044-86EF-9443-8E81-ED0A2D43F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DEB797-1768-1249-85A7-38FD34966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55655-A6F8-A645-B842-B5A27881E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941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56AF7-6BDE-5248-98F0-EB4E01D09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C42B84-57AA-3E4B-91F6-C55DABC4B1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F5B030-E89E-CA41-BF1F-6C5CCB736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9838D-6EB1-DF43-9A9D-BEB2CF4D714C}" type="datetimeFigureOut">
              <a:rPr lang="en-US" smtClean="0"/>
              <a:t>1/7/21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F43E72-365A-D14A-9BD9-654132F80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B92BB5-85F2-8B4F-B7B0-841D1864B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55655-A6F8-A645-B842-B5A27881E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794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271133-97B0-D349-B673-BBD52D1161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937D93-77F7-0B4D-AA91-B5373CCC60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87C9DA-D049-9A4E-874B-AC246CCDA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9838D-6EB1-DF43-9A9D-BEB2CF4D714C}" type="datetimeFigureOut">
              <a:rPr lang="en-US" smtClean="0"/>
              <a:t>1/7/21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F45E4B-7F64-5E47-A18C-C683CA884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53DF7B-A96C-B843-A5F6-3654ACD61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55655-A6F8-A645-B842-B5A27881E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4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EE380-EC8A-734D-A776-25A2CDF08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0C82C-1ECF-6040-827E-8EF36048A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276312-6E70-BE4A-8211-B261B55AF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9838D-6EB1-DF43-9A9D-BEB2CF4D714C}" type="datetimeFigureOut">
              <a:rPr lang="en-US" smtClean="0"/>
              <a:t>1/7/21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B96F2-0EFD-3944-BC66-2144073A2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C9F1A0-2EA8-D04E-982D-5934C672D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55655-A6F8-A645-B842-B5A27881E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22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95473-7477-0745-8493-EAD8F54F0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845FBF-3C5D-6A4F-8FA0-6D2E7553BB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4ED81D-212C-B149-9B04-8046FFDDC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9838D-6EB1-DF43-9A9D-BEB2CF4D714C}" type="datetimeFigureOut">
              <a:rPr lang="en-US" smtClean="0"/>
              <a:t>1/7/21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45E6BA-ED63-1341-83C0-9A046725A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87A46F-45D4-3048-8AC6-3CEAABC06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55655-A6F8-A645-B842-B5A27881E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531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668A6-A137-A240-8742-E7D4E5B64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A4964C-6246-D946-B31A-EA21E0E600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A082E9-21F9-534C-9700-39B334A1C4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8E38B9-41CC-D842-9126-D7D666B6B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9838D-6EB1-DF43-9A9D-BEB2CF4D714C}" type="datetimeFigureOut">
              <a:rPr lang="en-US" smtClean="0"/>
              <a:t>1/7/21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91C9E5-F710-AB49-AAFA-7AFEFFFAA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27D5AD-06AB-CA4F-869A-7631D03A7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55655-A6F8-A645-B842-B5A27881E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924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1773F-6A0D-7A4A-B7FA-9CC229FD8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ECCE55-5ED4-CF4E-83F4-AEAD7B7665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F8E199-5444-2947-8EE1-CD140B764C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7FA1B8-6885-694A-AA40-ED96AAA15C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42DA4C-8584-1943-9B69-FA87A7470A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E5D0CC-F944-1B4C-935B-4D5A45DB6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9838D-6EB1-DF43-9A9D-BEB2CF4D714C}" type="datetimeFigureOut">
              <a:rPr lang="en-US" smtClean="0"/>
              <a:t>1/7/21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812B33-1EA3-D04B-AFDA-8C9AAB6C5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AEB5D3-230F-5D44-A5BF-F2DD8FA47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55655-A6F8-A645-B842-B5A27881E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819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1B9A6-9B4F-D64A-9895-122708A46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1C86E7-9997-4549-90BB-49D660D88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9838D-6EB1-DF43-9A9D-BEB2CF4D714C}" type="datetimeFigureOut">
              <a:rPr lang="en-US" smtClean="0"/>
              <a:t>1/7/21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A05A28-5B6B-7D43-9588-B342ADA07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4C0BC8-6B1D-8F4F-9823-034B53E37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55655-A6F8-A645-B842-B5A27881E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783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0C9EC3-4FD0-8A43-A950-5DFF89D6C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9838D-6EB1-DF43-9A9D-BEB2CF4D714C}" type="datetimeFigureOut">
              <a:rPr lang="en-US" smtClean="0"/>
              <a:t>1/7/21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C8AB4E-EF54-AC4C-8EBD-0B585D226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72E666-C4CF-3749-8EA8-76D7FCDE2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55655-A6F8-A645-B842-B5A27881E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186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30959-07BA-0349-AB76-DD69C33FC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9D07D-4769-D84C-9C73-97F3C328AE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A7A418-8628-2F43-B201-8FFE748172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10D1F2-5B2E-3041-AA2C-5F2FFF2A9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9838D-6EB1-DF43-9A9D-BEB2CF4D714C}" type="datetimeFigureOut">
              <a:rPr lang="en-US" smtClean="0"/>
              <a:t>1/7/21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99411C-3E63-9443-B5BB-FCC77991F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7B86A0-827C-A446-99B0-F8E54B032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55655-A6F8-A645-B842-B5A27881E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288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3437E-B38E-9343-864A-0E3D85CB9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AF9FE5-8FC9-3249-944C-122CCCE31C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09C442-45BE-EE43-A6A3-37A7DCA920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C57E6F-CD1D-E64C-948A-3B80C9C12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9838D-6EB1-DF43-9A9D-BEB2CF4D714C}" type="datetimeFigureOut">
              <a:rPr lang="en-US" smtClean="0"/>
              <a:t>1/7/21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60A781-F544-3148-9EE2-00BF5049B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0B10BE-7755-F84F-8B28-99D2F58AC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55655-A6F8-A645-B842-B5A27881E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186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B0061D-66BE-8846-9CCF-8A5CB4E06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3185FB-7A0F-1047-A3CB-943326320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68E136-BE1A-6240-AEE8-EA78C53E74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9838D-6EB1-DF43-9A9D-BEB2CF4D714C}" type="datetimeFigureOut">
              <a:rPr lang="en-US" smtClean="0"/>
              <a:t>1/7/21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E46AF9-8C7A-9744-BD92-EE5CCD0C38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E9FAF-70E8-FF4F-8C27-D5062CE78D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A55655-A6F8-A645-B842-B5A27881E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80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56FDA-9A66-E940-B320-2BEA98981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wPRF</a:t>
            </a:r>
            <a:r>
              <a:rPr lang="en-US" dirty="0"/>
              <a:t>(Old Protocol)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D5282C-1A9A-634E-9D41-69C99F45788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000" b="1" i="0" dirty="0"/>
                  <a:t>Input: </a:t>
                </a:r>
              </a:p>
              <a:p>
                <a:pPr lvl="1"/>
                <a:r>
                  <a:rPr lang="en-US" sz="1600" i="0" dirty="0"/>
                  <a:t>Private shares of </a:t>
                </a:r>
                <a:r>
                  <a:rPr lang="en-US" sz="1600" dirty="0"/>
                  <a:t>Key matrix</a:t>
                </a:r>
                <a:r>
                  <a:rPr lang="en-US" sz="1600" b="1" dirty="0"/>
                  <a:t>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𝑲</m:t>
                    </m:r>
                    <m:r>
                      <a:rPr lang="en-US" sz="1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 </m:t>
                    </m:r>
                    <m:sSubSup>
                      <m:sSubSupPr>
                        <m:ctrlPr>
                          <a:rPr lang="en-US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b>
                      <m:sup>
                        <m:r>
                          <a:rPr lang="en-US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𝒎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sup>
                    </m:sSubSup>
                  </m:oMath>
                </a14:m>
                <a:r>
                  <a:rPr lang="en-US" sz="1600" b="1" dirty="0"/>
                  <a:t> </a:t>
                </a:r>
                <a:r>
                  <a:rPr lang="en-US" sz="1600" dirty="0"/>
                  <a:t>and input vector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 ∈ </m:t>
                    </m:r>
                    <m:sSubSup>
                      <m:sSubSupPr>
                        <m:ctrlPr>
                          <a:rPr lang="en-US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b>
                      <m:sup>
                        <m:r>
                          <a:rPr lang="en-US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sup>
                    </m:sSubSup>
                  </m:oMath>
                </a14:m>
                <a:r>
                  <a:rPr lang="en-US" sz="1600" b="1" dirty="0"/>
                  <a:t> </a:t>
                </a:r>
              </a:p>
              <a:p>
                <a:pPr lvl="1"/>
                <a:r>
                  <a:rPr lang="en-US" sz="1600" dirty="0"/>
                  <a:t>Public Randomization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𝒎𝒂𝒕</m:t>
                        </m:r>
                      </m:sub>
                    </m:sSub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 </m:t>
                    </m:r>
                    <m:sSubSup>
                      <m:sSubSupPr>
                        <m:ctrlPr>
                          <a:rPr lang="en-US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</m:t>
                        </m:r>
                      </m:sub>
                      <m:sup>
                        <m:r>
                          <a:rPr lang="en-US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𝒕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𝒎</m:t>
                        </m:r>
                      </m:sup>
                    </m:sSubSup>
                  </m:oMath>
                </a14:m>
                <a:endParaRPr lang="en-US" sz="1600" b="1" dirty="0"/>
              </a:p>
              <a:p>
                <a:r>
                  <a:rPr lang="en-US" sz="2000" b="1" dirty="0"/>
                  <a:t>Output:</a:t>
                </a:r>
                <a:r>
                  <a:rPr lang="en-US" sz="1600" b="1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600" b="1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1600" b="1" i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𝑲</m:t>
                            </m:r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 × </m:t>
                            </m:r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en-US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 </m:t>
                        </m:r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𝒎𝒂𝒕</m:t>
                            </m:r>
                          </m:sub>
                        </m:sSub>
                      </m:e>
                    </m:d>
                    <m:r>
                      <a:rPr lang="en-US" sz="1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∈ </m:t>
                    </m:r>
                    <m:sSubSup>
                      <m:sSubSupPr>
                        <m:ctrlPr>
                          <a:rPr lang="en-US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</m:t>
                        </m:r>
                      </m:sub>
                      <m:sup>
                        <m:r>
                          <a:rPr lang="en-US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𝒕</m:t>
                        </m:r>
                      </m:sup>
                    </m:sSubSup>
                  </m:oMath>
                </a14:m>
                <a:endParaRPr lang="en-US" sz="1600" b="1" dirty="0"/>
              </a:p>
              <a:p>
                <a:r>
                  <a:rPr lang="en-US" sz="2000" b="1" dirty="0"/>
                  <a:t>Phase 1: </a:t>
                </a:r>
                <a:r>
                  <a:rPr lang="en-US" sz="2000" dirty="0"/>
                  <a:t>Both the parties compute the product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𝑲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 × </m:t>
                    </m:r>
                    <m:r>
                      <a:rPr lang="en-US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2000" b="1" dirty="0"/>
                  <a:t> </a:t>
                </a:r>
              </a:p>
              <a:p>
                <a:pPr lvl="1"/>
                <a:r>
                  <a:rPr lang="en-US" sz="1600" dirty="0"/>
                  <a:t>Parties mask their inputs and key in order to compute the term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1600" b="0" dirty="0"/>
              </a:p>
              <a:p>
                <a:pPr lvl="1"/>
                <a:r>
                  <a:rPr lang="en-US" sz="1600" dirty="0"/>
                  <a:t>Parties can locally compute their shares of input and mask,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1600" dirty="0"/>
              </a:p>
              <a:p>
                <a:r>
                  <a:rPr lang="en-US" sz="2000" b="1" dirty="0"/>
                  <a:t>Phase 2: Share Conversion</a:t>
                </a:r>
              </a:p>
              <a:p>
                <a:pPr lvl="1"/>
                <a:r>
                  <a:rPr lang="en-US" sz="1600" dirty="0"/>
                  <a:t>Convert the shares computed by both parties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smtClean="0"/>
                        </m:ctrlPr>
                      </m:sSubPr>
                      <m:e>
                        <m:r>
                          <a:rPr lang="en-US" sz="1600" b="1" i="1" smtClean="0"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1600" b="1" i="1" smtClean="0"/>
                          <m:t>𝟑</m:t>
                        </m:r>
                      </m:sub>
                    </m:sSub>
                  </m:oMath>
                </a14:m>
                <a:endParaRPr lang="en-US" sz="1600" b="1" dirty="0"/>
              </a:p>
              <a:p>
                <a:r>
                  <a:rPr lang="en-US" sz="2000" b="1" dirty="0"/>
                  <a:t>Phase 3: Randomization Matrix</a:t>
                </a:r>
              </a:p>
              <a:p>
                <a:pPr lvl="1"/>
                <a:r>
                  <a:rPr lang="en-US" sz="1600" dirty="0"/>
                  <a:t>Multiply the output of both parties in Phase 2 with public randomization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𝒎𝒂𝒕</m:t>
                        </m:r>
                      </m:sub>
                    </m:sSub>
                  </m:oMath>
                </a14:m>
                <a:r>
                  <a:rPr lang="en-US" sz="1600" b="1" dirty="0"/>
                  <a:t> </a:t>
                </a:r>
              </a:p>
              <a:p>
                <a:pPr lvl="1"/>
                <a:endParaRPr lang="en-US" sz="1600" b="1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D5282C-1A9A-634E-9D41-69C99F45788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03" t="-14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296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C9DCA-761C-C946-A01F-69F05E238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Input and Shared Key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122BEF-29C7-CB4A-B432-14E4BF382C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176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E42F9-7344-4C42-97D0-389F7F59A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oPRF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08B78E-FCDE-AE4F-B09D-2A9B84BE57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9970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113</Words>
  <Application>Microsoft Macintosh PowerPoint</Application>
  <PresentationFormat>Widescreen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Theme</vt:lpstr>
      <vt:lpstr>wPRF(Old Protocol)</vt:lpstr>
      <vt:lpstr>Shared Input and Shared Key</vt:lpstr>
      <vt:lpstr>oPRF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Tzipora Halevi</dc:creator>
  <cp:lastModifiedBy>Vivek Sharma</cp:lastModifiedBy>
  <cp:revision>8</cp:revision>
  <dcterms:created xsi:type="dcterms:W3CDTF">2021-01-06T22:11:30Z</dcterms:created>
  <dcterms:modified xsi:type="dcterms:W3CDTF">2021-01-08T03:29:00Z</dcterms:modified>
</cp:coreProperties>
</file>