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069" r:id="rId2"/>
    <p:sldId id="1072" r:id="rId3"/>
    <p:sldId id="10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38F-4DB3-7844-B5EF-73B049B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 + lookup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76A4-7D5A-294B-A55B-C6B64919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test_packed_PRF_central_lookup.cpp</a:t>
            </a:r>
            <a:endParaRPr lang="en-US" dirty="0"/>
          </a:p>
          <a:p>
            <a:pPr lvl="1"/>
            <a:r>
              <a:rPr lang="en-US" dirty="0" err="1"/>
              <a:t>lookup_functions.cpp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709607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709607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50" t="-272727" r="-100625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272727" r="-625" b="-1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467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9B68-061C-9940-9896-5672754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DIDO(Fully Distributed with packed and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B670-FACD-0B48-95BA-CFADC917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168383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 err="1"/>
              <a:t>lookup_functions.cpp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439286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𝟏𝟑𝟖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439286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5926" r="-101205" b="-8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5926" r="-1205" b="-86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5926" r="-101205" b="-7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5926" r="-1205" b="-76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52000" r="-101205" b="-7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52000" r="-1205" b="-72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5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700000" r="-101205" b="-2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700000" r="-1205" b="-2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800000" r="-101205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800000" r="-1205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012500" r="-1205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607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DAE-DCE8-074A-9574-633E27C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DIDO(Fully Distributed with packed)</a:t>
                </a:r>
              </a:p>
              <a:p>
                <a:r>
                  <a:rPr lang="en-US" dirty="0"/>
                  <a:t>party1_round_1: 9 operations</a:t>
                </a:r>
              </a:p>
              <a:p>
                <a:pPr lvl="1"/>
                <a:r>
                  <a:rPr lang="en-US" dirty="0"/>
                  <a:t>Party2_round_1: same</a:t>
                </a:r>
              </a:p>
              <a:p>
                <a:pPr lvl="2"/>
                <a:r>
                  <a:rPr lang="en-US" dirty="0"/>
                  <a:t>Both K,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are Toeplitz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171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Centralized wPRF (packed + lookup table)</vt:lpstr>
      <vt:lpstr>DIDO(Fully Distributed with packed and lookup)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Tzipora Halevi</cp:lastModifiedBy>
  <cp:revision>39</cp:revision>
  <dcterms:created xsi:type="dcterms:W3CDTF">2021-01-06T22:11:30Z</dcterms:created>
  <dcterms:modified xsi:type="dcterms:W3CDTF">2021-01-12T22:48:54Z</dcterms:modified>
</cp:coreProperties>
</file>