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6B9E-3C55-0D46-80FF-8F9868C64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42DE-B65A-BE48-9EAB-08944C64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1F4E-E8F4-F546-A3AF-36386A40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E3F7-7768-184E-A92C-C92851FF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5D51-3ECF-3F49-89B8-5AAE8D2C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5799-FCA6-3B41-9C74-F9AA3E16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C49D7-6057-7049-B4F6-BD0C297A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044C-66C9-8741-8F55-31B201A7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D6E6-1159-F640-A47F-69C0DBB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43EE-6935-D449-AC32-AD05EE3F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0CB47-D983-1B4D-9E96-8AAD6EE55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D169-3A24-FA48-B2DB-4E2E2733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67A5-847A-A34B-BDDA-053E22F5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E16F-F6D4-9848-A722-02C4E381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E244-35F0-FA4E-A353-9349F5A4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DC8F-BC48-984D-8495-29916779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C435-3FA6-1948-BD24-2C29B3EE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637D-0118-B542-994B-D9DD3D06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8198-2427-DC4A-96AD-9222C114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DA2D-75B2-3F41-BFDF-82864C3A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761E-1A1E-C448-9AEC-F6FF7C23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13C4-2DAB-7F40-A928-FF52B9F1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19E1-2F3E-6343-961C-0C2091EC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592D-FC76-A34A-BC49-507AAFCB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D635-1F20-2A47-A403-B419B321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BB47-F7B3-AB42-AD98-99D676B3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8EF8-F024-4847-8F1B-E1CE862B0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A0F3-41C7-974A-B82E-BC07C903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DDBBB-4D1E-E04F-AB34-DB0C2513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D410-7253-2543-A65E-365F9A7A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B6446-0B71-EF41-8A26-DBB1C62D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0784-4B99-E040-9041-44EDE24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60AE-D8E2-394F-A5CD-3D2BED38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E089-F8EA-674F-B552-0C886F07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D558E-8CF7-8B48-8220-A2171A88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C9B4E-E349-ED4E-975C-37BF811E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CBDE1-BAFF-9043-9EF2-CFEA71EE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1C2DD-4156-6944-926F-FB3F8AF3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0A36-B8EE-C148-BAD5-B4B245C3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B0F-6D43-2F43-B3BD-0955219A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0A34-9B23-D14C-9D16-55AA17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C67AF-866A-664C-B1BE-3D71B762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ABF6C-AE19-B947-8F09-B77882FF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0BE3E-91FD-5047-9AF1-C7A32C5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646E9-CA35-0F45-A7EA-5B329501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71E90-98BE-8F48-992A-7F4F2969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B70B-B0D2-6E41-9044-E3134A8E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05E0-62CF-E84E-9169-EAD0180D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C847-4AB5-BE43-B400-18ECB21D6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1E5A-14F5-5044-824F-8B6D1474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8C40B-D277-1047-8B2C-EA8A15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5AFA-D3A1-FE48-9CA5-499616F4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6023-EE08-5643-80B2-594447B9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2847F-F97E-2845-9E62-4C5A8D332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E73CE-5A23-0F42-9D10-0A27C36D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D5EC-74F1-5542-BA39-5DF01662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E77E-C9A2-0447-A069-C606555D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153C7-C334-4041-816C-E6A65082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6D83B-B8C1-FB4D-86AD-3CE50F4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9DB6-ED4F-6B44-AEC1-D1DFFA84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8D7B-54A2-3448-B028-398AF54E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D591-2C86-C54B-B7F0-301CC8A4608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ECFA-FADB-F843-A0C0-88E0EA14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B26C-C6FD-004D-8CAB-7286A5C31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F53D-E842-5946-B331-32C192F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DF95-A45F-7442-8E39-6C8F4E24C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DF5EC-DFF5-544D-8229-BF6020556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2DF7-80B9-A648-9788-1711B800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738E-E76F-884C-9723-CA498E78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07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network speed at which the number of evaluations per second of our OPRF surpasses the DDH-based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libsodium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would it matter: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DDH based OPRF(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libsodium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eval/sec is way lower than our OPRF, but the total number of bits communicated is lower too.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shows the difference.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6D46C9-13CB-884D-8D2B-519124F4E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99553"/>
              </p:ext>
            </p:extLst>
          </p:nvPr>
        </p:nvGraphicFramePr>
        <p:xfrm>
          <a:off x="1378198" y="4257139"/>
          <a:ext cx="943560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901">
                  <a:extLst>
                    <a:ext uri="{9D8B030D-6E8A-4147-A177-3AD203B41FA5}">
                      <a16:colId xmlns:a16="http://schemas.microsoft.com/office/drawing/2014/main" val="280310251"/>
                    </a:ext>
                  </a:extLst>
                </a:gridCol>
                <a:gridCol w="2358901">
                  <a:extLst>
                    <a:ext uri="{9D8B030D-6E8A-4147-A177-3AD203B41FA5}">
                      <a16:colId xmlns:a16="http://schemas.microsoft.com/office/drawing/2014/main" val="2541541670"/>
                    </a:ext>
                  </a:extLst>
                </a:gridCol>
                <a:gridCol w="2110509">
                  <a:extLst>
                    <a:ext uri="{9D8B030D-6E8A-4147-A177-3AD203B41FA5}">
                      <a16:colId xmlns:a16="http://schemas.microsoft.com/office/drawing/2014/main" val="3772404114"/>
                    </a:ext>
                  </a:extLst>
                </a:gridCol>
                <a:gridCol w="2607293">
                  <a:extLst>
                    <a:ext uri="{9D8B030D-6E8A-4147-A177-3AD203B41FA5}">
                      <a16:colId xmlns:a16="http://schemas.microsoft.com/office/drawing/2014/main" val="296921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Eval/sec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Communication/second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OPRF construction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DDH based OPRF (</a:t>
                      </a:r>
                      <a:r>
                        <a:rPr lang="en-US" b="1" dirty="0" err="1"/>
                        <a:t>libsodium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284-7589-CF4C-83A1-90D622A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</a:t>
            </a:r>
            <a:r>
              <a:rPr lang="en-US"/>
              <a:t>to remember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DD5A-5F70-F941-A110-1F08DBF3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to note, even though the network bandwidth can increased beyond 5.6 Mbps, due to computational complexity, DDH-based OPRF can only communicate 5.6 Megabit per second.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information, we can try to find out the network speed where evaluation/sec of our OPRF surpasses DDH-based OPRF.</a:t>
            </a:r>
          </a:p>
        </p:txBody>
      </p:sp>
    </p:spTree>
    <p:extLst>
      <p:ext uri="{BB962C8B-B14F-4D97-AF65-F5344CB8AC3E}">
        <p14:creationId xmlns:p14="http://schemas.microsoft.com/office/powerpoint/2010/main" val="29451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A4A8-809B-574F-892A-095FE61D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44C360-465B-074B-925D-6ABE473C268F}"/>
                  </a:ext>
                </a:extLst>
              </p:cNvPr>
              <p:cNvSpPr txBox="1"/>
              <p:nvPr/>
            </p:nvSpPr>
            <p:spPr>
              <a:xfrm>
                <a:off x="4286991" y="1977241"/>
                <a:ext cx="229056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𝑀𝑏𝑝𝑠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1152 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5.6 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𝑀𝑏𝑝𝑠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44C360-465B-074B-925D-6ABE473C2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91" y="1977241"/>
                <a:ext cx="2290563" cy="526041"/>
              </a:xfrm>
              <a:prstGeom prst="rect">
                <a:avLst/>
              </a:prstGeom>
              <a:blipFill>
                <a:blip r:embed="rId2"/>
                <a:stretch>
                  <a:fillRect l="-2210" t="-6977" r="-276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8E49A-E2DA-D148-8E53-7905526B28AE}"/>
                  </a:ext>
                </a:extLst>
              </p:cNvPr>
              <p:cNvSpPr txBox="1"/>
              <p:nvPr/>
            </p:nvSpPr>
            <p:spPr>
              <a:xfrm>
                <a:off x="3810931" y="3077255"/>
                <a:ext cx="324268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𝑥𝑀𝑏𝑝𝑠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5.6 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𝑀𝑏𝑝𝑠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∗1152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8E49A-E2DA-D148-8E53-7905526B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931" y="3077255"/>
                <a:ext cx="3242683" cy="526041"/>
              </a:xfrm>
              <a:prstGeom prst="rect">
                <a:avLst/>
              </a:prstGeom>
              <a:blipFill>
                <a:blip r:embed="rId3"/>
                <a:stretch>
                  <a:fillRect l="-2344" t="-7143" r="-1172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C09EE-5257-A447-816A-AD181F77B7BA}"/>
                  </a:ext>
                </a:extLst>
              </p:cNvPr>
              <p:cNvSpPr txBox="1"/>
              <p:nvPr/>
            </p:nvSpPr>
            <p:spPr>
              <a:xfrm>
                <a:off x="4388781" y="4177269"/>
                <a:ext cx="208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𝑥𝑀𝑏𝑝𝑠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&gt;12.6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𝑀𝑏𝑝𝑠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C09EE-5257-A447-816A-AD181F77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81" y="4177269"/>
                <a:ext cx="2086982" cy="276999"/>
              </a:xfrm>
              <a:prstGeom prst="rect">
                <a:avLst/>
              </a:prstGeom>
              <a:blipFill>
                <a:blip r:embed="rId4"/>
                <a:stretch>
                  <a:fillRect l="-3636" t="-4348" r="-363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B88BE7-F451-DF4B-BD39-E57A16A5C961}"/>
              </a:ext>
            </a:extLst>
          </p:cNvPr>
          <p:cNvSpPr txBox="1"/>
          <p:nvPr/>
        </p:nvSpPr>
        <p:spPr>
          <a:xfrm>
            <a:off x="926275" y="4987636"/>
            <a:ext cx="10212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12.6 Mbps, the eval/sec for our OPRF is equal to DDH-based OPRF(</a:t>
            </a:r>
            <a:r>
              <a:rPr lang="en-US" dirty="0" err="1"/>
              <a:t>libsodium</a:t>
            </a:r>
            <a:r>
              <a:rPr lang="en-U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increase in network bandwidth over 12.6 Mbps will not make DDH-based OPRF any faster as it has already been hit with its computational bottleneck.</a:t>
            </a:r>
          </a:p>
        </p:txBody>
      </p:sp>
    </p:spTree>
    <p:extLst>
      <p:ext uri="{BB962C8B-B14F-4D97-AF65-F5344CB8AC3E}">
        <p14:creationId xmlns:p14="http://schemas.microsoft.com/office/powerpoint/2010/main" val="407137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Communication Analysis</vt:lpstr>
      <vt:lpstr>Aim</vt:lpstr>
      <vt:lpstr>Point to remember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Sharma</dc:creator>
  <cp:lastModifiedBy>Vivek Sharma</cp:lastModifiedBy>
  <cp:revision>6</cp:revision>
  <dcterms:created xsi:type="dcterms:W3CDTF">2021-02-02T22:22:27Z</dcterms:created>
  <dcterms:modified xsi:type="dcterms:W3CDTF">2021-02-02T22:57:28Z</dcterms:modified>
</cp:coreProperties>
</file>