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068" r:id="rId2"/>
    <p:sldId id="1069" r:id="rId3"/>
    <p:sldId id="1070" r:id="rId4"/>
    <p:sldId id="10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6"/>
    <p:restoredTop sz="94663"/>
  </p:normalViewPr>
  <p:slideViewPr>
    <p:cSldViewPr snapToGrid="0" snapToObjects="1">
      <p:cViewPr varScale="1">
        <p:scale>
          <a:sx n="118" d="100"/>
          <a:sy n="118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6FDA-9A66-E940-B320-2BEA9898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wPRF(TCC’18)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i="0" dirty="0"/>
                  <a:t>Input: </a:t>
                </a:r>
              </a:p>
              <a:p>
                <a:pPr lvl="1"/>
                <a:r>
                  <a:rPr lang="en-US" sz="1600" i="0" dirty="0"/>
                  <a:t>Private shares of </a:t>
                </a:r>
                <a:r>
                  <a:rPr lang="en-US" sz="1600" dirty="0"/>
                  <a:t>Key matrix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input vector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r>
                  <a:rPr lang="en-US" sz="16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Output: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Phase 1: </a:t>
                </a:r>
                <a:r>
                  <a:rPr lang="en-US" sz="2000" dirty="0"/>
                  <a:t>Parties compute the product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 lvl="1"/>
                <a:r>
                  <a:rPr lang="en-US" sz="1600" dirty="0"/>
                  <a:t>Parties mask their inputs and key in order to compute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Parties locally compute their shares of input and key simultaneously,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2: Share Conversion</a:t>
                </a:r>
              </a:p>
              <a:p>
                <a:pPr lvl="1"/>
                <a:r>
                  <a:rPr lang="en-US" sz="1600" dirty="0"/>
                  <a:t>Convert the shares computed by both parties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Phase 3: Randomization Matrix</a:t>
                </a:r>
              </a:p>
              <a:p>
                <a:pPr lvl="1"/>
                <a:r>
                  <a:rPr lang="en-US" sz="1600" dirty="0"/>
                  <a:t>Multiply the output of both parties in Phase 2 with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endParaRPr lang="en-US" sz="16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9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9DCA-761C-C946-A01F-69F05E23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wPRF (Shared Input and Shared Key)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22BEF-29C7-CB4A-B432-14E4BF382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/>
                  <a:t>Input: </a:t>
                </a:r>
              </a:p>
              <a:p>
                <a:pPr lvl="1"/>
                <a:r>
                  <a:rPr lang="en-US" sz="1600" dirty="0"/>
                  <a:t>Parties hold private shares of Key matrix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input vector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r>
                  <a:rPr lang="en-US" sz="16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Output: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Preprocessing: </a:t>
                </a:r>
                <a:r>
                  <a:rPr lang="en-US" sz="1600" dirty="0"/>
                  <a:t>Generating correlated randomness(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dirty="0"/>
                  <a:t>) used in masking the inputs.</a:t>
                </a:r>
                <a:endParaRPr lang="en-US" sz="1200" dirty="0"/>
              </a:p>
              <a:p>
                <a:r>
                  <a:rPr lang="en-US" sz="2000" b="1" dirty="0"/>
                  <a:t>Phase 1: </a:t>
                </a:r>
                <a:r>
                  <a:rPr lang="en-US" sz="2000" dirty="0"/>
                  <a:t>Parties masks their input and share it with each other</a:t>
                </a:r>
                <a:endParaRPr lang="en-US" sz="2000" b="1" dirty="0"/>
              </a:p>
              <a:p>
                <a:pPr lvl="1"/>
                <a:r>
                  <a:rPr lang="en-US" sz="1600" dirty="0"/>
                  <a:t>Parties mask their inputs and key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2: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lvl="1"/>
                <a:r>
                  <a:rPr lang="en-US" sz="1600" dirty="0"/>
                  <a:t>Using the shares received in phase 1, each party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computes their share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3: Randomization Matrix</a:t>
                </a:r>
              </a:p>
              <a:p>
                <a:pPr lvl="1"/>
                <a:r>
                  <a:rPr lang="en-US" sz="1600" dirty="0"/>
                  <a:t>Parties perform product of their shares and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lvl="1"/>
                <a:r>
                  <a:rPr lang="en-US" sz="1600" dirty="0"/>
                  <a:t>These products are shared among the parties and final output is obtained by adding the shares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22BEF-29C7-CB4A-B432-14E4BF382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17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42F9-7344-4C42-97D0-389F7F59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oPRF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8B78E-FCDE-AE4F-B09D-2A9B84BE5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634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b="1" dirty="0"/>
                  <a:t>Input: </a:t>
                </a:r>
              </a:p>
              <a:p>
                <a:pPr lvl="1"/>
                <a:r>
                  <a:rPr lang="en-US" sz="1600" dirty="0"/>
                  <a:t>Server holds Key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while client holds input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r>
                  <a:rPr lang="en-US" sz="16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Output: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Preprocessing: </a:t>
                </a:r>
              </a:p>
              <a:p>
                <a:pPr lvl="1"/>
                <a:r>
                  <a:rPr lang="en-US" sz="1600" dirty="0"/>
                  <a:t>Generating correlated randomness(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dirty="0"/>
                  <a:t>and used in masking the inputs.</a:t>
                </a:r>
              </a:p>
              <a:p>
                <a:pPr lvl="1"/>
                <a:r>
                  <a:rPr lang="en-US" sz="1600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600" dirty="0"/>
                  <a:t> to 0/1 value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2000" b="1" dirty="0"/>
                  <a:t>Phase 1: </a:t>
                </a:r>
                <a:r>
                  <a:rPr lang="en-US" sz="2000" dirty="0"/>
                  <a:t>Masking the inputs</a:t>
                </a:r>
              </a:p>
              <a:p>
                <a:pPr lvl="1"/>
                <a:r>
                  <a:rPr lang="en-US" sz="1600" dirty="0"/>
                  <a:t>Server mask the key and share it with client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Meanwhile, client mask the input and share it with server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2: </a:t>
                </a: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1600" dirty="0"/>
                  <a:t>Both Server and client computes shares of w’ which is later shared and combined by both.</a:t>
                </a:r>
              </a:p>
              <a:p>
                <a:r>
                  <a:rPr lang="en-US" sz="2000" b="1" dirty="0"/>
                  <a:t>Phase 3: </a:t>
                </a:r>
                <a:r>
                  <a:rPr lang="en-US" sz="2000" dirty="0"/>
                  <a:t>Client computes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600" dirty="0"/>
                  <a:t>Both server and client computes product of their shares and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lvl="1"/>
                <a:r>
                  <a:rPr lang="en-US" sz="1600" dirty="0"/>
                  <a:t>Server sends its share to client and client computes the output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8B78E-FCDE-AE4F-B09D-2A9B84BE5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634"/>
                <a:ext cx="10515600" cy="4351338"/>
              </a:xfrm>
              <a:blipFill>
                <a:blip r:embed="rId2"/>
                <a:stretch>
                  <a:fillRect l="-48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9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346D-FAE7-BA4F-83FF-36293B1A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82350-9DA4-B643-ACBA-4BBA677BF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82350-9DA4-B643-ACBA-4BBA677BF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45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422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wPRF(TCC’18)</vt:lpstr>
      <vt:lpstr>wPRF (Shared Input and Shared Key)</vt:lpstr>
      <vt:lpstr>oPRF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Tzipora Halevi</cp:lastModifiedBy>
  <cp:revision>27</cp:revision>
  <dcterms:created xsi:type="dcterms:W3CDTF">2021-01-06T22:11:30Z</dcterms:created>
  <dcterms:modified xsi:type="dcterms:W3CDTF">2021-01-08T15:55:31Z</dcterms:modified>
</cp:coreProperties>
</file>