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68" r:id="rId2"/>
    <p:sldId id="1069" r:id="rId3"/>
    <p:sldId id="1070" r:id="rId4"/>
    <p:sldId id="1071" r:id="rId5"/>
    <p:sldId id="10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A4B1A-3C14-E44D-ADE9-5A7593C04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wPRF(TCC’18)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i="0" dirty="0"/>
                  <a:t>Input: </a:t>
                </a:r>
              </a:p>
              <a:p>
                <a:pPr lvl="1"/>
                <a:r>
                  <a:rPr lang="en-US" sz="1800" i="0" dirty="0"/>
                  <a:t>Private shares of </a:t>
                </a:r>
                <a:r>
                  <a:rPr lang="en-US" sz="1800" dirty="0"/>
                  <a:t>Key matrix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:r>
                  <a:rPr lang="en-US" sz="18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800" b="1" dirty="0"/>
              </a:p>
              <a:p>
                <a:r>
                  <a:rPr lang="en-US" sz="2400" b="1" dirty="0"/>
                  <a:t>Output: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⋅ 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800" b="1" dirty="0"/>
              </a:p>
              <a:p>
                <a:r>
                  <a:rPr lang="en-US" sz="2400" b="1" dirty="0"/>
                  <a:t>Phase 1: </a:t>
                </a:r>
                <a:r>
                  <a:rPr lang="en-US" sz="2400" dirty="0"/>
                  <a:t>Parties compute the product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⋅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lvl="1"/>
                <a:r>
                  <a:rPr lang="en-US" sz="1800" dirty="0"/>
                  <a:t>Parties mask their inputs and key in order to compute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Parties locally compute their shares of input and key simultaneously,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400" b="1" dirty="0"/>
                  <a:t>Phase 2: Share Conversion</a:t>
                </a:r>
              </a:p>
              <a:p>
                <a:pPr lvl="1"/>
                <a:r>
                  <a:rPr lang="en-US" sz="1800" dirty="0"/>
                  <a:t>Convert the shares computed by both parties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r>
                  <a:rPr lang="en-US" sz="2400" b="1" dirty="0"/>
                  <a:t>Phase 3: Randomization Matrix</a:t>
                </a:r>
              </a:p>
              <a:p>
                <a:pPr lvl="1"/>
                <a:r>
                  <a:rPr lang="en-US" sz="1800" dirty="0"/>
                  <a:t>Multiply the output of both parties in Phase 2 with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9DCA-761C-C946-A01F-69F05E2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 (Shared Input and Shared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Parties hold private shares of 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) used in masking the inputs.</a:t>
                </a:r>
                <a:endParaRPr lang="en-US" sz="12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masks their input and share it with each other</a:t>
                </a:r>
                <a:endParaRPr lang="en-US" sz="2000" b="1" dirty="0"/>
              </a:p>
              <a:p>
                <a:pPr lvl="1"/>
                <a:r>
                  <a:rPr lang="en-US" sz="1600" dirty="0"/>
                  <a:t>Parties mask their inputs and key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sz="1600" dirty="0"/>
                  <a:t>Using the shares received in phase 1, each party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computes their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Parties perform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These products are shared among the parties and final output is obtained by adding the shares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2F9-7344-4C42-97D0-389F7F5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oPRF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Server holds Key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while client holds input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</a:p>
              <a:p>
                <a:pPr lvl="1"/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and used in masking the inputs.</a:t>
                </a:r>
              </a:p>
              <a:p>
                <a:pPr lvl="1"/>
                <a:r>
                  <a:rPr lang="en-US" sz="16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to 0/1 value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Masking the inputs</a:t>
                </a:r>
              </a:p>
              <a:p>
                <a:pPr lvl="1"/>
                <a:r>
                  <a:rPr lang="en-US" sz="1600" dirty="0"/>
                  <a:t>Server mask the key and share it with client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Meanwhile, client mask the input and share it with server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</a:t>
                </a: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shares of w’ which is later shared and combined by both.</a:t>
                </a:r>
              </a:p>
              <a:p>
                <a:r>
                  <a:rPr lang="en-US" sz="2000" b="1" dirty="0"/>
                  <a:t>Phase 3: </a:t>
                </a:r>
                <a:r>
                  <a:rPr lang="en-US" sz="2000" dirty="0"/>
                  <a:t>Client computes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Server sends its share to client and client computes the output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  <a:blipFill>
                <a:blip r:embed="rId2"/>
                <a:stretch>
                  <a:fillRect l="-48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9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346D-FAE7-BA4F-83FF-36293B1A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82350-9DA4-B643-ACBA-4BBA677BF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82350-9DA4-B643-ACBA-4BBA677BF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45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93C8-C734-8E40-B35F-53B46738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Lookup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2EBE-583C-744C-A533-640184E37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054"/>
                <a:ext cx="10515600" cy="47719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2EBE-583C-744C-A533-640184E37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054"/>
                <a:ext cx="10515600" cy="4771909"/>
              </a:xfrm>
              <a:blipFill>
                <a:blip r:embed="rId3"/>
                <a:stretch>
                  <a:fillRect t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B4E3F-FC44-924A-BB4D-20D12D363CDA}"/>
                  </a:ext>
                </a:extLst>
              </p:cNvPr>
              <p:cNvSpPr txBox="1"/>
              <p:nvPr/>
            </p:nvSpPr>
            <p:spPr>
              <a:xfrm>
                <a:off x="423746" y="3345366"/>
                <a:ext cx="10515600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where,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𝑝𝑟𝑒𝑐𝑜𝑚𝑝𝑢𝑡𝑒𝑑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𝑖𝑛𝑝𝑢𝑡𝑠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𝑝h𝑎𝑠𝑒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𝐷𝐼𝐷𝑂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𝑝𝑟𝑜𝑡𝑜𝑐𝑜𝑙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𝑐𝑜𝑛𝑡𝑎𝑖𝑛𝑖𝑛𝑔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B4E3F-FC44-924A-BB4D-20D12D36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6" y="3345366"/>
                <a:ext cx="10515600" cy="1222642"/>
              </a:xfrm>
              <a:prstGeom prst="rect">
                <a:avLst/>
              </a:prstGeom>
              <a:blipFill>
                <a:blip r:embed="rId4"/>
                <a:stretch>
                  <a:fillRect l="-483" t="-2062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76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482</Words>
  <Application>Microsoft Macintosh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wPRF(TCC’18)</vt:lpstr>
      <vt:lpstr>wPRF (Shared Input and Shared Key)</vt:lpstr>
      <vt:lpstr>oPRF</vt:lpstr>
      <vt:lpstr>PowerPoint Presentation</vt:lpstr>
      <vt:lpstr>Lookup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30</cp:revision>
  <dcterms:created xsi:type="dcterms:W3CDTF">2021-01-06T22:11:30Z</dcterms:created>
  <dcterms:modified xsi:type="dcterms:W3CDTF">2021-01-10T19:37:50Z</dcterms:modified>
</cp:coreProperties>
</file>