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4" r:id="rId5"/>
    <p:sldId id="277" r:id="rId6"/>
    <p:sldId id="265" r:id="rId7"/>
    <p:sldId id="278" r:id="rId8"/>
    <p:sldId id="267" r:id="rId9"/>
    <p:sldId id="268" r:id="rId10"/>
    <p:sldId id="269" r:id="rId11"/>
    <p:sldId id="273" r:id="rId12"/>
    <p:sldId id="27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0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CAC6-446A-411F-A9ED-7B17A12415B7}" type="datetimeFigureOut">
              <a:rPr lang="zh-CN" altLang="en-US" smtClean="0"/>
              <a:pPr/>
              <a:t>2016/3/30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D3F7-6104-4FAC-80F5-13F6531920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6249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CAC6-446A-411F-A9ED-7B17A12415B7}" type="datetimeFigureOut">
              <a:rPr lang="zh-CN" altLang="en-US" smtClean="0"/>
              <a:pPr/>
              <a:t>2016/3/30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D3F7-6104-4FAC-80F5-13F6531920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693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CAC6-446A-411F-A9ED-7B17A12415B7}" type="datetimeFigureOut">
              <a:rPr lang="zh-CN" altLang="en-US" smtClean="0"/>
              <a:pPr/>
              <a:t>2016/3/30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D3F7-6104-4FAC-80F5-13F6531920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8684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CAC6-446A-411F-A9ED-7B17A12415B7}" type="datetimeFigureOut">
              <a:rPr lang="zh-CN" altLang="en-US" smtClean="0"/>
              <a:pPr/>
              <a:t>2016/3/30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D3F7-6104-4FAC-80F5-13F6531920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55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CAC6-446A-411F-A9ED-7B17A12415B7}" type="datetimeFigureOut">
              <a:rPr lang="zh-CN" altLang="en-US" smtClean="0"/>
              <a:pPr/>
              <a:t>2016/3/30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D3F7-6104-4FAC-80F5-13F6531920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7199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CAC6-446A-411F-A9ED-7B17A12415B7}" type="datetimeFigureOut">
              <a:rPr lang="zh-CN" altLang="en-US" smtClean="0"/>
              <a:pPr/>
              <a:t>2016/3/30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D3F7-6104-4FAC-80F5-13F6531920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7672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CAC6-446A-411F-A9ED-7B17A12415B7}" type="datetimeFigureOut">
              <a:rPr lang="zh-CN" altLang="en-US" smtClean="0"/>
              <a:pPr/>
              <a:t>2016/3/30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D3F7-6104-4FAC-80F5-13F6531920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6475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CAC6-446A-411F-A9ED-7B17A12415B7}" type="datetimeFigureOut">
              <a:rPr lang="zh-CN" altLang="en-US" smtClean="0"/>
              <a:pPr/>
              <a:t>2016/3/30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D3F7-6104-4FAC-80F5-13F6531920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71328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CAC6-446A-411F-A9ED-7B17A12415B7}" type="datetimeFigureOut">
              <a:rPr lang="zh-CN" altLang="en-US" smtClean="0"/>
              <a:pPr/>
              <a:t>2016/3/30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D3F7-6104-4FAC-80F5-13F6531920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1917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CAC6-446A-411F-A9ED-7B17A12415B7}" type="datetimeFigureOut">
              <a:rPr lang="zh-CN" altLang="en-US" smtClean="0"/>
              <a:pPr/>
              <a:t>2016/3/30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D3F7-6104-4FAC-80F5-13F6531920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940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CAC6-446A-411F-A9ED-7B17A12415B7}" type="datetimeFigureOut">
              <a:rPr lang="zh-CN" altLang="en-US" smtClean="0"/>
              <a:pPr/>
              <a:t>2016/3/30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D3F7-6104-4FAC-80F5-13F6531920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5268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2CAC6-446A-411F-A9ED-7B17A12415B7}" type="datetimeFigureOut">
              <a:rPr lang="zh-CN" altLang="en-US" smtClean="0"/>
              <a:pPr/>
              <a:t>2016/3/30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CD3F7-6104-4FAC-80F5-13F6531920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1834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9200" y="1214438"/>
            <a:ext cx="9144000" cy="23876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私人监狱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密室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</a:p>
          <a:p>
            <a:pPr algn="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日改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3553868">
            <a:off x="8872450" y="838649"/>
            <a:ext cx="2754926" cy="18398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33436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60991" y="1014438"/>
            <a:ext cx="8848436" cy="5089799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、审讯室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主要元素： 一张审讯桌 两把椅子，其中 犯人用椅子需要用手铐、铁链做装饰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照明：台灯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墙面：白墙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主要设备：电视机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X1  DVD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X1 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审讯视频光盘若干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审讯视频细节：被审讯人手势暗指密码位置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1789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29185" y="1096815"/>
            <a:ext cx="7453496" cy="4933281"/>
          </a:xfrm>
        </p:spPr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R7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医务室：脑残片等搞笑物品、纸鹤摆设（向电视剧越狱致敬）、狱内各类人物的档案、医生仰慕男主的证明等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摆设：档案药品柜子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墙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面：大白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照明：普通照明灯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人体穴位图，背后是通往管道的暗门（人体触摸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小按键）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：触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可以根据人体穴位图</a:t>
            </a:r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位置摆放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2842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26894" y="1722893"/>
            <a:ext cx="8848436" cy="4167161"/>
          </a:xfrm>
        </p:spPr>
        <p:txBody>
          <a:bodyPr>
            <a:normAutofit/>
          </a:bodyPr>
          <a:lstStyle/>
          <a:p>
            <a:pPr algn="l"/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管道走廊，全黑无灯，玩家爬管道，爬到末端打开最后的铁网门，最终通关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57979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3852" y="1985674"/>
            <a:ext cx="9144000" cy="3223635"/>
          </a:xfrm>
        </p:spPr>
        <p:txBody>
          <a:bodyPr>
            <a:normAutofit fontScale="70000" lnSpcReduction="20000"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整体概述：私人监狱是一所由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黑暗武装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势力建立的监狱，关押的人员主要是被抓的情报特工人员等，监狱对关押人员威逼利诱，以获取情报或金钱，由于这个监狱建造地点隐蔽，至今无人找到具体的地理位置。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转折点发生在一个特工身上，负责执行代号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9527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转移行动的特工被黑帮劫持并将其关押在私人监狱中，特工将自己转移的东西藏在了监狱，并拼死将自己的坐标发给了自己的搭档，代号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9527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的转移行动即将继续。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本主题为大型体验密室，共计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个房间，两段式分隔，玩家扮演受困至监狱的囚犯，每个人都具备一个名字和身份，关键三人会得到自己独有的线索提示。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3788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74958" y="393168"/>
            <a:ext cx="5689600" cy="602410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密室格局：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Room1-Room3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（墙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禁闭门）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千纸鹤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入口开在公共房间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牢房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Room4</a:t>
            </a:r>
          </a:p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公共活动室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Room5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警务室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/*********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隔断***************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Room6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审讯室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Room7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医务室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（做一个正大门，对玩家来说是假门，其实为安全通道）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Room8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管道走廊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（做成真实的管道）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97472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06764" y="457008"/>
            <a:ext cx="8848436" cy="3464203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玩家通关流程：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 玩家必须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人以上，平均分成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组，把每组玩家绑在一起。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开始时，给每一个玩家一个专属名字和一个线索提示（只有三个是有用的）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、玩家通过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R1-R3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（三个牢房）的线索找到破解三个门禁的密码，进入公共房间。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房门设计成栅栏铁门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36821" y="4753233"/>
            <a:ext cx="8295503" cy="1351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3945924" y="4695568"/>
            <a:ext cx="0" cy="1351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944497" y="4753233"/>
            <a:ext cx="0" cy="1351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026508" y="5244070"/>
            <a:ext cx="216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牢房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922108" y="5244071"/>
            <a:ext cx="216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牢房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688648" y="5244070"/>
            <a:ext cx="216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牢房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945924" y="3921211"/>
            <a:ext cx="185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门禁</a:t>
            </a:r>
            <a:r>
              <a:rPr lang="en-US" altLang="zh-CN" dirty="0" smtClean="0">
                <a:solidFill>
                  <a:srgbClr val="FF0000"/>
                </a:solidFill>
              </a:rPr>
              <a:t>X3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1408670" y="4290543"/>
            <a:ext cx="2726725" cy="462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4081849" y="4304616"/>
            <a:ext cx="226540" cy="39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510216" y="4262396"/>
            <a:ext cx="2656703" cy="433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293342" y="4753233"/>
            <a:ext cx="395416" cy="171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997412" y="4753233"/>
            <a:ext cx="395416" cy="171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118865" y="4753233"/>
            <a:ext cx="395416" cy="171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93253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06764" y="521200"/>
            <a:ext cx="8848436" cy="3464203"/>
          </a:xfrm>
        </p:spPr>
        <p:txBody>
          <a:bodyPr/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R1-R3 </a:t>
            </a:r>
          </a:p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设备：带反馈的电吸锁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X3</a:t>
            </a:r>
          </a:p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人体红外感应探头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X3</a:t>
            </a:r>
          </a:p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金属门禁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X3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主要装修：水泥地 水泥墙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大门：铁栅栏门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照明：普通暗黄色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36821" y="4753233"/>
            <a:ext cx="8295503" cy="1351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3945924" y="4695568"/>
            <a:ext cx="0" cy="1351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944497" y="4753233"/>
            <a:ext cx="0" cy="1351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026508" y="5244070"/>
            <a:ext cx="216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牢房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922108" y="5244071"/>
            <a:ext cx="216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牢房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688648" y="5244070"/>
            <a:ext cx="216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牢房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945924" y="3921211"/>
            <a:ext cx="185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门禁</a:t>
            </a:r>
            <a:r>
              <a:rPr lang="en-US" altLang="zh-CN" dirty="0" smtClean="0">
                <a:solidFill>
                  <a:srgbClr val="FF0000"/>
                </a:solidFill>
              </a:rPr>
              <a:t>X3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1408670" y="4290543"/>
            <a:ext cx="2726725" cy="462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4081849" y="4304616"/>
            <a:ext cx="226540" cy="39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510216" y="4262396"/>
            <a:ext cx="2656703" cy="433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293342" y="4753233"/>
            <a:ext cx="395416" cy="171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997412" y="4753233"/>
            <a:ext cx="395416" cy="171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118865" y="4753233"/>
            <a:ext cx="395416" cy="171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72760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7467" y="878095"/>
            <a:ext cx="8848436" cy="3149102"/>
          </a:xfrm>
        </p:spPr>
        <p:txBody>
          <a:bodyPr/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、在公共房间听到音效指引，得到通往警卫室的密码线索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语音提示：做一个交易 带一个东西出去（医务室东西）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三组玩家首先需要在警卫室的墙背后找到打开手铐的钥匙，打开手铐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660822" y="4983891"/>
            <a:ext cx="5807677" cy="1062682"/>
            <a:chOff x="2026509" y="4786183"/>
            <a:chExt cx="5807677" cy="1062682"/>
          </a:xfrm>
        </p:grpSpPr>
        <p:sp>
          <p:nvSpPr>
            <p:cNvPr id="4" name="矩形 3"/>
            <p:cNvSpPr/>
            <p:nvPr/>
          </p:nvSpPr>
          <p:spPr>
            <a:xfrm>
              <a:off x="2026509" y="4786183"/>
              <a:ext cx="5807677" cy="10626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090086" y="5132858"/>
              <a:ext cx="1878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公共房间（</a:t>
              </a:r>
              <a:r>
                <a:rPr lang="en-US" altLang="zh-CN" dirty="0" smtClean="0"/>
                <a:t>R4</a:t>
              </a:r>
              <a:r>
                <a:rPr lang="zh-CN" altLang="en-US" dirty="0" smtClean="0"/>
                <a:t>）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2537256" y="4786183"/>
              <a:ext cx="395416" cy="171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2660822" y="2998572"/>
            <a:ext cx="2347784" cy="19853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10746" y="4604951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门禁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178011" y="4871995"/>
            <a:ext cx="1993558" cy="194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3904735" y="4769708"/>
            <a:ext cx="204575" cy="204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189838" y="4399005"/>
            <a:ext cx="212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打开手铐的钥匙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4109310" y="4604951"/>
            <a:ext cx="989913" cy="267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303374" y="3806565"/>
            <a:ext cx="937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警卫室（</a:t>
            </a:r>
            <a:r>
              <a:rPr lang="en-US" altLang="zh-CN" dirty="0" smtClean="0"/>
              <a:t>R5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1" name="等腰三角形 30"/>
          <p:cNvSpPr/>
          <p:nvPr/>
        </p:nvSpPr>
        <p:spPr>
          <a:xfrm rot="10800000">
            <a:off x="3171570" y="2998572"/>
            <a:ext cx="304801" cy="2471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457567" y="3245708"/>
            <a:ext cx="3715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可一看到警卫室墙背后情况的镜子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（玩家需配合得到到钥匙）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H="1" flipV="1">
            <a:off x="3566985" y="3122140"/>
            <a:ext cx="1690504" cy="3130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87874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0442" y="436760"/>
            <a:ext cx="8848436" cy="3149102"/>
          </a:xfrm>
        </p:spPr>
        <p:txBody>
          <a:bodyPr/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Room4:</a:t>
            </a:r>
          </a:p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音效播放系统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X1  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红色报警灯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X3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金属门禁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X1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电吸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X1</a:t>
            </a:r>
          </a:p>
          <a:p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660822" y="4983891"/>
            <a:ext cx="5807677" cy="1062682"/>
            <a:chOff x="2026509" y="4786183"/>
            <a:chExt cx="5807677" cy="1062682"/>
          </a:xfrm>
        </p:grpSpPr>
        <p:sp>
          <p:nvSpPr>
            <p:cNvPr id="4" name="矩形 3"/>
            <p:cNvSpPr/>
            <p:nvPr/>
          </p:nvSpPr>
          <p:spPr>
            <a:xfrm>
              <a:off x="2026509" y="4786183"/>
              <a:ext cx="5807677" cy="10626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090086" y="5132858"/>
              <a:ext cx="1878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公共房间（</a:t>
              </a:r>
              <a:r>
                <a:rPr lang="en-US" altLang="zh-CN" dirty="0" smtClean="0"/>
                <a:t>R4</a:t>
              </a:r>
              <a:r>
                <a:rPr lang="zh-CN" altLang="en-US" dirty="0" smtClean="0"/>
                <a:t>）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2537256" y="4786183"/>
              <a:ext cx="395416" cy="171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2660822" y="2998572"/>
            <a:ext cx="2347784" cy="19853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10746" y="4604951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门禁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178011" y="4871995"/>
            <a:ext cx="1993558" cy="194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3904735" y="4769708"/>
            <a:ext cx="204575" cy="204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189838" y="4399005"/>
            <a:ext cx="212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打开手铐的钥匙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4109310" y="4604951"/>
            <a:ext cx="989913" cy="267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303374" y="3806565"/>
            <a:ext cx="937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警卫室（</a:t>
            </a:r>
            <a:r>
              <a:rPr lang="en-US" altLang="zh-CN" dirty="0" smtClean="0"/>
              <a:t>R5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1" name="等腰三角形 30"/>
          <p:cNvSpPr/>
          <p:nvPr/>
        </p:nvSpPr>
        <p:spPr>
          <a:xfrm rot="10800000">
            <a:off x="3171570" y="2998572"/>
            <a:ext cx="304801" cy="2471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457567" y="3245708"/>
            <a:ext cx="3715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可一看到警卫室墙背后情况的镜子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（玩家需配合得到到钥匙）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H="1" flipV="1">
            <a:off x="3566985" y="3122140"/>
            <a:ext cx="1690504" cy="3130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608318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4559" y="1994742"/>
            <a:ext cx="8848436" cy="3149102"/>
          </a:xfrm>
        </p:spPr>
        <p:txBody>
          <a:bodyPr/>
          <a:lstStyle/>
          <a:p>
            <a:pPr algn="l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、随后玩家需要在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Room4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公用房间找到破解打开警卫室门禁的密码（警卫室的门禁只有在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Room1-3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个牢房处于有人且封锁的条件下才能开启）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、玩家中需要至少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个人回到初始牢房，并将牢门锁死（即保证三间牢房均有人），等到打开警卫室的门后，再次输入密码打开牢房。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2147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60992" y="915834"/>
            <a:ext cx="5649408" cy="2840619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、警卫室</a:t>
            </a:r>
            <a:endParaRPr lang="en-US" altLang="zh-CN" sz="4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主要物件：大镜子、白板、文件柜、警卫照片、密码箱</a:t>
            </a:r>
            <a:endParaRPr lang="en-US" altLang="zh-CN" sz="4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照明：节能灯</a:t>
            </a:r>
            <a:endParaRPr lang="en-US" altLang="zh-CN" sz="4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墙面：大白墙</a:t>
            </a:r>
            <a:endParaRPr lang="en-US" altLang="zh-CN" sz="4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门：普通房门</a:t>
            </a:r>
            <a:endParaRPr lang="en-US" altLang="zh-CN" sz="4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设备：电吸锁</a:t>
            </a:r>
            <a:r>
              <a:rPr lang="en-US" altLang="zh-CN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X1</a:t>
            </a:r>
          </a:p>
          <a:p>
            <a:pPr algn="l"/>
            <a:endParaRPr lang="en-US" altLang="zh-CN" sz="4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参考元素：黑猫警长</a:t>
            </a:r>
            <a:endParaRPr lang="en-US" altLang="zh-CN" sz="4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流程待定</a:t>
            </a:r>
            <a:endParaRPr lang="en-US" altLang="zh-CN" sz="4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26894" y="3970636"/>
            <a:ext cx="2347784" cy="19853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670807" y="5741772"/>
            <a:ext cx="204575" cy="204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069446" y="4778629"/>
            <a:ext cx="937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警卫室（</a:t>
            </a:r>
            <a:r>
              <a:rPr lang="en-US" altLang="zh-CN" dirty="0" smtClean="0"/>
              <a:t>R5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1" name="等腰三角形 30"/>
          <p:cNvSpPr/>
          <p:nvPr/>
        </p:nvSpPr>
        <p:spPr>
          <a:xfrm rot="10800000">
            <a:off x="1937642" y="3970636"/>
            <a:ext cx="304801" cy="2471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446638" y="3970636"/>
            <a:ext cx="1186248" cy="436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609400" y="4053867"/>
            <a:ext cx="88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资料柜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90848" y="5101794"/>
            <a:ext cx="283830" cy="639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4644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776</Words>
  <Application>Microsoft Office PowerPoint</Application>
  <PresentationFormat>自定义</PresentationFormat>
  <Paragraphs>91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私人监狱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紫夜世离</dc:creator>
  <cp:lastModifiedBy>admin</cp:lastModifiedBy>
  <cp:revision>77</cp:revision>
  <dcterms:created xsi:type="dcterms:W3CDTF">2015-08-23T02:25:11Z</dcterms:created>
  <dcterms:modified xsi:type="dcterms:W3CDTF">2016-03-30T14:10:45Z</dcterms:modified>
</cp:coreProperties>
</file>