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02ee0e8c3b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02ee0e8c3b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02ee0e8c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02ee0e8c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02ee0e8c3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02ee0e8c3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02ee0e8c3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02ee0e8c3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02ee0e8c3b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02ee0e8c3b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02ee0e8c3b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02ee0e8c3b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02ee0e8c3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02ee0e8c3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02ee0e8c3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02ee0e8c3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02ee0e8c3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02ee0e8c3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pmi.org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2024 SQL/ETL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5-16-2024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CanCode Communities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1619375" y="1999050"/>
            <a:ext cx="50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kindly. ☆</a:t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6550" y="1124925"/>
            <a:ext cx="2480625" cy="2893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5777725" y="767175"/>
            <a:ext cx="2833200" cy="218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Jonny B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5629500" cy="3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Assigned to GE’s Program 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Completed Fall 2023 SQL / ETL class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SQL Server Management Studio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Talend Open Studio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Video game social media company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Objectives: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 to know you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General tips (PMI)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Information about middleware at 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SQL experiences and general information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4325" y="886975"/>
            <a:ext cx="2583419" cy="193754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5516175" y="4558175"/>
            <a:ext cx="35523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Abandoned Underground Storage Tank (UST) Systems Report," Association of State and Territorial Solid Waste Management Officials (ASTSWMO), December 2017. Available at: ASTSWMO Report.</a:t>
            </a:r>
            <a:endParaRPr sz="9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9775" y="3002375"/>
            <a:ext cx="3272525" cy="15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One-Minute Career Challenges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1223250" y="1577450"/>
            <a:ext cx="6697500" cy="25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S</a:t>
            </a:r>
            <a:r>
              <a:rPr b="1" lang="en" sz="2000"/>
              <a:t>hare a moment in your career (or job search) that you had to overcome a challenge.</a:t>
            </a:r>
            <a:endParaRPr b="1" sz="2000"/>
          </a:p>
          <a:p>
            <a:pPr indent="-355600" lvl="0" marL="457200" rtl="0" algn="ctr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Who are you?</a:t>
            </a:r>
            <a:endParaRPr sz="2000"/>
          </a:p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</a:t>
            </a:r>
            <a:r>
              <a:rPr lang="en" sz="2000"/>
              <a:t>hat did you learn from the experience?</a:t>
            </a:r>
            <a:endParaRPr sz="2000"/>
          </a:p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How did you overcome adversity?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and Product Management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Management Institute (PMI)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www.pmi.org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PMP, CAPM, PMI-ACP, PMI-CP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3-4 hour exams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PDUs &amp; three professional references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0955" y="1142898"/>
            <a:ext cx="2928746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550" y="3235050"/>
            <a:ext cx="4626074" cy="174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App Information, Possibly Re: GE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250575"/>
            <a:ext cx="484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GOLDNet (for legal entity changes)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EBAM (Electronic Bank Account Management)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ThreadConnect (Apache NiFi with a makeover)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Quantum (processes and archives, Transport Management)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Globalscape (archiving and FTP)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FX Rates / Atlas FX (Foreign Exchange)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Informatica (processes people data with encryption)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Apigee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1100" y="445025"/>
            <a:ext cx="3006899" cy="20588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5941100" y="2449350"/>
            <a:ext cx="25500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Informatica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1748" y="2830950"/>
            <a:ext cx="3572201" cy="17379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5772850" y="4568875"/>
            <a:ext cx="25500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May / may not be just like TC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SQL Project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Diagram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Tables, primary and foreign keys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Love letter to a customer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SQL/ ETL Project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meat and potatoes</a:t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3903400" y="342175"/>
            <a:ext cx="4928900" cy="262622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6150" y="445025"/>
            <a:ext cx="4635374" cy="239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3149" y="3182025"/>
            <a:ext cx="2159149" cy="196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7100" y="2968402"/>
            <a:ext cx="3766300" cy="2188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08325" y="3671500"/>
            <a:ext cx="2828926" cy="148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92200" y="2571750"/>
            <a:ext cx="1507850" cy="1335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336725" y="445025"/>
            <a:ext cx="549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Your Current Database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542225" y="1152475"/>
            <a:ext cx="508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</a:t>
            </a:r>
            <a:r>
              <a:rPr lang="en"/>
              <a:t>rganize a database into several tables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</a:t>
            </a:r>
            <a:r>
              <a:rPr lang="en"/>
              <a:t>Assess the structure and adherence to 3NF”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Identifying data types: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Strings, decimals, byte arrays,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Evaluating data quality and composition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Considering costs and logic on-prem vs. cloud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699" y="1095724"/>
            <a:ext cx="2977399" cy="3473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</a:t>
            </a:r>
            <a:r>
              <a:rPr lang="en"/>
              <a:t> Functions &amp; SQL Integration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163375"/>
            <a:ext cx="8520600" cy="37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cloud functions (AWS, Azure, OIC, etc.) for custom ETL operations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Integrating cloud SQL for relational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CosmosDB/ DynamoDB/ Oracle NoSQL for NoSQL, JSON, and blob storage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Importance of a planned, hard switch for cost-effectiveness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Detailed assessment of existing databases (foreign keys, data types)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Differences in handling terabytes vs. petabytes of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DataBox fam; Snowball/Snowcone/Snowmobile/Snowbominabal Snowman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Expecting challenges with legacy databases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Perhaps you are part of a huge organization and you do multiple environments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Connect two separate regions / providers using network solutions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Azure Virtual WAN; AWS Transit Gateway; OIC FastConnect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Practices &amp; Real-World Examples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11700" y="1152475"/>
            <a:ext cx="434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“What’s a practical use of a data lake?”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What’s _____ for IRL?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Hint:</a:t>
            </a:r>
            <a:endParaRPr sz="1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“Who are you?”</a:t>
            </a:r>
            <a:endParaRPr sz="1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“Do we have any _______?”</a:t>
            </a:r>
            <a:endParaRPr sz="1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/>
              <a:t>The solution to all of our problems…</a:t>
            </a:r>
            <a:endParaRPr sz="1000"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5400" y="1471625"/>
            <a:ext cx="4260299" cy="277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