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9" r:id="rId2"/>
    <p:sldId id="287" r:id="rId3"/>
    <p:sldId id="295" r:id="rId4"/>
    <p:sldId id="291" r:id="rId5"/>
    <p:sldId id="292" r:id="rId6"/>
    <p:sldId id="298" r:id="rId7"/>
    <p:sldId id="293" r:id="rId8"/>
    <p:sldId id="294" r:id="rId9"/>
    <p:sldId id="296" r:id="rId10"/>
    <p:sldId id="299" r:id="rId11"/>
    <p:sldId id="300" r:id="rId12"/>
    <p:sldId id="297" r:id="rId13"/>
    <p:sldId id="301" r:id="rId14"/>
    <p:sldId id="302" r:id="rId15"/>
    <p:sldId id="304" r:id="rId16"/>
    <p:sldId id="305" r:id="rId17"/>
    <p:sldId id="308" r:id="rId18"/>
    <p:sldId id="307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3B140-4218-4388-8B5A-9A3A3BF887F5}" v="612" dt="2022-06-12T15:23:13.414"/>
    <p1510:client id="{C5AE2E53-C843-4B5B-BDF3-05112EDB4DB0}" v="11" dt="2022-06-12T15:33:51.362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280" autoAdjust="0"/>
  </p:normalViewPr>
  <p:slideViewPr>
    <p:cSldViewPr>
      <p:cViewPr varScale="1">
        <p:scale>
          <a:sx n="107" d="100"/>
          <a:sy n="107" d="100"/>
        </p:scale>
        <p:origin x="84" y="1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utler" userId="07830f699cea1f77" providerId="LiveId" clId="{C5AE2E53-C843-4B5B-BDF3-05112EDB4DB0}"/>
    <pc:docChg chg="custSel addSld modSld">
      <pc:chgData name="Jonathan Butler" userId="07830f699cea1f77" providerId="LiveId" clId="{C5AE2E53-C843-4B5B-BDF3-05112EDB4DB0}" dt="2022-06-12T15:34:30.239" v="208" actId="6549"/>
      <pc:docMkLst>
        <pc:docMk/>
      </pc:docMkLst>
      <pc:sldChg chg="modSp mod">
        <pc:chgData name="Jonathan Butler" userId="07830f699cea1f77" providerId="LiveId" clId="{C5AE2E53-C843-4B5B-BDF3-05112EDB4DB0}" dt="2022-06-12T15:34:26.816" v="206" actId="6549"/>
        <pc:sldMkLst>
          <pc:docMk/>
          <pc:sldMk cId="44004150" sldId="291"/>
        </pc:sldMkLst>
        <pc:spChg chg="mod">
          <ac:chgData name="Jonathan Butler" userId="07830f699cea1f77" providerId="LiveId" clId="{C5AE2E53-C843-4B5B-BDF3-05112EDB4DB0}" dt="2022-06-12T15:34:26.816" v="206" actId="6549"/>
          <ac:spMkLst>
            <pc:docMk/>
            <pc:sldMk cId="44004150" sldId="291"/>
            <ac:spMk id="14" creationId="{00000000-0000-0000-0000-000000000000}"/>
          </ac:spMkLst>
        </pc:spChg>
      </pc:sldChg>
      <pc:sldChg chg="modSp mod">
        <pc:chgData name="Jonathan Butler" userId="07830f699cea1f77" providerId="LiveId" clId="{C5AE2E53-C843-4B5B-BDF3-05112EDB4DB0}" dt="2022-06-12T15:34:30.239" v="208" actId="6549"/>
        <pc:sldMkLst>
          <pc:docMk/>
          <pc:sldMk cId="3392274608" sldId="293"/>
        </pc:sldMkLst>
        <pc:spChg chg="mod">
          <ac:chgData name="Jonathan Butler" userId="07830f699cea1f77" providerId="LiveId" clId="{C5AE2E53-C843-4B5B-BDF3-05112EDB4DB0}" dt="2022-06-12T15:34:30.239" v="208" actId="6549"/>
          <ac:spMkLst>
            <pc:docMk/>
            <pc:sldMk cId="3392274608" sldId="293"/>
            <ac:spMk id="14" creationId="{00000000-0000-0000-0000-000000000000}"/>
          </ac:spMkLst>
        </pc:spChg>
      </pc:sldChg>
      <pc:sldChg chg="modSp mod">
        <pc:chgData name="Jonathan Butler" userId="07830f699cea1f77" providerId="LiveId" clId="{C5AE2E53-C843-4B5B-BDF3-05112EDB4DB0}" dt="2022-06-12T15:34:22.189" v="204" actId="6549"/>
        <pc:sldMkLst>
          <pc:docMk/>
          <pc:sldMk cId="194062650" sldId="295"/>
        </pc:sldMkLst>
        <pc:spChg chg="mod">
          <ac:chgData name="Jonathan Butler" userId="07830f699cea1f77" providerId="LiveId" clId="{C5AE2E53-C843-4B5B-BDF3-05112EDB4DB0}" dt="2022-06-12T15:34:22.189" v="204" actId="6549"/>
          <ac:spMkLst>
            <pc:docMk/>
            <pc:sldMk cId="194062650" sldId="295"/>
            <ac:spMk id="14" creationId="{00000000-0000-0000-0000-000000000000}"/>
          </ac:spMkLst>
        </pc:spChg>
      </pc:sldChg>
      <pc:sldChg chg="modSp add mod">
        <pc:chgData name="Jonathan Butler" userId="07830f699cea1f77" providerId="LiveId" clId="{C5AE2E53-C843-4B5B-BDF3-05112EDB4DB0}" dt="2022-06-12T15:33:51.360" v="202" actId="20577"/>
        <pc:sldMkLst>
          <pc:docMk/>
          <pc:sldMk cId="2840468501" sldId="308"/>
        </pc:sldMkLst>
        <pc:spChg chg="mod">
          <ac:chgData name="Jonathan Butler" userId="07830f699cea1f77" providerId="LiveId" clId="{C5AE2E53-C843-4B5B-BDF3-05112EDB4DB0}" dt="2022-06-12T15:30:26.783" v="151" actId="20577"/>
          <ac:spMkLst>
            <pc:docMk/>
            <pc:sldMk cId="2840468501" sldId="308"/>
            <ac:spMk id="13" creationId="{00000000-0000-0000-0000-000000000000}"/>
          </ac:spMkLst>
        </pc:spChg>
        <pc:spChg chg="mod">
          <ac:chgData name="Jonathan Butler" userId="07830f699cea1f77" providerId="LiveId" clId="{C5AE2E53-C843-4B5B-BDF3-05112EDB4DB0}" dt="2022-06-12T15:33:51.360" v="202" actId="20577"/>
          <ac:spMkLst>
            <pc:docMk/>
            <pc:sldMk cId="2840468501" sldId="308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6/12/2022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ogOfxg1c_g" TargetMode="External"/><Relationship Id="rId3" Type="http://schemas.openxmlformats.org/officeDocument/2006/relationships/hyperlink" Target="https://stackoverflow.com/questions/35101996/sscanf-get-the-value-of-the-remaining-string" TargetMode="External"/><Relationship Id="rId7" Type="http://schemas.openxmlformats.org/officeDocument/2006/relationships/hyperlink" Target="https://stackoverflow.com/questions/52974572/cast-char-to-file-without-saving-the-file" TargetMode="External"/><Relationship Id="rId2" Type="http://schemas.openxmlformats.org/officeDocument/2006/relationships/hyperlink" Target="https://stackoverflow.com/questions/41230547/check-if-program-is-installed-in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uxquestions.org/questions/linux-newbie-8/help-in-getting-return-status-of-popen-sys-call-870219/" TargetMode="External"/><Relationship Id="rId5" Type="http://schemas.openxmlformats.org/officeDocument/2006/relationships/hyperlink" Target="https://everything.curl.dev/libcurl/callbacks/write" TargetMode="External"/><Relationship Id="rId10" Type="http://schemas.openxmlformats.org/officeDocument/2006/relationships/hyperlink" Target="https://0xrick.github.io/misc/c2/" TargetMode="External"/><Relationship Id="rId4" Type="http://schemas.openxmlformats.org/officeDocument/2006/relationships/hyperlink" Target="https://curl.se/libcurl/c/postit2.html" TargetMode="External"/><Relationship Id="rId9" Type="http://schemas.openxmlformats.org/officeDocument/2006/relationships/hyperlink" Target="https://www.youtube.com/watch?v=dgvLegLW6e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EMPIRE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C2 Framework / Agent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Significant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9063CE-4B3C-1A4F-95B6-12239D5FE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2" y="1828800"/>
            <a:ext cx="7486314" cy="3810000"/>
          </a:xfrm>
        </p:spPr>
      </p:pic>
    </p:spTree>
    <p:extLst>
      <p:ext uri="{BB962C8B-B14F-4D97-AF65-F5344CB8AC3E}">
        <p14:creationId xmlns:p14="http://schemas.microsoft.com/office/powerpoint/2010/main" val="13329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Significant functions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31A37-81F7-2E24-00F2-99D27E79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1" y="1904880"/>
            <a:ext cx="7685579" cy="29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7045" y="-62446"/>
            <a:ext cx="10360501" cy="808180"/>
          </a:xfrm>
        </p:spPr>
        <p:txBody>
          <a:bodyPr/>
          <a:lstStyle/>
          <a:p>
            <a:pPr algn="ctr"/>
            <a:r>
              <a:rPr lang="en-US" dirty="0"/>
              <a:t>C2 Server / Agent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141FC5-2530-039A-1DD9-02FBA407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656" y="42537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F823E-78B5-01DF-29E6-EF9BDB9F700C}"/>
              </a:ext>
            </a:extLst>
          </p:cNvPr>
          <p:cNvSpPr txBox="1"/>
          <p:nvPr/>
        </p:nvSpPr>
        <p:spPr>
          <a:xfrm>
            <a:off x="9564157" y="5565166"/>
            <a:ext cx="2286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Mastermind</a:t>
            </a:r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23F0BD87-3A7C-3D3D-C3D8-63B0C1320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212" y="3935726"/>
            <a:ext cx="1522650" cy="1821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B4A95F-585C-6AD2-3745-84DBD10C534C}"/>
              </a:ext>
            </a:extLst>
          </p:cNvPr>
          <p:cNvSpPr txBox="1"/>
          <p:nvPr/>
        </p:nvSpPr>
        <p:spPr>
          <a:xfrm>
            <a:off x="7416270" y="944507"/>
            <a:ext cx="47725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User creates listener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User creates tasks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Inventories agent / returns agent UUID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Returns tasks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22F89-31F9-4BD2-F588-E6A04B9597C7}"/>
              </a:ext>
            </a:extLst>
          </p:cNvPr>
          <p:cNvSpPr txBox="1"/>
          <p:nvPr/>
        </p:nvSpPr>
        <p:spPr>
          <a:xfrm>
            <a:off x="338957" y="5527892"/>
            <a:ext cx="2286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Target 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6B5E6-183C-F07F-46AE-5566CFDC1DA6}"/>
              </a:ext>
            </a:extLst>
          </p:cNvPr>
          <p:cNvSpPr txBox="1"/>
          <p:nvPr/>
        </p:nvSpPr>
        <p:spPr>
          <a:xfrm>
            <a:off x="9447212" y="3819284"/>
            <a:ext cx="2819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Listening on 127.0.0.1:9000…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459F5-801B-7289-E77E-C301B3642527}"/>
              </a:ext>
            </a:extLst>
          </p:cNvPr>
          <p:cNvSpPr txBox="1"/>
          <p:nvPr/>
        </p:nvSpPr>
        <p:spPr>
          <a:xfrm>
            <a:off x="531812" y="944507"/>
            <a:ext cx="38862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1. Initiate installed on target host.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2. Gathers target host information.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3. Registers with C2 server.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4. Creates tasks results / URL.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5. Enters forever loop, checking for tasks.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6. Parses / executes tasks.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8. Posts task results to c2 server.</a:t>
            </a:r>
          </a:p>
        </p:txBody>
      </p:sp>
      <p:pic>
        <p:nvPicPr>
          <p:cNvPr id="18" name="Graphic 17" descr="Skull with solid fill">
            <a:extLst>
              <a:ext uri="{FF2B5EF4-FFF2-40B4-BE49-F238E27FC236}">
                <a16:creationId xmlns:a16="http://schemas.microsoft.com/office/drawing/2014/main" id="{E812B987-9DB7-51C3-586F-7DFBE15BE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512" y="4460397"/>
            <a:ext cx="577822" cy="5778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CA758-87BE-914D-0938-DB6904F83895}"/>
              </a:ext>
            </a:extLst>
          </p:cNvPr>
          <p:cNvCxnSpPr/>
          <p:nvPr/>
        </p:nvCxnSpPr>
        <p:spPr>
          <a:xfrm>
            <a:off x="2462212" y="3429000"/>
            <a:ext cx="6720945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EC825C-EDEC-8711-BF72-6A87B8FBD30E}"/>
              </a:ext>
            </a:extLst>
          </p:cNvPr>
          <p:cNvSpPr txBox="1"/>
          <p:nvPr/>
        </p:nvSpPr>
        <p:spPr>
          <a:xfrm>
            <a:off x="2447924" y="3158582"/>
            <a:ext cx="2667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Register w/ c2 sending host info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294B4B-C986-FDE2-A6A3-9E997650E2EB}"/>
              </a:ext>
            </a:extLst>
          </p:cNvPr>
          <p:cNvCxnSpPr>
            <a:cxnSpLocks/>
          </p:cNvCxnSpPr>
          <p:nvPr/>
        </p:nvCxnSpPr>
        <p:spPr>
          <a:xfrm flipH="1">
            <a:off x="2462212" y="3962400"/>
            <a:ext cx="6720945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210361-18F2-A26C-A652-72E0C2ABCA9C}"/>
              </a:ext>
            </a:extLst>
          </p:cNvPr>
          <p:cNvSpPr txBox="1"/>
          <p:nvPr/>
        </p:nvSpPr>
        <p:spPr>
          <a:xfrm>
            <a:off x="7592482" y="3651354"/>
            <a:ext cx="2667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Return agent UUID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BB7AA3-04CD-E744-3ECA-82795E77598A}"/>
              </a:ext>
            </a:extLst>
          </p:cNvPr>
          <p:cNvCxnSpPr/>
          <p:nvPr/>
        </p:nvCxnSpPr>
        <p:spPr>
          <a:xfrm>
            <a:off x="2467239" y="4495800"/>
            <a:ext cx="6720945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2FABD7-CE7B-E327-6A92-9B42AADE4B00}"/>
              </a:ext>
            </a:extLst>
          </p:cNvPr>
          <p:cNvSpPr txBox="1"/>
          <p:nvPr/>
        </p:nvSpPr>
        <p:spPr>
          <a:xfrm>
            <a:off x="2462212" y="4206488"/>
            <a:ext cx="375734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Checks for tasks (127.0.0.1:9000/tasks/UUID)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EB0362-A5CE-DC8F-12A3-CA152E06D5BC}"/>
              </a:ext>
            </a:extLst>
          </p:cNvPr>
          <p:cNvCxnSpPr>
            <a:cxnSpLocks/>
          </p:cNvCxnSpPr>
          <p:nvPr/>
        </p:nvCxnSpPr>
        <p:spPr>
          <a:xfrm flipH="1">
            <a:off x="2467239" y="5038219"/>
            <a:ext cx="6720945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4154FD-4CDF-4007-466B-EE98A0492D5F}"/>
              </a:ext>
            </a:extLst>
          </p:cNvPr>
          <p:cNvSpPr txBox="1"/>
          <p:nvPr/>
        </p:nvSpPr>
        <p:spPr>
          <a:xfrm>
            <a:off x="7628862" y="4720225"/>
            <a:ext cx="2667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Returns tasks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D2BE0D-7B25-BE10-5091-896BCEB1486C}"/>
              </a:ext>
            </a:extLst>
          </p:cNvPr>
          <p:cNvCxnSpPr/>
          <p:nvPr/>
        </p:nvCxnSpPr>
        <p:spPr>
          <a:xfrm>
            <a:off x="2455598" y="5657488"/>
            <a:ext cx="6720945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EFA25B-EA80-D543-AA72-6A509E52F9B0}"/>
              </a:ext>
            </a:extLst>
          </p:cNvPr>
          <p:cNvSpPr txBox="1"/>
          <p:nvPr/>
        </p:nvSpPr>
        <p:spPr>
          <a:xfrm>
            <a:off x="2452423" y="5307731"/>
            <a:ext cx="415633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Returns task results (127.0.0.1:9000/results/UUID)</a:t>
            </a:r>
          </a:p>
        </p:txBody>
      </p:sp>
    </p:spTree>
    <p:extLst>
      <p:ext uri="{BB962C8B-B14F-4D97-AF65-F5344CB8AC3E}">
        <p14:creationId xmlns:p14="http://schemas.microsoft.com/office/powerpoint/2010/main" val="17714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Mastermind:</a:t>
            </a:r>
          </a:p>
          <a:p>
            <a:pPr lvl="1"/>
            <a:r>
              <a:rPr lang="en-US" dirty="0"/>
              <a:t>Complete re-build / overhaul</a:t>
            </a:r>
          </a:p>
          <a:p>
            <a:pPr lvl="1"/>
            <a:r>
              <a:rPr lang="en-US" dirty="0"/>
              <a:t>Migrate from http.server module to Django</a:t>
            </a:r>
          </a:p>
          <a:p>
            <a:pPr lvl="1"/>
            <a:r>
              <a:rPr lang="en-US" dirty="0"/>
              <a:t>Provide GUI capability (</a:t>
            </a:r>
            <a:r>
              <a:rPr lang="en-US" dirty="0" err="1"/>
              <a:t>DearPyGui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agents from server</a:t>
            </a:r>
          </a:p>
          <a:p>
            <a:r>
              <a:rPr lang="en-US" dirty="0"/>
              <a:t>Initiate:</a:t>
            </a:r>
          </a:p>
          <a:p>
            <a:pPr lvl="1"/>
            <a:r>
              <a:rPr lang="en-US" dirty="0"/>
              <a:t>Add sleep command</a:t>
            </a:r>
          </a:p>
          <a:p>
            <a:pPr lvl="1"/>
            <a:r>
              <a:rPr lang="en-US" dirty="0"/>
              <a:t>Add kill command</a:t>
            </a:r>
          </a:p>
          <a:p>
            <a:r>
              <a:rPr lang="en-US" dirty="0"/>
              <a:t>Develop Additional Agents</a:t>
            </a:r>
          </a:p>
          <a:p>
            <a:pPr lvl="1"/>
            <a:r>
              <a:rPr lang="en-US" dirty="0"/>
              <a:t>Android (written in Kotlin)</a:t>
            </a:r>
          </a:p>
          <a:p>
            <a:pPr lvl="1"/>
            <a:r>
              <a:rPr lang="en-US" dirty="0"/>
              <a:t>Windows (written in C#)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0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 GUI Prototype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122D2D6-5843-9F1C-2B36-4BD862F84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5F4084-A65D-B6E4-6825-C4BD2206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92" y="2057400"/>
            <a:ext cx="7541241" cy="45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721D3F8-C413-64BE-A644-EEBCD3AE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92" y="2051050"/>
            <a:ext cx="7541241" cy="450215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 GUI Prototype (Cont.)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122D2D6-5843-9F1C-2B36-4BD862F84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384B0C-3C39-697C-87CE-0777225F3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97" y="2051050"/>
            <a:ext cx="7594136" cy="453503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 GUI Prototype (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122D2D6-5843-9F1C-2B36-4BD862F84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https://stackoverflow.com/questions/41230547/check-if-program-is-installed-in-c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https://stackoverflow.com/questions/35101996/sscanf-get-the-value-of-the-remaining-string</a:t>
            </a:r>
            <a:endParaRPr lang="en-US" dirty="0"/>
          </a:p>
          <a:p>
            <a:r>
              <a:rPr lang="en-US" dirty="0">
                <a:hlinkClick r:id="rId4"/>
              </a:rPr>
              <a:t>https://curl.se/libcurl/c/postit2.html</a:t>
            </a:r>
            <a:endParaRPr lang="en-US" dirty="0"/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5"/>
              </a:rPr>
              <a:t>https://everything.curl.dev/libcurl/callbacks/write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6"/>
              </a:rPr>
              <a:t>https://www.linuxquestions.org/questions/linux-newbie-8/help-in-getting-return-status-of-popen-sys-call-870219/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7"/>
              </a:rPr>
              <a:t>https://stackoverflow.com/questions/52974572/cast-char-to-file-without-saving-the-file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4"/>
              </a:rPr>
              <a:t>https://curl.se/libcurl/c/postit2.html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8"/>
              </a:rPr>
              <a:t>https://www.youtube.com/watch?v=kogOfxg1c_g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9"/>
              </a:rPr>
              <a:t>https://www.youtube.com/watch?v=dgvLegLW6ek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10"/>
              </a:rPr>
              <a:t>https://0xrick.github.io/misc/c2/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715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Inspiration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initial development in mid April</a:t>
            </a:r>
          </a:p>
          <a:p>
            <a:r>
              <a:rPr lang="en-US" dirty="0"/>
              <a:t>Worked during after hours / free time</a:t>
            </a:r>
          </a:p>
          <a:p>
            <a:r>
              <a:rPr lang="en-US" dirty="0"/>
              <a:t>Wanted to become more familiar with the languages I learned in TDQC.</a:t>
            </a:r>
          </a:p>
          <a:p>
            <a:r>
              <a:rPr lang="en-US" dirty="0"/>
              <a:t>Wanted to the experience building an agent / C2 framework before returning to work.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two programs: Mastermind and Initiate</a:t>
            </a:r>
          </a:p>
          <a:p>
            <a:r>
              <a:rPr lang="en-US" dirty="0"/>
              <a:t>Mastermind</a:t>
            </a:r>
          </a:p>
          <a:p>
            <a:pPr lvl="1"/>
            <a:r>
              <a:rPr lang="en-US" dirty="0"/>
              <a:t>C2 Server</a:t>
            </a:r>
          </a:p>
          <a:p>
            <a:pPr lvl="1"/>
            <a:r>
              <a:rPr lang="en-US" dirty="0"/>
              <a:t>Written in Python</a:t>
            </a:r>
          </a:p>
          <a:p>
            <a:r>
              <a:rPr lang="en-US" dirty="0"/>
              <a:t>Initiate</a:t>
            </a:r>
          </a:p>
          <a:p>
            <a:pPr lvl="1"/>
            <a:r>
              <a:rPr lang="en-US" dirty="0"/>
              <a:t>Linux Agent</a:t>
            </a:r>
          </a:p>
          <a:p>
            <a:pPr lvl="1"/>
            <a:r>
              <a:rPr lang="en-US" dirty="0"/>
              <a:t>Written in 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Management System / C2 Server</a:t>
            </a:r>
          </a:p>
          <a:p>
            <a:r>
              <a:rPr lang="en-US" dirty="0"/>
              <a:t>Provides command and control for all agents</a:t>
            </a:r>
          </a:p>
          <a:p>
            <a:r>
              <a:rPr lang="en-US" dirty="0"/>
              <a:t>Webserver using Python http.server module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Create multiple listeners</a:t>
            </a:r>
          </a:p>
          <a:p>
            <a:pPr lvl="1"/>
            <a:r>
              <a:rPr lang="en-US" dirty="0"/>
              <a:t>Manage multiple agents</a:t>
            </a:r>
          </a:p>
          <a:p>
            <a:pPr lvl="1"/>
            <a:r>
              <a:rPr lang="en-US" dirty="0"/>
              <a:t>Text driven user </a:t>
            </a:r>
            <a:r>
              <a:rPr lang="en-US" dirty="0" err="1"/>
              <a:t>intferace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 UML (Partial)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41BD1-C3CB-4C71-D14D-3E283A6E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1" y="1981200"/>
            <a:ext cx="7822102" cy="41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 API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2" y="1803401"/>
            <a:ext cx="4723049" cy="4470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</a:t>
            </a:r>
          </a:p>
          <a:p>
            <a:pPr lvl="1"/>
            <a:r>
              <a:rPr lang="en-US" dirty="0"/>
              <a:t>Responsible for registering new agents.</a:t>
            </a:r>
          </a:p>
          <a:p>
            <a:pPr lvl="1"/>
            <a:r>
              <a:rPr lang="en-US" dirty="0"/>
              <a:t>Only accepts GET requests.</a:t>
            </a:r>
          </a:p>
          <a:p>
            <a:pPr lvl="1"/>
            <a:r>
              <a:rPr lang="en-US" dirty="0"/>
              <a:t>Parameters: hostname, </a:t>
            </a:r>
            <a:r>
              <a:rPr lang="en-US" dirty="0" err="1"/>
              <a:t>OS_type</a:t>
            </a:r>
            <a:r>
              <a:rPr lang="en-US" dirty="0"/>
              <a:t>, </a:t>
            </a:r>
            <a:r>
              <a:rPr lang="en-US" dirty="0" err="1"/>
              <a:t>OS_version</a:t>
            </a:r>
            <a:endParaRPr lang="en-US" dirty="0"/>
          </a:p>
          <a:p>
            <a:pPr lvl="2"/>
            <a:r>
              <a:rPr lang="en-US" dirty="0"/>
              <a:t>Hostname: target host name</a:t>
            </a:r>
          </a:p>
          <a:p>
            <a:pPr lvl="2"/>
            <a:r>
              <a:rPr lang="en-US" dirty="0" err="1"/>
              <a:t>OS_type</a:t>
            </a:r>
            <a:r>
              <a:rPr lang="en-US" dirty="0"/>
              <a:t>: target host operating system</a:t>
            </a:r>
          </a:p>
          <a:p>
            <a:pPr lvl="2"/>
            <a:r>
              <a:rPr lang="en-US" dirty="0" err="1"/>
              <a:t>OS_version</a:t>
            </a:r>
            <a:r>
              <a:rPr lang="en-US" dirty="0"/>
              <a:t>: target host OS version</a:t>
            </a:r>
          </a:p>
          <a:p>
            <a:pPr lvl="1"/>
            <a:endParaRPr lang="en-US" dirty="0"/>
          </a:p>
          <a:p>
            <a:r>
              <a:rPr lang="en-US" dirty="0"/>
              <a:t>Tasks/UUID</a:t>
            </a:r>
          </a:p>
          <a:p>
            <a:pPr lvl="1"/>
            <a:r>
              <a:rPr lang="en-US" dirty="0"/>
              <a:t>Endpoint for serving tasks file to agents.</a:t>
            </a:r>
          </a:p>
          <a:p>
            <a:pPr lvl="1"/>
            <a:r>
              <a:rPr lang="en-US" dirty="0"/>
              <a:t>URL is dynamically generated using agents UUID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95C2FCDD-089C-CD04-1BFE-BEDCC7B3618D}"/>
              </a:ext>
            </a:extLst>
          </p:cNvPr>
          <p:cNvSpPr txBox="1">
            <a:spLocks/>
          </p:cNvSpPr>
          <p:nvPr/>
        </p:nvSpPr>
        <p:spPr>
          <a:xfrm>
            <a:off x="6551614" y="1803401"/>
            <a:ext cx="5105397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Results/UUID</a:t>
            </a:r>
          </a:p>
          <a:p>
            <a:pPr lvl="1"/>
            <a:r>
              <a:rPr lang="en-US" sz="2000" dirty="0"/>
              <a:t>Endpoint for agents to send their results.</a:t>
            </a:r>
          </a:p>
          <a:p>
            <a:pPr lvl="1"/>
            <a:r>
              <a:rPr lang="en-US" sz="2000" dirty="0"/>
              <a:t>URL is dynamically generated using agents UUID</a:t>
            </a:r>
          </a:p>
          <a:p>
            <a:pPr lvl="1"/>
            <a:r>
              <a:rPr lang="en-US" sz="2000" dirty="0"/>
              <a:t>Parameters: task id, task </a:t>
            </a:r>
            <a:r>
              <a:rPr lang="en-US" sz="2000" dirty="0" err="1"/>
              <a:t>cmd</a:t>
            </a:r>
            <a:r>
              <a:rPr lang="en-US" sz="2000" dirty="0"/>
              <a:t>, task results</a:t>
            </a:r>
          </a:p>
          <a:p>
            <a:pPr lvl="2"/>
            <a:r>
              <a:rPr lang="en-US" sz="1700" dirty="0"/>
              <a:t>Task id: Unique ID for a given task</a:t>
            </a:r>
          </a:p>
          <a:p>
            <a:pPr lvl="2"/>
            <a:r>
              <a:rPr lang="en-US" sz="1700" dirty="0"/>
              <a:t>Task </a:t>
            </a:r>
            <a:r>
              <a:rPr lang="en-US" sz="1700" dirty="0" err="1"/>
              <a:t>cmd</a:t>
            </a:r>
            <a:r>
              <a:rPr lang="en-US" sz="1700" dirty="0"/>
              <a:t>: Task command and arguments</a:t>
            </a:r>
          </a:p>
          <a:p>
            <a:pPr lvl="2"/>
            <a:r>
              <a:rPr lang="en-US" sz="1700" dirty="0"/>
              <a:t>Task results: Results of a given task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Beaconing </a:t>
            </a:r>
            <a:r>
              <a:rPr lang="en-US" dirty="0"/>
              <a:t>Linux Agent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Shell command execution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3803-98CE-4CD4-7CF4-CD0249A9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1752600"/>
            <a:ext cx="5333442" cy="4114800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EEBDC05B-F822-B840-C4D7-5CE37A08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3" y="1803401"/>
            <a:ext cx="5256450" cy="447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 </a:t>
            </a:r>
            <a:r>
              <a:rPr lang="en-US" dirty="0" err="1"/>
              <a:t>agent_info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Holds info associated with target host.</a:t>
            </a:r>
          </a:p>
          <a:p>
            <a:r>
              <a:rPr lang="en-US" dirty="0"/>
              <a:t>Struct tasks:</a:t>
            </a:r>
          </a:p>
          <a:p>
            <a:pPr lvl="1"/>
            <a:r>
              <a:rPr lang="en-US" dirty="0"/>
              <a:t>Holds information associated with tasks retrieved from Mastermind</a:t>
            </a:r>
          </a:p>
          <a:p>
            <a:r>
              <a:rPr lang="en-US" dirty="0"/>
              <a:t>Struct strings array:</a:t>
            </a:r>
          </a:p>
          <a:p>
            <a:pPr lvl="1"/>
            <a:r>
              <a:rPr lang="en-US" dirty="0"/>
              <a:t>Used to store HTTP response data retrieved from C2 server.</a:t>
            </a:r>
          </a:p>
          <a:p>
            <a:r>
              <a:rPr lang="en-US" dirty="0"/>
              <a:t>Struct </a:t>
            </a:r>
            <a:r>
              <a:rPr lang="en-US" dirty="0" err="1"/>
              <a:t>web_comms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commonly used curl structs used throughout program.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program Organization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4623F-9F3C-A736-0DA2-DB6C8034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2209800"/>
            <a:ext cx="5413461" cy="38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251</TotalTime>
  <Words>613</Words>
  <Application>Microsoft Office PowerPoint</Application>
  <PresentationFormat>Custom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</vt:lpstr>
      <vt:lpstr>Consolas</vt:lpstr>
      <vt:lpstr>Red Radial 16x9</vt:lpstr>
      <vt:lpstr>RED EMPIRE</vt:lpstr>
      <vt:lpstr>Background / Inspiration</vt:lpstr>
      <vt:lpstr>Project Summary</vt:lpstr>
      <vt:lpstr>Mastermind</vt:lpstr>
      <vt:lpstr>Mastermind UML (Partial)</vt:lpstr>
      <vt:lpstr>Mastermind API</vt:lpstr>
      <vt:lpstr>Initiate</vt:lpstr>
      <vt:lpstr>Initiate stRucts</vt:lpstr>
      <vt:lpstr>Initiate program Organization</vt:lpstr>
      <vt:lpstr>Initiate Significant functions</vt:lpstr>
      <vt:lpstr>Initiate Significant functions (Cont.)</vt:lpstr>
      <vt:lpstr>C2 Server / Agent Workflow</vt:lpstr>
      <vt:lpstr>Future Development</vt:lpstr>
      <vt:lpstr>Mastermind GUI Prototype</vt:lpstr>
      <vt:lpstr>Mastermind GUI Prototype (Cont.)</vt:lpstr>
      <vt:lpstr>Mastermind GUI Prototype (Cont).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Alert</dc:title>
  <dc:creator>Jonathan Butler</dc:creator>
  <cp:lastModifiedBy>Jonathan Butler</cp:lastModifiedBy>
  <cp:revision>2</cp:revision>
  <dcterms:created xsi:type="dcterms:W3CDTF">2022-06-12T11:16:30Z</dcterms:created>
  <dcterms:modified xsi:type="dcterms:W3CDTF">2022-06-12T15:34:31Z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