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ny watson" userId="5c9e95c10e1beebf" providerId="LiveId" clId="{884B4EBA-6B29-4176-8CB7-0A59D8DFBAEC}"/>
    <pc:docChg chg="custSel addSld modSld">
      <pc:chgData name="jonny watson" userId="5c9e95c10e1beebf" providerId="LiveId" clId="{884B4EBA-6B29-4176-8CB7-0A59D8DFBAEC}" dt="2018-04-18T18:54:27.318" v="599" actId="2711"/>
      <pc:docMkLst>
        <pc:docMk/>
      </pc:docMkLst>
      <pc:sldChg chg="addSp modSp">
        <pc:chgData name="jonny watson" userId="5c9e95c10e1beebf" providerId="LiveId" clId="{884B4EBA-6B29-4176-8CB7-0A59D8DFBAEC}" dt="2018-04-18T18:50:05.083" v="491" actId="14100"/>
        <pc:sldMkLst>
          <pc:docMk/>
          <pc:sldMk cId="2377596618" sldId="256"/>
        </pc:sldMkLst>
        <pc:spChg chg="mod">
          <ac:chgData name="jonny watson" userId="5c9e95c10e1beebf" providerId="LiveId" clId="{884B4EBA-6B29-4176-8CB7-0A59D8DFBAEC}" dt="2018-04-18T18:49:25.791" v="466" actId="207"/>
          <ac:spMkLst>
            <pc:docMk/>
            <pc:sldMk cId="2377596618" sldId="256"/>
            <ac:spMk id="4" creationId="{7B468BAC-4F77-4DAD-8457-F51A36CE0C48}"/>
          </ac:spMkLst>
        </pc:spChg>
        <pc:spChg chg="mod">
          <ac:chgData name="jonny watson" userId="5c9e95c10e1beebf" providerId="LiveId" clId="{884B4EBA-6B29-4176-8CB7-0A59D8DFBAEC}" dt="2018-04-18T18:48:54.228" v="464" actId="404"/>
          <ac:spMkLst>
            <pc:docMk/>
            <pc:sldMk cId="2377596618" sldId="256"/>
            <ac:spMk id="5" creationId="{E7C57CA6-76D6-44BE-905E-54C93B20EA55}"/>
          </ac:spMkLst>
        </pc:spChg>
        <pc:spChg chg="mod">
          <ac:chgData name="jonny watson" userId="5c9e95c10e1beebf" providerId="LiveId" clId="{884B4EBA-6B29-4176-8CB7-0A59D8DFBAEC}" dt="2018-04-18T18:48:54.228" v="464" actId="404"/>
          <ac:spMkLst>
            <pc:docMk/>
            <pc:sldMk cId="2377596618" sldId="256"/>
            <ac:spMk id="6" creationId="{DCB90EDE-0DFB-4525-B226-A476EE099BDC}"/>
          </ac:spMkLst>
        </pc:spChg>
        <pc:spChg chg="mod">
          <ac:chgData name="jonny watson" userId="5c9e95c10e1beebf" providerId="LiveId" clId="{884B4EBA-6B29-4176-8CB7-0A59D8DFBAEC}" dt="2018-04-18T18:48:54.228" v="464" actId="404"/>
          <ac:spMkLst>
            <pc:docMk/>
            <pc:sldMk cId="2377596618" sldId="256"/>
            <ac:spMk id="7" creationId="{29206A5C-E12F-47E6-A906-BC3BF639BBDA}"/>
          </ac:spMkLst>
        </pc:spChg>
        <pc:spChg chg="mod">
          <ac:chgData name="jonny watson" userId="5c9e95c10e1beebf" providerId="LiveId" clId="{884B4EBA-6B29-4176-8CB7-0A59D8DFBAEC}" dt="2018-04-18T18:48:54.228" v="464" actId="404"/>
          <ac:spMkLst>
            <pc:docMk/>
            <pc:sldMk cId="2377596618" sldId="256"/>
            <ac:spMk id="8" creationId="{72AA9532-F7F9-496A-B6EB-BBA305043518}"/>
          </ac:spMkLst>
        </pc:spChg>
        <pc:spChg chg="mod">
          <ac:chgData name="jonny watson" userId="5c9e95c10e1beebf" providerId="LiveId" clId="{884B4EBA-6B29-4176-8CB7-0A59D8DFBAEC}" dt="2018-04-18T18:48:54.228" v="464" actId="404"/>
          <ac:spMkLst>
            <pc:docMk/>
            <pc:sldMk cId="2377596618" sldId="256"/>
            <ac:spMk id="9" creationId="{5C307A8D-DA1C-4051-94A3-BC03C407516D}"/>
          </ac:spMkLst>
        </pc:spChg>
        <pc:spChg chg="mod">
          <ac:chgData name="jonny watson" userId="5c9e95c10e1beebf" providerId="LiveId" clId="{884B4EBA-6B29-4176-8CB7-0A59D8DFBAEC}" dt="2018-04-18T18:48:54.228" v="464" actId="404"/>
          <ac:spMkLst>
            <pc:docMk/>
            <pc:sldMk cId="2377596618" sldId="256"/>
            <ac:spMk id="10" creationId="{10B81186-284E-4ACD-879D-54A7C6FC0F1C}"/>
          </ac:spMkLst>
        </pc:spChg>
        <pc:spChg chg="mod">
          <ac:chgData name="jonny watson" userId="5c9e95c10e1beebf" providerId="LiveId" clId="{884B4EBA-6B29-4176-8CB7-0A59D8DFBAEC}" dt="2018-04-18T18:48:54.228" v="464" actId="404"/>
          <ac:spMkLst>
            <pc:docMk/>
            <pc:sldMk cId="2377596618" sldId="256"/>
            <ac:spMk id="11" creationId="{9994D501-1C0D-4659-8C47-AFFC2F9AC727}"/>
          </ac:spMkLst>
        </pc:spChg>
        <pc:spChg chg="mod">
          <ac:chgData name="jonny watson" userId="5c9e95c10e1beebf" providerId="LiveId" clId="{884B4EBA-6B29-4176-8CB7-0A59D8DFBAEC}" dt="2018-04-18T18:48:54.228" v="464" actId="404"/>
          <ac:spMkLst>
            <pc:docMk/>
            <pc:sldMk cId="2377596618" sldId="256"/>
            <ac:spMk id="12" creationId="{28C10F35-2E10-4FA7-A1FB-3348C1F7826C}"/>
          </ac:spMkLst>
        </pc:spChg>
        <pc:spChg chg="mod">
          <ac:chgData name="jonny watson" userId="5c9e95c10e1beebf" providerId="LiveId" clId="{884B4EBA-6B29-4176-8CB7-0A59D8DFBAEC}" dt="2018-04-18T18:48:54.228" v="464" actId="404"/>
          <ac:spMkLst>
            <pc:docMk/>
            <pc:sldMk cId="2377596618" sldId="256"/>
            <ac:spMk id="13" creationId="{54E09E2B-EC38-4A68-B509-A8CDDBA45A2C}"/>
          </ac:spMkLst>
        </pc:spChg>
        <pc:spChg chg="mod">
          <ac:chgData name="jonny watson" userId="5c9e95c10e1beebf" providerId="LiveId" clId="{884B4EBA-6B29-4176-8CB7-0A59D8DFBAEC}" dt="2018-04-18T18:48:54.228" v="464" actId="404"/>
          <ac:spMkLst>
            <pc:docMk/>
            <pc:sldMk cId="2377596618" sldId="256"/>
            <ac:spMk id="16" creationId="{3F7D343F-34B6-41C0-86DE-26D3CA6A363C}"/>
          </ac:spMkLst>
        </pc:spChg>
        <pc:spChg chg="mod">
          <ac:chgData name="jonny watson" userId="5c9e95c10e1beebf" providerId="LiveId" clId="{884B4EBA-6B29-4176-8CB7-0A59D8DFBAEC}" dt="2018-04-18T18:48:54.228" v="464" actId="404"/>
          <ac:spMkLst>
            <pc:docMk/>
            <pc:sldMk cId="2377596618" sldId="256"/>
            <ac:spMk id="17" creationId="{5E4F9C9F-DF1A-4AAB-94D2-E35570C7AA60}"/>
          </ac:spMkLst>
        </pc:spChg>
        <pc:spChg chg="mod">
          <ac:chgData name="jonny watson" userId="5c9e95c10e1beebf" providerId="LiveId" clId="{884B4EBA-6B29-4176-8CB7-0A59D8DFBAEC}" dt="2018-04-18T18:48:54.228" v="464" actId="404"/>
          <ac:spMkLst>
            <pc:docMk/>
            <pc:sldMk cId="2377596618" sldId="256"/>
            <ac:spMk id="18" creationId="{96F4D830-5EE1-4ADD-B5AA-5BFB46AADDA5}"/>
          </ac:spMkLst>
        </pc:spChg>
        <pc:spChg chg="mod">
          <ac:chgData name="jonny watson" userId="5c9e95c10e1beebf" providerId="LiveId" clId="{884B4EBA-6B29-4176-8CB7-0A59D8DFBAEC}" dt="2018-04-18T18:48:54.228" v="464" actId="404"/>
          <ac:spMkLst>
            <pc:docMk/>
            <pc:sldMk cId="2377596618" sldId="256"/>
            <ac:spMk id="22" creationId="{4C4E4BD2-8705-401C-9341-468B25CBB34C}"/>
          </ac:spMkLst>
        </pc:spChg>
        <pc:spChg chg="mod">
          <ac:chgData name="jonny watson" userId="5c9e95c10e1beebf" providerId="LiveId" clId="{884B4EBA-6B29-4176-8CB7-0A59D8DFBAEC}" dt="2018-04-18T18:48:54.228" v="464" actId="404"/>
          <ac:spMkLst>
            <pc:docMk/>
            <pc:sldMk cId="2377596618" sldId="256"/>
            <ac:spMk id="28" creationId="{FDA0FC4E-74C4-4FAD-85B9-68299216A6E7}"/>
          </ac:spMkLst>
        </pc:spChg>
        <pc:spChg chg="add mod">
          <ac:chgData name="jonny watson" userId="5c9e95c10e1beebf" providerId="LiveId" clId="{884B4EBA-6B29-4176-8CB7-0A59D8DFBAEC}" dt="2018-04-18T18:48:54.228" v="464" actId="404"/>
          <ac:spMkLst>
            <pc:docMk/>
            <pc:sldMk cId="2377596618" sldId="256"/>
            <ac:spMk id="32" creationId="{615EF3D6-A8E3-458A-BBDA-4C72FADC9B39}"/>
          </ac:spMkLst>
        </pc:spChg>
        <pc:spChg chg="add mod">
          <ac:chgData name="jonny watson" userId="5c9e95c10e1beebf" providerId="LiveId" clId="{884B4EBA-6B29-4176-8CB7-0A59D8DFBAEC}" dt="2018-04-18T18:49:15.227" v="465" actId="13822"/>
          <ac:spMkLst>
            <pc:docMk/>
            <pc:sldMk cId="2377596618" sldId="256"/>
            <ac:spMk id="33" creationId="{60FDD5E2-1634-4DE4-85BE-58944F007EA9}"/>
          </ac:spMkLst>
        </pc:spChg>
        <pc:spChg chg="add mod">
          <ac:chgData name="jonny watson" userId="5c9e95c10e1beebf" providerId="LiveId" clId="{884B4EBA-6B29-4176-8CB7-0A59D8DFBAEC}" dt="2018-04-18T18:49:15.227" v="465" actId="13822"/>
          <ac:spMkLst>
            <pc:docMk/>
            <pc:sldMk cId="2377596618" sldId="256"/>
            <ac:spMk id="34" creationId="{A71AF588-A8E6-4E4E-B3B3-5EA4536E0B7C}"/>
          </ac:spMkLst>
        </pc:spChg>
        <pc:spChg chg="add mod">
          <ac:chgData name="jonny watson" userId="5c9e95c10e1beebf" providerId="LiveId" clId="{884B4EBA-6B29-4176-8CB7-0A59D8DFBAEC}" dt="2018-04-18T18:49:15.227" v="465" actId="13822"/>
          <ac:spMkLst>
            <pc:docMk/>
            <pc:sldMk cId="2377596618" sldId="256"/>
            <ac:spMk id="35" creationId="{A954F0C1-6B23-42CF-A60B-A48EBB85A509}"/>
          </ac:spMkLst>
        </pc:spChg>
        <pc:spChg chg="add mod">
          <ac:chgData name="jonny watson" userId="5c9e95c10e1beebf" providerId="LiveId" clId="{884B4EBA-6B29-4176-8CB7-0A59D8DFBAEC}" dt="2018-04-18T18:50:05.083" v="491" actId="14100"/>
          <ac:spMkLst>
            <pc:docMk/>
            <pc:sldMk cId="2377596618" sldId="256"/>
            <ac:spMk id="36" creationId="{BCA2F266-78F6-4B2A-A8FB-9C1EA9005FD1}"/>
          </ac:spMkLst>
        </pc:spChg>
        <pc:cxnChg chg="mod">
          <ac:chgData name="jonny watson" userId="5c9e95c10e1beebf" providerId="LiveId" clId="{884B4EBA-6B29-4176-8CB7-0A59D8DFBAEC}" dt="2018-04-18T18:48:54.228" v="464" actId="404"/>
          <ac:cxnSpMkLst>
            <pc:docMk/>
            <pc:sldMk cId="2377596618" sldId="256"/>
            <ac:cxnSpMk id="20" creationId="{B37071BC-24D8-4411-B699-702181113604}"/>
          </ac:cxnSpMkLst>
        </pc:cxnChg>
        <pc:cxnChg chg="add mod">
          <ac:chgData name="jonny watson" userId="5c9e95c10e1beebf" providerId="LiveId" clId="{884B4EBA-6B29-4176-8CB7-0A59D8DFBAEC}" dt="2018-04-18T18:48:54.228" v="464" actId="404"/>
          <ac:cxnSpMkLst>
            <pc:docMk/>
            <pc:sldMk cId="2377596618" sldId="256"/>
            <ac:cxnSpMk id="30" creationId="{484F8E0C-529E-4B8F-AFDF-9A6313A0647B}"/>
          </ac:cxnSpMkLst>
        </pc:cxnChg>
      </pc:sldChg>
      <pc:sldChg chg="addSp delSp modSp add">
        <pc:chgData name="jonny watson" userId="5c9e95c10e1beebf" providerId="LiveId" clId="{884B4EBA-6B29-4176-8CB7-0A59D8DFBAEC}" dt="2018-04-18T18:54:27.318" v="599" actId="2711"/>
        <pc:sldMkLst>
          <pc:docMk/>
          <pc:sldMk cId="299198069" sldId="257"/>
        </pc:sldMkLst>
        <pc:spChg chg="del">
          <ac:chgData name="jonny watson" userId="5c9e95c10e1beebf" providerId="LiveId" clId="{884B4EBA-6B29-4176-8CB7-0A59D8DFBAEC}" dt="2018-04-18T18:50:43.146" v="493" actId="478"/>
          <ac:spMkLst>
            <pc:docMk/>
            <pc:sldMk cId="299198069" sldId="257"/>
            <ac:spMk id="2" creationId="{74BEFC92-8AB4-4070-8A08-7FC783A491F7}"/>
          </ac:spMkLst>
        </pc:spChg>
        <pc:spChg chg="del">
          <ac:chgData name="jonny watson" userId="5c9e95c10e1beebf" providerId="LiveId" clId="{884B4EBA-6B29-4176-8CB7-0A59D8DFBAEC}" dt="2018-04-18T18:50:46.084" v="494" actId="478"/>
          <ac:spMkLst>
            <pc:docMk/>
            <pc:sldMk cId="299198069" sldId="257"/>
            <ac:spMk id="3" creationId="{8F7DDA8C-ABBA-4E07-A236-733B3EAD2DC2}"/>
          </ac:spMkLst>
        </pc:spChg>
        <pc:spChg chg="add del mod">
          <ac:chgData name="jonny watson" userId="5c9e95c10e1beebf" providerId="LiveId" clId="{884B4EBA-6B29-4176-8CB7-0A59D8DFBAEC}" dt="2018-04-18T18:51:27.636" v="536"/>
          <ac:spMkLst>
            <pc:docMk/>
            <pc:sldMk cId="299198069" sldId="257"/>
            <ac:spMk id="4" creationId="{1391042A-03D0-48E3-A316-7AF371CFD709}"/>
          </ac:spMkLst>
        </pc:spChg>
        <pc:spChg chg="add mod">
          <ac:chgData name="jonny watson" userId="5c9e95c10e1beebf" providerId="LiveId" clId="{884B4EBA-6B29-4176-8CB7-0A59D8DFBAEC}" dt="2018-04-18T18:52:28.697" v="553" actId="115"/>
          <ac:spMkLst>
            <pc:docMk/>
            <pc:sldMk cId="299198069" sldId="257"/>
            <ac:spMk id="5" creationId="{48B409D4-F8B2-436A-BD28-0AB738C06F94}"/>
          </ac:spMkLst>
        </pc:spChg>
        <pc:spChg chg="add mod ord">
          <ac:chgData name="jonny watson" userId="5c9e95c10e1beebf" providerId="LiveId" clId="{884B4EBA-6B29-4176-8CB7-0A59D8DFBAEC}" dt="2018-04-18T18:51:46.670" v="543" actId="167"/>
          <ac:spMkLst>
            <pc:docMk/>
            <pc:sldMk cId="299198069" sldId="257"/>
            <ac:spMk id="6" creationId="{31A20BBE-455B-4FA5-A467-5759D56EBF30}"/>
          </ac:spMkLst>
        </pc:spChg>
        <pc:spChg chg="add mod">
          <ac:chgData name="jonny watson" userId="5c9e95c10e1beebf" providerId="LiveId" clId="{884B4EBA-6B29-4176-8CB7-0A59D8DFBAEC}" dt="2018-04-18T18:54:27.318" v="599" actId="2711"/>
          <ac:spMkLst>
            <pc:docMk/>
            <pc:sldMk cId="299198069" sldId="257"/>
            <ac:spMk id="7" creationId="{23B7970A-1155-41D6-900B-58E51389AFC3}"/>
          </ac:spMkLst>
        </pc:spChg>
        <pc:spChg chg="add mod">
          <ac:chgData name="jonny watson" userId="5c9e95c10e1beebf" providerId="LiveId" clId="{884B4EBA-6B29-4176-8CB7-0A59D8DFBAEC}" dt="2018-04-18T18:54:22.349" v="598" actId="2711"/>
          <ac:spMkLst>
            <pc:docMk/>
            <pc:sldMk cId="299198069" sldId="257"/>
            <ac:spMk id="8" creationId="{FDF290F5-F5AC-4E76-B43F-905C914FBEC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A52F2-9E2A-4FE8-B6D9-BA53DFE940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65E331B-CCDD-440B-BDB1-03B820933B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51F33A4-2240-441D-A945-DB9C0924453D}"/>
              </a:ext>
            </a:extLst>
          </p:cNvPr>
          <p:cNvSpPr>
            <a:spLocks noGrp="1"/>
          </p:cNvSpPr>
          <p:nvPr>
            <p:ph type="dt" sz="half" idx="10"/>
          </p:nvPr>
        </p:nvSpPr>
        <p:spPr/>
        <p:txBody>
          <a:bodyPr/>
          <a:lstStyle/>
          <a:p>
            <a:fld id="{9315B767-D454-4B35-845C-57C6B019BCD7}" type="datetimeFigureOut">
              <a:rPr lang="en-GB" smtClean="0"/>
              <a:t>18/04/2018</a:t>
            </a:fld>
            <a:endParaRPr lang="en-GB"/>
          </a:p>
        </p:txBody>
      </p:sp>
      <p:sp>
        <p:nvSpPr>
          <p:cNvPr id="5" name="Footer Placeholder 4">
            <a:extLst>
              <a:ext uri="{FF2B5EF4-FFF2-40B4-BE49-F238E27FC236}">
                <a16:creationId xmlns:a16="http://schemas.microsoft.com/office/drawing/2014/main" id="{885E36AA-D29A-4568-9693-C2844E991E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DEEE51-FBC5-460D-A125-E199C6ACE1C4}"/>
              </a:ext>
            </a:extLst>
          </p:cNvPr>
          <p:cNvSpPr>
            <a:spLocks noGrp="1"/>
          </p:cNvSpPr>
          <p:nvPr>
            <p:ph type="sldNum" sz="quarter" idx="12"/>
          </p:nvPr>
        </p:nvSpPr>
        <p:spPr/>
        <p:txBody>
          <a:bodyPr/>
          <a:lstStyle/>
          <a:p>
            <a:fld id="{4C1BFFD7-DAC6-4036-BC26-CDACCB35D535}" type="slidenum">
              <a:rPr lang="en-GB" smtClean="0"/>
              <a:t>‹#›</a:t>
            </a:fld>
            <a:endParaRPr lang="en-GB"/>
          </a:p>
        </p:txBody>
      </p:sp>
    </p:spTree>
    <p:extLst>
      <p:ext uri="{BB962C8B-B14F-4D97-AF65-F5344CB8AC3E}">
        <p14:creationId xmlns:p14="http://schemas.microsoft.com/office/powerpoint/2010/main" val="3849714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85EE-29D7-4A0A-ADBF-17383897D8B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3A390A6-7BD5-4638-9035-E4CDCAA6515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816DD0-9C1B-418B-8506-3220BC86B628}"/>
              </a:ext>
            </a:extLst>
          </p:cNvPr>
          <p:cNvSpPr>
            <a:spLocks noGrp="1"/>
          </p:cNvSpPr>
          <p:nvPr>
            <p:ph type="dt" sz="half" idx="10"/>
          </p:nvPr>
        </p:nvSpPr>
        <p:spPr/>
        <p:txBody>
          <a:bodyPr/>
          <a:lstStyle/>
          <a:p>
            <a:fld id="{9315B767-D454-4B35-845C-57C6B019BCD7}" type="datetimeFigureOut">
              <a:rPr lang="en-GB" smtClean="0"/>
              <a:t>18/04/2018</a:t>
            </a:fld>
            <a:endParaRPr lang="en-GB"/>
          </a:p>
        </p:txBody>
      </p:sp>
      <p:sp>
        <p:nvSpPr>
          <p:cNvPr id="5" name="Footer Placeholder 4">
            <a:extLst>
              <a:ext uri="{FF2B5EF4-FFF2-40B4-BE49-F238E27FC236}">
                <a16:creationId xmlns:a16="http://schemas.microsoft.com/office/drawing/2014/main" id="{F47421CD-3657-4F23-8E82-3B49290C71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5CE4C1A-BBE1-4139-84F3-75A70C6FF834}"/>
              </a:ext>
            </a:extLst>
          </p:cNvPr>
          <p:cNvSpPr>
            <a:spLocks noGrp="1"/>
          </p:cNvSpPr>
          <p:nvPr>
            <p:ph type="sldNum" sz="quarter" idx="12"/>
          </p:nvPr>
        </p:nvSpPr>
        <p:spPr/>
        <p:txBody>
          <a:bodyPr/>
          <a:lstStyle/>
          <a:p>
            <a:fld id="{4C1BFFD7-DAC6-4036-BC26-CDACCB35D535}" type="slidenum">
              <a:rPr lang="en-GB" smtClean="0"/>
              <a:t>‹#›</a:t>
            </a:fld>
            <a:endParaRPr lang="en-GB"/>
          </a:p>
        </p:txBody>
      </p:sp>
    </p:spTree>
    <p:extLst>
      <p:ext uri="{BB962C8B-B14F-4D97-AF65-F5344CB8AC3E}">
        <p14:creationId xmlns:p14="http://schemas.microsoft.com/office/powerpoint/2010/main" val="161368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52C3AA-D98A-4AFB-8870-18D2D7BA20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890F687-B35A-4F70-915D-65FC4048FA8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8FBA50-9784-424C-AB0A-2D6641AA4F3E}"/>
              </a:ext>
            </a:extLst>
          </p:cNvPr>
          <p:cNvSpPr>
            <a:spLocks noGrp="1"/>
          </p:cNvSpPr>
          <p:nvPr>
            <p:ph type="dt" sz="half" idx="10"/>
          </p:nvPr>
        </p:nvSpPr>
        <p:spPr/>
        <p:txBody>
          <a:bodyPr/>
          <a:lstStyle/>
          <a:p>
            <a:fld id="{9315B767-D454-4B35-845C-57C6B019BCD7}" type="datetimeFigureOut">
              <a:rPr lang="en-GB" smtClean="0"/>
              <a:t>18/04/2018</a:t>
            </a:fld>
            <a:endParaRPr lang="en-GB"/>
          </a:p>
        </p:txBody>
      </p:sp>
      <p:sp>
        <p:nvSpPr>
          <p:cNvPr id="5" name="Footer Placeholder 4">
            <a:extLst>
              <a:ext uri="{FF2B5EF4-FFF2-40B4-BE49-F238E27FC236}">
                <a16:creationId xmlns:a16="http://schemas.microsoft.com/office/drawing/2014/main" id="{43D6CDC6-CE55-42E8-8692-F9C678AF18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A469C8-D520-4AFF-AD9B-B54B14F1066D}"/>
              </a:ext>
            </a:extLst>
          </p:cNvPr>
          <p:cNvSpPr>
            <a:spLocks noGrp="1"/>
          </p:cNvSpPr>
          <p:nvPr>
            <p:ph type="sldNum" sz="quarter" idx="12"/>
          </p:nvPr>
        </p:nvSpPr>
        <p:spPr/>
        <p:txBody>
          <a:bodyPr/>
          <a:lstStyle/>
          <a:p>
            <a:fld id="{4C1BFFD7-DAC6-4036-BC26-CDACCB35D535}" type="slidenum">
              <a:rPr lang="en-GB" smtClean="0"/>
              <a:t>‹#›</a:t>
            </a:fld>
            <a:endParaRPr lang="en-GB"/>
          </a:p>
        </p:txBody>
      </p:sp>
    </p:spTree>
    <p:extLst>
      <p:ext uri="{BB962C8B-B14F-4D97-AF65-F5344CB8AC3E}">
        <p14:creationId xmlns:p14="http://schemas.microsoft.com/office/powerpoint/2010/main" val="2616397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FBC30-A6B8-4428-9A8C-A062419094F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24C5662-751E-4A02-99E7-369E792ABA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C351F6-9C48-4CBA-8B27-822DEB99257B}"/>
              </a:ext>
            </a:extLst>
          </p:cNvPr>
          <p:cNvSpPr>
            <a:spLocks noGrp="1"/>
          </p:cNvSpPr>
          <p:nvPr>
            <p:ph type="dt" sz="half" idx="10"/>
          </p:nvPr>
        </p:nvSpPr>
        <p:spPr/>
        <p:txBody>
          <a:bodyPr/>
          <a:lstStyle/>
          <a:p>
            <a:fld id="{9315B767-D454-4B35-845C-57C6B019BCD7}" type="datetimeFigureOut">
              <a:rPr lang="en-GB" smtClean="0"/>
              <a:t>18/04/2018</a:t>
            </a:fld>
            <a:endParaRPr lang="en-GB"/>
          </a:p>
        </p:txBody>
      </p:sp>
      <p:sp>
        <p:nvSpPr>
          <p:cNvPr id="5" name="Footer Placeholder 4">
            <a:extLst>
              <a:ext uri="{FF2B5EF4-FFF2-40B4-BE49-F238E27FC236}">
                <a16:creationId xmlns:a16="http://schemas.microsoft.com/office/drawing/2014/main" id="{55A3A20D-273F-4056-BF3B-C37F9C708C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D32B78-0DD6-429A-8C1B-5ECABECAD5FF}"/>
              </a:ext>
            </a:extLst>
          </p:cNvPr>
          <p:cNvSpPr>
            <a:spLocks noGrp="1"/>
          </p:cNvSpPr>
          <p:nvPr>
            <p:ph type="sldNum" sz="quarter" idx="12"/>
          </p:nvPr>
        </p:nvSpPr>
        <p:spPr/>
        <p:txBody>
          <a:bodyPr/>
          <a:lstStyle/>
          <a:p>
            <a:fld id="{4C1BFFD7-DAC6-4036-BC26-CDACCB35D535}" type="slidenum">
              <a:rPr lang="en-GB" smtClean="0"/>
              <a:t>‹#›</a:t>
            </a:fld>
            <a:endParaRPr lang="en-GB"/>
          </a:p>
        </p:txBody>
      </p:sp>
    </p:spTree>
    <p:extLst>
      <p:ext uri="{BB962C8B-B14F-4D97-AF65-F5344CB8AC3E}">
        <p14:creationId xmlns:p14="http://schemas.microsoft.com/office/powerpoint/2010/main" val="1975361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36A54-DEB3-4E2C-BC99-EDC220298A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75E48FC-E304-4BD6-8C1A-A798FE960E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6343C-2BCB-4385-83AE-6D944CEB51DD}"/>
              </a:ext>
            </a:extLst>
          </p:cNvPr>
          <p:cNvSpPr>
            <a:spLocks noGrp="1"/>
          </p:cNvSpPr>
          <p:nvPr>
            <p:ph type="dt" sz="half" idx="10"/>
          </p:nvPr>
        </p:nvSpPr>
        <p:spPr/>
        <p:txBody>
          <a:bodyPr/>
          <a:lstStyle/>
          <a:p>
            <a:fld id="{9315B767-D454-4B35-845C-57C6B019BCD7}" type="datetimeFigureOut">
              <a:rPr lang="en-GB" smtClean="0"/>
              <a:t>18/04/2018</a:t>
            </a:fld>
            <a:endParaRPr lang="en-GB"/>
          </a:p>
        </p:txBody>
      </p:sp>
      <p:sp>
        <p:nvSpPr>
          <p:cNvPr id="5" name="Footer Placeholder 4">
            <a:extLst>
              <a:ext uri="{FF2B5EF4-FFF2-40B4-BE49-F238E27FC236}">
                <a16:creationId xmlns:a16="http://schemas.microsoft.com/office/drawing/2014/main" id="{DFCA5880-B0D0-4648-9CB8-3E96E0CD84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5C42C9-D47E-4BB3-AFAC-22FB56104445}"/>
              </a:ext>
            </a:extLst>
          </p:cNvPr>
          <p:cNvSpPr>
            <a:spLocks noGrp="1"/>
          </p:cNvSpPr>
          <p:nvPr>
            <p:ph type="sldNum" sz="quarter" idx="12"/>
          </p:nvPr>
        </p:nvSpPr>
        <p:spPr/>
        <p:txBody>
          <a:bodyPr/>
          <a:lstStyle/>
          <a:p>
            <a:fld id="{4C1BFFD7-DAC6-4036-BC26-CDACCB35D535}" type="slidenum">
              <a:rPr lang="en-GB" smtClean="0"/>
              <a:t>‹#›</a:t>
            </a:fld>
            <a:endParaRPr lang="en-GB"/>
          </a:p>
        </p:txBody>
      </p:sp>
    </p:spTree>
    <p:extLst>
      <p:ext uri="{BB962C8B-B14F-4D97-AF65-F5344CB8AC3E}">
        <p14:creationId xmlns:p14="http://schemas.microsoft.com/office/powerpoint/2010/main" val="1616349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C62F8-860B-4484-962F-0CD0A9549D9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D2FA9EA-BC78-42F0-9A10-3D31294966E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7D88F64-778C-494E-9BEF-5DD170087FF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EC47C60-129B-46E5-8D59-B8C023E31363}"/>
              </a:ext>
            </a:extLst>
          </p:cNvPr>
          <p:cNvSpPr>
            <a:spLocks noGrp="1"/>
          </p:cNvSpPr>
          <p:nvPr>
            <p:ph type="dt" sz="half" idx="10"/>
          </p:nvPr>
        </p:nvSpPr>
        <p:spPr/>
        <p:txBody>
          <a:bodyPr/>
          <a:lstStyle/>
          <a:p>
            <a:fld id="{9315B767-D454-4B35-845C-57C6B019BCD7}" type="datetimeFigureOut">
              <a:rPr lang="en-GB" smtClean="0"/>
              <a:t>18/04/2018</a:t>
            </a:fld>
            <a:endParaRPr lang="en-GB"/>
          </a:p>
        </p:txBody>
      </p:sp>
      <p:sp>
        <p:nvSpPr>
          <p:cNvPr id="6" name="Footer Placeholder 5">
            <a:extLst>
              <a:ext uri="{FF2B5EF4-FFF2-40B4-BE49-F238E27FC236}">
                <a16:creationId xmlns:a16="http://schemas.microsoft.com/office/drawing/2014/main" id="{1CB332F7-9407-41FA-9256-16FA27A922C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AC7282-A94E-4BDB-8B90-A70B1A03DD3B}"/>
              </a:ext>
            </a:extLst>
          </p:cNvPr>
          <p:cNvSpPr>
            <a:spLocks noGrp="1"/>
          </p:cNvSpPr>
          <p:nvPr>
            <p:ph type="sldNum" sz="quarter" idx="12"/>
          </p:nvPr>
        </p:nvSpPr>
        <p:spPr/>
        <p:txBody>
          <a:bodyPr/>
          <a:lstStyle/>
          <a:p>
            <a:fld id="{4C1BFFD7-DAC6-4036-BC26-CDACCB35D535}" type="slidenum">
              <a:rPr lang="en-GB" smtClean="0"/>
              <a:t>‹#›</a:t>
            </a:fld>
            <a:endParaRPr lang="en-GB"/>
          </a:p>
        </p:txBody>
      </p:sp>
    </p:spTree>
    <p:extLst>
      <p:ext uri="{BB962C8B-B14F-4D97-AF65-F5344CB8AC3E}">
        <p14:creationId xmlns:p14="http://schemas.microsoft.com/office/powerpoint/2010/main" val="2643684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92BDD-094C-4F00-9AD6-67C38DC404D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07FEE74-3E16-422C-BA05-7321E1E415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8DF9EC-DA86-4E7C-85AC-FF68727A3C6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C8A97C2-6399-4765-86B6-30C50D7D7A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D4F3EA1-BA71-4104-AD98-C729BCA341F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8F4FBF8-0393-44AA-92CC-61DD28EFB687}"/>
              </a:ext>
            </a:extLst>
          </p:cNvPr>
          <p:cNvSpPr>
            <a:spLocks noGrp="1"/>
          </p:cNvSpPr>
          <p:nvPr>
            <p:ph type="dt" sz="half" idx="10"/>
          </p:nvPr>
        </p:nvSpPr>
        <p:spPr/>
        <p:txBody>
          <a:bodyPr/>
          <a:lstStyle/>
          <a:p>
            <a:fld id="{9315B767-D454-4B35-845C-57C6B019BCD7}" type="datetimeFigureOut">
              <a:rPr lang="en-GB" smtClean="0"/>
              <a:t>18/04/2018</a:t>
            </a:fld>
            <a:endParaRPr lang="en-GB"/>
          </a:p>
        </p:txBody>
      </p:sp>
      <p:sp>
        <p:nvSpPr>
          <p:cNvPr id="8" name="Footer Placeholder 7">
            <a:extLst>
              <a:ext uri="{FF2B5EF4-FFF2-40B4-BE49-F238E27FC236}">
                <a16:creationId xmlns:a16="http://schemas.microsoft.com/office/drawing/2014/main" id="{AA1BA87B-EE76-4054-81F0-493FD2FF499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24A15D6-15E3-4AEC-BD8B-05FBD609D94B}"/>
              </a:ext>
            </a:extLst>
          </p:cNvPr>
          <p:cNvSpPr>
            <a:spLocks noGrp="1"/>
          </p:cNvSpPr>
          <p:nvPr>
            <p:ph type="sldNum" sz="quarter" idx="12"/>
          </p:nvPr>
        </p:nvSpPr>
        <p:spPr/>
        <p:txBody>
          <a:bodyPr/>
          <a:lstStyle/>
          <a:p>
            <a:fld id="{4C1BFFD7-DAC6-4036-BC26-CDACCB35D535}" type="slidenum">
              <a:rPr lang="en-GB" smtClean="0"/>
              <a:t>‹#›</a:t>
            </a:fld>
            <a:endParaRPr lang="en-GB"/>
          </a:p>
        </p:txBody>
      </p:sp>
    </p:spTree>
    <p:extLst>
      <p:ext uri="{BB962C8B-B14F-4D97-AF65-F5344CB8AC3E}">
        <p14:creationId xmlns:p14="http://schemas.microsoft.com/office/powerpoint/2010/main" val="2433991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9AD15-D9A4-4765-B2C3-8FE20FE5E9C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1D3262E-7091-42D7-A814-95E1A078FD0A}"/>
              </a:ext>
            </a:extLst>
          </p:cNvPr>
          <p:cNvSpPr>
            <a:spLocks noGrp="1"/>
          </p:cNvSpPr>
          <p:nvPr>
            <p:ph type="dt" sz="half" idx="10"/>
          </p:nvPr>
        </p:nvSpPr>
        <p:spPr/>
        <p:txBody>
          <a:bodyPr/>
          <a:lstStyle/>
          <a:p>
            <a:fld id="{9315B767-D454-4B35-845C-57C6B019BCD7}" type="datetimeFigureOut">
              <a:rPr lang="en-GB" smtClean="0"/>
              <a:t>18/04/2018</a:t>
            </a:fld>
            <a:endParaRPr lang="en-GB"/>
          </a:p>
        </p:txBody>
      </p:sp>
      <p:sp>
        <p:nvSpPr>
          <p:cNvPr id="4" name="Footer Placeholder 3">
            <a:extLst>
              <a:ext uri="{FF2B5EF4-FFF2-40B4-BE49-F238E27FC236}">
                <a16:creationId xmlns:a16="http://schemas.microsoft.com/office/drawing/2014/main" id="{71EFC5B1-F7D8-47A1-B24E-B3F59034316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EA6CBD8-E6EA-4437-A935-9F97FF6DC62B}"/>
              </a:ext>
            </a:extLst>
          </p:cNvPr>
          <p:cNvSpPr>
            <a:spLocks noGrp="1"/>
          </p:cNvSpPr>
          <p:nvPr>
            <p:ph type="sldNum" sz="quarter" idx="12"/>
          </p:nvPr>
        </p:nvSpPr>
        <p:spPr/>
        <p:txBody>
          <a:bodyPr/>
          <a:lstStyle/>
          <a:p>
            <a:fld id="{4C1BFFD7-DAC6-4036-BC26-CDACCB35D535}" type="slidenum">
              <a:rPr lang="en-GB" smtClean="0"/>
              <a:t>‹#›</a:t>
            </a:fld>
            <a:endParaRPr lang="en-GB"/>
          </a:p>
        </p:txBody>
      </p:sp>
    </p:spTree>
    <p:extLst>
      <p:ext uri="{BB962C8B-B14F-4D97-AF65-F5344CB8AC3E}">
        <p14:creationId xmlns:p14="http://schemas.microsoft.com/office/powerpoint/2010/main" val="2518262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D65759-1754-49EB-AE84-099D9C6CEB35}"/>
              </a:ext>
            </a:extLst>
          </p:cNvPr>
          <p:cNvSpPr>
            <a:spLocks noGrp="1"/>
          </p:cNvSpPr>
          <p:nvPr>
            <p:ph type="dt" sz="half" idx="10"/>
          </p:nvPr>
        </p:nvSpPr>
        <p:spPr/>
        <p:txBody>
          <a:bodyPr/>
          <a:lstStyle/>
          <a:p>
            <a:fld id="{9315B767-D454-4B35-845C-57C6B019BCD7}" type="datetimeFigureOut">
              <a:rPr lang="en-GB" smtClean="0"/>
              <a:t>18/04/2018</a:t>
            </a:fld>
            <a:endParaRPr lang="en-GB"/>
          </a:p>
        </p:txBody>
      </p:sp>
      <p:sp>
        <p:nvSpPr>
          <p:cNvPr id="3" name="Footer Placeholder 2">
            <a:extLst>
              <a:ext uri="{FF2B5EF4-FFF2-40B4-BE49-F238E27FC236}">
                <a16:creationId xmlns:a16="http://schemas.microsoft.com/office/drawing/2014/main" id="{9421F5F5-C10D-4AC8-AB1B-A327143AED4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6047E4B-693B-48B2-BEB8-BC93C7513563}"/>
              </a:ext>
            </a:extLst>
          </p:cNvPr>
          <p:cNvSpPr>
            <a:spLocks noGrp="1"/>
          </p:cNvSpPr>
          <p:nvPr>
            <p:ph type="sldNum" sz="quarter" idx="12"/>
          </p:nvPr>
        </p:nvSpPr>
        <p:spPr/>
        <p:txBody>
          <a:bodyPr/>
          <a:lstStyle/>
          <a:p>
            <a:fld id="{4C1BFFD7-DAC6-4036-BC26-CDACCB35D535}" type="slidenum">
              <a:rPr lang="en-GB" smtClean="0"/>
              <a:t>‹#›</a:t>
            </a:fld>
            <a:endParaRPr lang="en-GB"/>
          </a:p>
        </p:txBody>
      </p:sp>
    </p:spTree>
    <p:extLst>
      <p:ext uri="{BB962C8B-B14F-4D97-AF65-F5344CB8AC3E}">
        <p14:creationId xmlns:p14="http://schemas.microsoft.com/office/powerpoint/2010/main" val="48695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6CDC9-0612-42DB-83C8-0E8280F194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9C0DE96-427D-4A6B-86E7-5740D05AB7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BF3D9B6-A83B-4A13-B7D0-E3DFF02E3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3E687D-8A1C-45A1-B209-B73862F12BCF}"/>
              </a:ext>
            </a:extLst>
          </p:cNvPr>
          <p:cNvSpPr>
            <a:spLocks noGrp="1"/>
          </p:cNvSpPr>
          <p:nvPr>
            <p:ph type="dt" sz="half" idx="10"/>
          </p:nvPr>
        </p:nvSpPr>
        <p:spPr/>
        <p:txBody>
          <a:bodyPr/>
          <a:lstStyle/>
          <a:p>
            <a:fld id="{9315B767-D454-4B35-845C-57C6B019BCD7}" type="datetimeFigureOut">
              <a:rPr lang="en-GB" smtClean="0"/>
              <a:t>18/04/2018</a:t>
            </a:fld>
            <a:endParaRPr lang="en-GB"/>
          </a:p>
        </p:txBody>
      </p:sp>
      <p:sp>
        <p:nvSpPr>
          <p:cNvPr id="6" name="Footer Placeholder 5">
            <a:extLst>
              <a:ext uri="{FF2B5EF4-FFF2-40B4-BE49-F238E27FC236}">
                <a16:creationId xmlns:a16="http://schemas.microsoft.com/office/drawing/2014/main" id="{2B4551AD-64C9-4427-BE84-D60870CBC5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5E786D9-312A-419A-A860-77B3DCBDED2D}"/>
              </a:ext>
            </a:extLst>
          </p:cNvPr>
          <p:cNvSpPr>
            <a:spLocks noGrp="1"/>
          </p:cNvSpPr>
          <p:nvPr>
            <p:ph type="sldNum" sz="quarter" idx="12"/>
          </p:nvPr>
        </p:nvSpPr>
        <p:spPr/>
        <p:txBody>
          <a:bodyPr/>
          <a:lstStyle/>
          <a:p>
            <a:fld id="{4C1BFFD7-DAC6-4036-BC26-CDACCB35D535}" type="slidenum">
              <a:rPr lang="en-GB" smtClean="0"/>
              <a:t>‹#›</a:t>
            </a:fld>
            <a:endParaRPr lang="en-GB"/>
          </a:p>
        </p:txBody>
      </p:sp>
    </p:spTree>
    <p:extLst>
      <p:ext uri="{BB962C8B-B14F-4D97-AF65-F5344CB8AC3E}">
        <p14:creationId xmlns:p14="http://schemas.microsoft.com/office/powerpoint/2010/main" val="1647184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A2810-8AF5-4FD1-B0A1-D3AA6B48CB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F1F10B3-DE26-4593-9803-8C20E7328C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2451D2C-4F41-4CD8-9484-FE1DBC1CE9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8AC3D1-2A79-413C-98F6-9D66B4C3C8E5}"/>
              </a:ext>
            </a:extLst>
          </p:cNvPr>
          <p:cNvSpPr>
            <a:spLocks noGrp="1"/>
          </p:cNvSpPr>
          <p:nvPr>
            <p:ph type="dt" sz="half" idx="10"/>
          </p:nvPr>
        </p:nvSpPr>
        <p:spPr/>
        <p:txBody>
          <a:bodyPr/>
          <a:lstStyle/>
          <a:p>
            <a:fld id="{9315B767-D454-4B35-845C-57C6B019BCD7}" type="datetimeFigureOut">
              <a:rPr lang="en-GB" smtClean="0"/>
              <a:t>18/04/2018</a:t>
            </a:fld>
            <a:endParaRPr lang="en-GB"/>
          </a:p>
        </p:txBody>
      </p:sp>
      <p:sp>
        <p:nvSpPr>
          <p:cNvPr id="6" name="Footer Placeholder 5">
            <a:extLst>
              <a:ext uri="{FF2B5EF4-FFF2-40B4-BE49-F238E27FC236}">
                <a16:creationId xmlns:a16="http://schemas.microsoft.com/office/drawing/2014/main" id="{A18C757F-23AA-469C-A643-C8E7E215E6F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F99C93-BFC3-4AF8-8DFE-D5DDB489336F}"/>
              </a:ext>
            </a:extLst>
          </p:cNvPr>
          <p:cNvSpPr>
            <a:spLocks noGrp="1"/>
          </p:cNvSpPr>
          <p:nvPr>
            <p:ph type="sldNum" sz="quarter" idx="12"/>
          </p:nvPr>
        </p:nvSpPr>
        <p:spPr/>
        <p:txBody>
          <a:bodyPr/>
          <a:lstStyle/>
          <a:p>
            <a:fld id="{4C1BFFD7-DAC6-4036-BC26-CDACCB35D535}" type="slidenum">
              <a:rPr lang="en-GB" smtClean="0"/>
              <a:t>‹#›</a:t>
            </a:fld>
            <a:endParaRPr lang="en-GB"/>
          </a:p>
        </p:txBody>
      </p:sp>
    </p:spTree>
    <p:extLst>
      <p:ext uri="{BB962C8B-B14F-4D97-AF65-F5344CB8AC3E}">
        <p14:creationId xmlns:p14="http://schemas.microsoft.com/office/powerpoint/2010/main" val="2005257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43E804-08D9-4DED-A383-1AE4BC3658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17A4B0C-CA0F-4CA6-963B-4F874B534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EC1F14-F996-4A02-9603-D9CDB0B99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5B767-D454-4B35-845C-57C6B019BCD7}" type="datetimeFigureOut">
              <a:rPr lang="en-GB" smtClean="0"/>
              <a:t>18/04/2018</a:t>
            </a:fld>
            <a:endParaRPr lang="en-GB"/>
          </a:p>
        </p:txBody>
      </p:sp>
      <p:sp>
        <p:nvSpPr>
          <p:cNvPr id="5" name="Footer Placeholder 4">
            <a:extLst>
              <a:ext uri="{FF2B5EF4-FFF2-40B4-BE49-F238E27FC236}">
                <a16:creationId xmlns:a16="http://schemas.microsoft.com/office/drawing/2014/main" id="{D113CA09-3B82-4039-9105-4427500F4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0465078-B7C5-42CB-AB39-3460BB47D4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1BFFD7-DAC6-4036-BC26-CDACCB35D535}" type="slidenum">
              <a:rPr lang="en-GB" smtClean="0"/>
              <a:t>‹#›</a:t>
            </a:fld>
            <a:endParaRPr lang="en-GB"/>
          </a:p>
        </p:txBody>
      </p:sp>
    </p:spTree>
    <p:extLst>
      <p:ext uri="{BB962C8B-B14F-4D97-AF65-F5344CB8AC3E}">
        <p14:creationId xmlns:p14="http://schemas.microsoft.com/office/powerpoint/2010/main" val="2542913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468BAC-4F77-4DAD-8457-F51A36CE0C48}"/>
              </a:ext>
            </a:extLst>
          </p:cNvPr>
          <p:cNvSpPr/>
          <p:nvPr/>
        </p:nvSpPr>
        <p:spPr>
          <a:xfrm>
            <a:off x="385894" y="469567"/>
            <a:ext cx="8489658" cy="4311941"/>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sz="1400">
              <a:latin typeface="Century Gothic" panose="020B0502020202020204" pitchFamily="34" charset="0"/>
            </a:endParaRPr>
          </a:p>
        </p:txBody>
      </p:sp>
      <p:sp>
        <p:nvSpPr>
          <p:cNvPr id="5" name="Rectangle 4">
            <a:extLst>
              <a:ext uri="{FF2B5EF4-FFF2-40B4-BE49-F238E27FC236}">
                <a16:creationId xmlns:a16="http://schemas.microsoft.com/office/drawing/2014/main" id="{E7C57CA6-76D6-44BE-905E-54C93B20EA55}"/>
              </a:ext>
            </a:extLst>
          </p:cNvPr>
          <p:cNvSpPr/>
          <p:nvPr/>
        </p:nvSpPr>
        <p:spPr>
          <a:xfrm>
            <a:off x="6988029" y="753235"/>
            <a:ext cx="1686187" cy="43622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Century Gothic" panose="020B0502020202020204" pitchFamily="34" charset="0"/>
            </a:endParaRPr>
          </a:p>
        </p:txBody>
      </p:sp>
      <p:sp>
        <p:nvSpPr>
          <p:cNvPr id="6" name="Rectangle 5">
            <a:extLst>
              <a:ext uri="{FF2B5EF4-FFF2-40B4-BE49-F238E27FC236}">
                <a16:creationId xmlns:a16="http://schemas.microsoft.com/office/drawing/2014/main" id="{DCB90EDE-0DFB-4525-B226-A476EE099BDC}"/>
              </a:ext>
            </a:extLst>
          </p:cNvPr>
          <p:cNvSpPr/>
          <p:nvPr/>
        </p:nvSpPr>
        <p:spPr>
          <a:xfrm>
            <a:off x="6988029" y="1308682"/>
            <a:ext cx="1686187" cy="43622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Century Gothic" panose="020B0502020202020204" pitchFamily="34" charset="0"/>
            </a:endParaRPr>
          </a:p>
        </p:txBody>
      </p:sp>
      <p:sp>
        <p:nvSpPr>
          <p:cNvPr id="7" name="Rectangle 6">
            <a:extLst>
              <a:ext uri="{FF2B5EF4-FFF2-40B4-BE49-F238E27FC236}">
                <a16:creationId xmlns:a16="http://schemas.microsoft.com/office/drawing/2014/main" id="{29206A5C-E12F-47E6-A906-BC3BF639BBDA}"/>
              </a:ext>
            </a:extLst>
          </p:cNvPr>
          <p:cNvSpPr/>
          <p:nvPr/>
        </p:nvSpPr>
        <p:spPr>
          <a:xfrm>
            <a:off x="6996418" y="1853967"/>
            <a:ext cx="1686187" cy="43622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Century Gothic" panose="020B0502020202020204" pitchFamily="34" charset="0"/>
            </a:endParaRPr>
          </a:p>
        </p:txBody>
      </p:sp>
      <p:sp>
        <p:nvSpPr>
          <p:cNvPr id="8" name="Rectangle 7">
            <a:extLst>
              <a:ext uri="{FF2B5EF4-FFF2-40B4-BE49-F238E27FC236}">
                <a16:creationId xmlns:a16="http://schemas.microsoft.com/office/drawing/2014/main" id="{72AA9532-F7F9-496A-B6EB-BBA305043518}"/>
              </a:ext>
            </a:extLst>
          </p:cNvPr>
          <p:cNvSpPr/>
          <p:nvPr/>
        </p:nvSpPr>
        <p:spPr>
          <a:xfrm>
            <a:off x="6988029" y="2407640"/>
            <a:ext cx="1686187" cy="43622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Century Gothic" panose="020B0502020202020204" pitchFamily="34" charset="0"/>
            </a:endParaRPr>
          </a:p>
        </p:txBody>
      </p:sp>
      <p:sp>
        <p:nvSpPr>
          <p:cNvPr id="9" name="Rectangle 8">
            <a:extLst>
              <a:ext uri="{FF2B5EF4-FFF2-40B4-BE49-F238E27FC236}">
                <a16:creationId xmlns:a16="http://schemas.microsoft.com/office/drawing/2014/main" id="{5C307A8D-DA1C-4051-94A3-BC03C407516D}"/>
              </a:ext>
            </a:extLst>
          </p:cNvPr>
          <p:cNvSpPr/>
          <p:nvPr/>
        </p:nvSpPr>
        <p:spPr>
          <a:xfrm>
            <a:off x="6988029" y="2931953"/>
            <a:ext cx="1686187" cy="43622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Century Gothic" panose="020B0502020202020204" pitchFamily="34" charset="0"/>
            </a:endParaRPr>
          </a:p>
        </p:txBody>
      </p:sp>
      <p:sp>
        <p:nvSpPr>
          <p:cNvPr id="10" name="Rectangle 9">
            <a:extLst>
              <a:ext uri="{FF2B5EF4-FFF2-40B4-BE49-F238E27FC236}">
                <a16:creationId xmlns:a16="http://schemas.microsoft.com/office/drawing/2014/main" id="{10B81186-284E-4ACD-879D-54A7C6FC0F1C}"/>
              </a:ext>
            </a:extLst>
          </p:cNvPr>
          <p:cNvSpPr/>
          <p:nvPr/>
        </p:nvSpPr>
        <p:spPr>
          <a:xfrm>
            <a:off x="6988029" y="3502404"/>
            <a:ext cx="1686187" cy="43622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Century Gothic" panose="020B0502020202020204" pitchFamily="34" charset="0"/>
            </a:endParaRPr>
          </a:p>
        </p:txBody>
      </p:sp>
      <p:sp>
        <p:nvSpPr>
          <p:cNvPr id="11" name="TextBox 10">
            <a:extLst>
              <a:ext uri="{FF2B5EF4-FFF2-40B4-BE49-F238E27FC236}">
                <a16:creationId xmlns:a16="http://schemas.microsoft.com/office/drawing/2014/main" id="{9994D501-1C0D-4659-8C47-AFFC2F9AC727}"/>
              </a:ext>
            </a:extLst>
          </p:cNvPr>
          <p:cNvSpPr txBox="1"/>
          <p:nvPr/>
        </p:nvSpPr>
        <p:spPr>
          <a:xfrm>
            <a:off x="5427677" y="1316272"/>
            <a:ext cx="1560352" cy="307777"/>
          </a:xfrm>
          <a:prstGeom prst="rect">
            <a:avLst/>
          </a:prstGeom>
          <a:noFill/>
        </p:spPr>
        <p:txBody>
          <a:bodyPr wrap="square" rtlCol="0">
            <a:spAutoFit/>
          </a:bodyPr>
          <a:lstStyle/>
          <a:p>
            <a:r>
              <a:rPr lang="en-GB" sz="1400" dirty="0">
                <a:solidFill>
                  <a:schemeClr val="bg1"/>
                </a:solidFill>
                <a:latin typeface="Century Gothic" panose="020B0502020202020204" pitchFamily="34" charset="0"/>
              </a:rPr>
              <a:t>Name Of Bot</a:t>
            </a:r>
          </a:p>
        </p:txBody>
      </p:sp>
      <p:sp>
        <p:nvSpPr>
          <p:cNvPr id="12" name="TextBox 11">
            <a:extLst>
              <a:ext uri="{FF2B5EF4-FFF2-40B4-BE49-F238E27FC236}">
                <a16:creationId xmlns:a16="http://schemas.microsoft.com/office/drawing/2014/main" id="{28C10F35-2E10-4FA7-A1FB-3348C1F7826C}"/>
              </a:ext>
            </a:extLst>
          </p:cNvPr>
          <p:cNvSpPr txBox="1"/>
          <p:nvPr/>
        </p:nvSpPr>
        <p:spPr>
          <a:xfrm>
            <a:off x="4966283" y="1911499"/>
            <a:ext cx="2030135" cy="307777"/>
          </a:xfrm>
          <a:prstGeom prst="rect">
            <a:avLst/>
          </a:prstGeom>
          <a:noFill/>
        </p:spPr>
        <p:txBody>
          <a:bodyPr wrap="square" rtlCol="0">
            <a:spAutoFit/>
          </a:bodyPr>
          <a:lstStyle/>
          <a:p>
            <a:r>
              <a:rPr lang="en-GB" sz="1400" dirty="0">
                <a:solidFill>
                  <a:schemeClr val="bg1"/>
                </a:solidFill>
                <a:latin typeface="Century Gothic" panose="020B0502020202020204" pitchFamily="34" charset="0"/>
              </a:rPr>
              <a:t>Top Speed up to 10</a:t>
            </a:r>
          </a:p>
        </p:txBody>
      </p:sp>
      <p:sp>
        <p:nvSpPr>
          <p:cNvPr id="13" name="TextBox 12">
            <a:extLst>
              <a:ext uri="{FF2B5EF4-FFF2-40B4-BE49-F238E27FC236}">
                <a16:creationId xmlns:a16="http://schemas.microsoft.com/office/drawing/2014/main" id="{54E09E2B-EC38-4A68-B509-A8CDDBA45A2C}"/>
              </a:ext>
            </a:extLst>
          </p:cNvPr>
          <p:cNvSpPr txBox="1"/>
          <p:nvPr/>
        </p:nvSpPr>
        <p:spPr>
          <a:xfrm>
            <a:off x="5310231" y="2498620"/>
            <a:ext cx="1795244" cy="307777"/>
          </a:xfrm>
          <a:prstGeom prst="rect">
            <a:avLst/>
          </a:prstGeom>
          <a:noFill/>
        </p:spPr>
        <p:txBody>
          <a:bodyPr wrap="square" rtlCol="0">
            <a:spAutoFit/>
          </a:bodyPr>
          <a:lstStyle/>
          <a:p>
            <a:r>
              <a:rPr lang="en-GB" sz="1400" dirty="0">
                <a:solidFill>
                  <a:schemeClr val="bg1"/>
                </a:solidFill>
                <a:latin typeface="Century Gothic" panose="020B0502020202020204" pitchFamily="34" charset="0"/>
              </a:rPr>
              <a:t>Throttle 50-150</a:t>
            </a:r>
          </a:p>
        </p:txBody>
      </p:sp>
      <p:sp>
        <p:nvSpPr>
          <p:cNvPr id="16" name="TextBox 15">
            <a:extLst>
              <a:ext uri="{FF2B5EF4-FFF2-40B4-BE49-F238E27FC236}">
                <a16:creationId xmlns:a16="http://schemas.microsoft.com/office/drawing/2014/main" id="{3F7D343F-34B6-41C0-86DE-26D3CA6A363C}"/>
              </a:ext>
            </a:extLst>
          </p:cNvPr>
          <p:cNvSpPr txBox="1"/>
          <p:nvPr/>
        </p:nvSpPr>
        <p:spPr>
          <a:xfrm>
            <a:off x="5524150" y="3001959"/>
            <a:ext cx="1468074" cy="307777"/>
          </a:xfrm>
          <a:prstGeom prst="rect">
            <a:avLst/>
          </a:prstGeom>
          <a:noFill/>
        </p:spPr>
        <p:txBody>
          <a:bodyPr wrap="square" rtlCol="0">
            <a:spAutoFit/>
          </a:bodyPr>
          <a:lstStyle/>
          <a:p>
            <a:r>
              <a:rPr lang="en-GB" sz="1400" dirty="0">
                <a:solidFill>
                  <a:schemeClr val="bg1"/>
                </a:solidFill>
                <a:latin typeface="Century Gothic" panose="020B0502020202020204" pitchFamily="34" charset="0"/>
              </a:rPr>
              <a:t>Turning 0-2.5</a:t>
            </a:r>
          </a:p>
        </p:txBody>
      </p:sp>
      <p:sp>
        <p:nvSpPr>
          <p:cNvPr id="17" name="TextBox 16">
            <a:extLst>
              <a:ext uri="{FF2B5EF4-FFF2-40B4-BE49-F238E27FC236}">
                <a16:creationId xmlns:a16="http://schemas.microsoft.com/office/drawing/2014/main" id="{5E4F9C9F-DF1A-4AAB-94D2-E35570C7AA60}"/>
              </a:ext>
            </a:extLst>
          </p:cNvPr>
          <p:cNvSpPr txBox="1"/>
          <p:nvPr/>
        </p:nvSpPr>
        <p:spPr>
          <a:xfrm>
            <a:off x="5599651" y="3493040"/>
            <a:ext cx="1342239" cy="307777"/>
          </a:xfrm>
          <a:prstGeom prst="rect">
            <a:avLst/>
          </a:prstGeom>
          <a:noFill/>
        </p:spPr>
        <p:txBody>
          <a:bodyPr wrap="square" rtlCol="0">
            <a:spAutoFit/>
          </a:bodyPr>
          <a:lstStyle/>
          <a:p>
            <a:r>
              <a:rPr lang="en-GB" sz="1400" dirty="0">
                <a:solidFill>
                  <a:schemeClr val="bg1"/>
                </a:solidFill>
                <a:latin typeface="Century Gothic" panose="020B0502020202020204" pitchFamily="34" charset="0"/>
              </a:rPr>
              <a:t>Radius 0.1-2</a:t>
            </a:r>
          </a:p>
        </p:txBody>
      </p:sp>
      <p:sp>
        <p:nvSpPr>
          <p:cNvPr id="18" name="TextBox 17">
            <a:extLst>
              <a:ext uri="{FF2B5EF4-FFF2-40B4-BE49-F238E27FC236}">
                <a16:creationId xmlns:a16="http://schemas.microsoft.com/office/drawing/2014/main" id="{96F4D830-5EE1-4ADD-B5AA-5BFB46AADDA5}"/>
              </a:ext>
            </a:extLst>
          </p:cNvPr>
          <p:cNvSpPr txBox="1"/>
          <p:nvPr/>
        </p:nvSpPr>
        <p:spPr>
          <a:xfrm>
            <a:off x="5524150" y="762998"/>
            <a:ext cx="1417740" cy="307777"/>
          </a:xfrm>
          <a:prstGeom prst="rect">
            <a:avLst/>
          </a:prstGeom>
          <a:noFill/>
        </p:spPr>
        <p:txBody>
          <a:bodyPr wrap="square" rtlCol="0">
            <a:spAutoFit/>
          </a:bodyPr>
          <a:lstStyle/>
          <a:p>
            <a:r>
              <a:rPr lang="en-GB" sz="1400" dirty="0">
                <a:solidFill>
                  <a:schemeClr val="bg1"/>
                </a:solidFill>
                <a:latin typeface="Century Gothic" panose="020B0502020202020204" pitchFamily="34" charset="0"/>
              </a:rPr>
              <a:t>Type of bot</a:t>
            </a:r>
          </a:p>
        </p:txBody>
      </p:sp>
      <p:cxnSp>
        <p:nvCxnSpPr>
          <p:cNvPr id="20" name="Straight Arrow Connector 19">
            <a:extLst>
              <a:ext uri="{FF2B5EF4-FFF2-40B4-BE49-F238E27FC236}">
                <a16:creationId xmlns:a16="http://schemas.microsoft.com/office/drawing/2014/main" id="{B37071BC-24D8-4411-B699-702181113604}"/>
              </a:ext>
            </a:extLst>
          </p:cNvPr>
          <p:cNvCxnSpPr>
            <a:cxnSpLocks/>
            <a:stCxn id="22" idx="1"/>
            <a:endCxn id="5" idx="3"/>
          </p:cNvCxnSpPr>
          <p:nvPr/>
        </p:nvCxnSpPr>
        <p:spPr>
          <a:xfrm flipH="1">
            <a:off x="8674216" y="848238"/>
            <a:ext cx="1124125" cy="12311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2" name="TextBox 21">
            <a:extLst>
              <a:ext uri="{FF2B5EF4-FFF2-40B4-BE49-F238E27FC236}">
                <a16:creationId xmlns:a16="http://schemas.microsoft.com/office/drawing/2014/main" id="{4C4E4BD2-8705-401C-9341-468B25CBB34C}"/>
              </a:ext>
            </a:extLst>
          </p:cNvPr>
          <p:cNvSpPr txBox="1"/>
          <p:nvPr/>
        </p:nvSpPr>
        <p:spPr>
          <a:xfrm>
            <a:off x="9798341" y="371184"/>
            <a:ext cx="2158767" cy="954107"/>
          </a:xfrm>
          <a:prstGeom prst="rect">
            <a:avLst/>
          </a:prstGeom>
          <a:noFill/>
        </p:spPr>
        <p:txBody>
          <a:bodyPr wrap="square" rtlCol="0">
            <a:spAutoFit/>
          </a:bodyPr>
          <a:lstStyle/>
          <a:p>
            <a:r>
              <a:rPr lang="en-GB" sz="1400" dirty="0">
                <a:latin typeface="Century Gothic" panose="020B0502020202020204" pitchFamily="34" charset="0"/>
              </a:rPr>
              <a:t>Drop down list of set values to stop the user putting in incorrect values</a:t>
            </a:r>
          </a:p>
        </p:txBody>
      </p:sp>
      <p:sp>
        <p:nvSpPr>
          <p:cNvPr id="28" name="TextBox 27">
            <a:extLst>
              <a:ext uri="{FF2B5EF4-FFF2-40B4-BE49-F238E27FC236}">
                <a16:creationId xmlns:a16="http://schemas.microsoft.com/office/drawing/2014/main" id="{FDA0FC4E-74C4-4FAD-85B9-68299216A6E7}"/>
              </a:ext>
            </a:extLst>
          </p:cNvPr>
          <p:cNvSpPr txBox="1"/>
          <p:nvPr/>
        </p:nvSpPr>
        <p:spPr>
          <a:xfrm>
            <a:off x="9748007" y="1667623"/>
            <a:ext cx="2172748" cy="954107"/>
          </a:xfrm>
          <a:prstGeom prst="rect">
            <a:avLst/>
          </a:prstGeom>
          <a:noFill/>
        </p:spPr>
        <p:txBody>
          <a:bodyPr wrap="square" rtlCol="0">
            <a:spAutoFit/>
          </a:bodyPr>
          <a:lstStyle/>
          <a:p>
            <a:r>
              <a:rPr lang="en-GB" sz="1400" dirty="0">
                <a:latin typeface="Century Gothic" panose="020B0502020202020204" pitchFamily="34" charset="0"/>
              </a:rPr>
              <a:t>Text box as so many  values are possible and it’s the users discretion.</a:t>
            </a:r>
          </a:p>
        </p:txBody>
      </p:sp>
      <p:cxnSp>
        <p:nvCxnSpPr>
          <p:cNvPr id="30" name="Straight Connector 29">
            <a:extLst>
              <a:ext uri="{FF2B5EF4-FFF2-40B4-BE49-F238E27FC236}">
                <a16:creationId xmlns:a16="http://schemas.microsoft.com/office/drawing/2014/main" id="{484F8E0C-529E-4B8F-AFDF-9A6313A0647B}"/>
              </a:ext>
            </a:extLst>
          </p:cNvPr>
          <p:cNvCxnSpPr>
            <a:stCxn id="28" idx="1"/>
            <a:endCxn id="6" idx="3"/>
          </p:cNvCxnSpPr>
          <p:nvPr/>
        </p:nvCxnSpPr>
        <p:spPr>
          <a:xfrm flipH="1" flipV="1">
            <a:off x="8674216" y="1526796"/>
            <a:ext cx="1073791" cy="617881"/>
          </a:xfrm>
          <a:prstGeom prst="line">
            <a:avLst/>
          </a:prstGeom>
        </p:spPr>
        <p:style>
          <a:lnRef idx="1">
            <a:schemeClr val="accent4"/>
          </a:lnRef>
          <a:fillRef idx="0">
            <a:schemeClr val="accent4"/>
          </a:fillRef>
          <a:effectRef idx="0">
            <a:schemeClr val="accent4"/>
          </a:effectRef>
          <a:fontRef idx="minor">
            <a:schemeClr val="tx1"/>
          </a:fontRef>
        </p:style>
      </p:cxnSp>
      <p:sp>
        <p:nvSpPr>
          <p:cNvPr id="32" name="TextBox 31">
            <a:extLst>
              <a:ext uri="{FF2B5EF4-FFF2-40B4-BE49-F238E27FC236}">
                <a16:creationId xmlns:a16="http://schemas.microsoft.com/office/drawing/2014/main" id="{615EF3D6-A8E3-458A-BBDA-4C72FADC9B39}"/>
              </a:ext>
            </a:extLst>
          </p:cNvPr>
          <p:cNvSpPr txBox="1"/>
          <p:nvPr/>
        </p:nvSpPr>
        <p:spPr>
          <a:xfrm>
            <a:off x="9496338" y="3429000"/>
            <a:ext cx="2309768" cy="2031325"/>
          </a:xfrm>
          <a:prstGeom prst="rect">
            <a:avLst/>
          </a:prstGeom>
          <a:noFill/>
        </p:spPr>
        <p:txBody>
          <a:bodyPr wrap="square" rtlCol="0">
            <a:spAutoFit/>
          </a:bodyPr>
          <a:lstStyle/>
          <a:p>
            <a:r>
              <a:rPr lang="en-GB" sz="1400" dirty="0">
                <a:latin typeface="Century Gothic" panose="020B0502020202020204" pitchFamily="34" charset="0"/>
              </a:rPr>
              <a:t>The rest are text boxes as they are only numbers. As long as the values are within the range given then the effect can be seen  However the AI bots should not broken if over the range stated.</a:t>
            </a:r>
          </a:p>
        </p:txBody>
      </p:sp>
      <p:sp>
        <p:nvSpPr>
          <p:cNvPr id="33" name="Rectangle 32">
            <a:extLst>
              <a:ext uri="{FF2B5EF4-FFF2-40B4-BE49-F238E27FC236}">
                <a16:creationId xmlns:a16="http://schemas.microsoft.com/office/drawing/2014/main" id="{60FDD5E2-1634-4DE4-85BE-58944F007EA9}"/>
              </a:ext>
            </a:extLst>
          </p:cNvPr>
          <p:cNvSpPr/>
          <p:nvPr/>
        </p:nvSpPr>
        <p:spPr>
          <a:xfrm>
            <a:off x="7290033" y="4194496"/>
            <a:ext cx="1384182" cy="4362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400" dirty="0">
                <a:latin typeface="Century Gothic" panose="020B0502020202020204" pitchFamily="34" charset="0"/>
              </a:rPr>
              <a:t>Create Code</a:t>
            </a:r>
          </a:p>
        </p:txBody>
      </p:sp>
      <p:sp>
        <p:nvSpPr>
          <p:cNvPr id="34" name="Rectangle 33">
            <a:extLst>
              <a:ext uri="{FF2B5EF4-FFF2-40B4-BE49-F238E27FC236}">
                <a16:creationId xmlns:a16="http://schemas.microsoft.com/office/drawing/2014/main" id="{A71AF588-A8E6-4E4E-B3B3-5EA4536E0B7C}"/>
              </a:ext>
            </a:extLst>
          </p:cNvPr>
          <p:cNvSpPr/>
          <p:nvPr/>
        </p:nvSpPr>
        <p:spPr>
          <a:xfrm>
            <a:off x="1887522" y="4277044"/>
            <a:ext cx="1350628" cy="3942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400" dirty="0">
                <a:latin typeface="Century Gothic" panose="020B0502020202020204" pitchFamily="34" charset="0"/>
              </a:rPr>
              <a:t>Main Menu </a:t>
            </a:r>
          </a:p>
        </p:txBody>
      </p:sp>
      <p:sp>
        <p:nvSpPr>
          <p:cNvPr id="35" name="Rectangle 34">
            <a:extLst>
              <a:ext uri="{FF2B5EF4-FFF2-40B4-BE49-F238E27FC236}">
                <a16:creationId xmlns:a16="http://schemas.microsoft.com/office/drawing/2014/main" id="{A954F0C1-6B23-42CF-A60B-A48EBB85A509}"/>
              </a:ext>
            </a:extLst>
          </p:cNvPr>
          <p:cNvSpPr/>
          <p:nvPr/>
        </p:nvSpPr>
        <p:spPr>
          <a:xfrm>
            <a:off x="461394" y="4277044"/>
            <a:ext cx="1350628" cy="3942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400" dirty="0">
                <a:latin typeface="Century Gothic" panose="020B0502020202020204" pitchFamily="34" charset="0"/>
              </a:rPr>
              <a:t>Exit </a:t>
            </a:r>
          </a:p>
        </p:txBody>
      </p:sp>
      <p:sp>
        <p:nvSpPr>
          <p:cNvPr id="36" name="TextBox 35">
            <a:extLst>
              <a:ext uri="{FF2B5EF4-FFF2-40B4-BE49-F238E27FC236}">
                <a16:creationId xmlns:a16="http://schemas.microsoft.com/office/drawing/2014/main" id="{BCA2F266-78F6-4B2A-A8FB-9C1EA9005FD1}"/>
              </a:ext>
            </a:extLst>
          </p:cNvPr>
          <p:cNvSpPr txBox="1"/>
          <p:nvPr/>
        </p:nvSpPr>
        <p:spPr>
          <a:xfrm>
            <a:off x="742426" y="820131"/>
            <a:ext cx="1967218" cy="1200329"/>
          </a:xfrm>
          <a:prstGeom prst="rect">
            <a:avLst/>
          </a:prstGeom>
          <a:noFill/>
        </p:spPr>
        <p:txBody>
          <a:bodyPr wrap="square" rtlCol="0">
            <a:spAutoFit/>
          </a:bodyPr>
          <a:lstStyle/>
          <a:p>
            <a:r>
              <a:rPr lang="en-GB" sz="7200" u="sng" dirty="0">
                <a:solidFill>
                  <a:schemeClr val="bg1"/>
                </a:solidFill>
                <a:latin typeface="Century Gothic" panose="020B0502020202020204" pitchFamily="34" charset="0"/>
              </a:rPr>
              <a:t>Title</a:t>
            </a:r>
          </a:p>
        </p:txBody>
      </p:sp>
    </p:spTree>
    <p:extLst>
      <p:ext uri="{BB962C8B-B14F-4D97-AF65-F5344CB8AC3E}">
        <p14:creationId xmlns:p14="http://schemas.microsoft.com/office/powerpoint/2010/main" val="2377596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A20BBE-455B-4FA5-A467-5759D56EBF30}"/>
              </a:ext>
            </a:extLst>
          </p:cNvPr>
          <p:cNvSpPr/>
          <p:nvPr/>
        </p:nvSpPr>
        <p:spPr>
          <a:xfrm>
            <a:off x="427839" y="352338"/>
            <a:ext cx="9882231" cy="54947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48B409D4-F8B2-436A-BD28-0AB738C06F94}"/>
              </a:ext>
            </a:extLst>
          </p:cNvPr>
          <p:cNvSpPr txBox="1"/>
          <p:nvPr/>
        </p:nvSpPr>
        <p:spPr>
          <a:xfrm>
            <a:off x="2478946" y="1010873"/>
            <a:ext cx="5780015" cy="646331"/>
          </a:xfrm>
          <a:prstGeom prst="rect">
            <a:avLst/>
          </a:prstGeom>
          <a:noFill/>
        </p:spPr>
        <p:txBody>
          <a:bodyPr wrap="square" rtlCol="0">
            <a:spAutoFit/>
          </a:bodyPr>
          <a:lstStyle/>
          <a:p>
            <a:r>
              <a:rPr lang="en-GB" sz="3600" u="sng" dirty="0">
                <a:solidFill>
                  <a:schemeClr val="bg1"/>
                </a:solidFill>
                <a:latin typeface="Century Gothic" panose="020B0502020202020204" pitchFamily="34" charset="0"/>
              </a:rPr>
              <a:t>Robot Arena 2 AI Toolkit</a:t>
            </a:r>
          </a:p>
        </p:txBody>
      </p:sp>
      <p:sp>
        <p:nvSpPr>
          <p:cNvPr id="7" name="Rectangle 6">
            <a:extLst>
              <a:ext uri="{FF2B5EF4-FFF2-40B4-BE49-F238E27FC236}">
                <a16:creationId xmlns:a16="http://schemas.microsoft.com/office/drawing/2014/main" id="{23B7970A-1155-41D6-900B-58E51389AFC3}"/>
              </a:ext>
            </a:extLst>
          </p:cNvPr>
          <p:cNvSpPr/>
          <p:nvPr/>
        </p:nvSpPr>
        <p:spPr>
          <a:xfrm>
            <a:off x="5897461" y="2541861"/>
            <a:ext cx="3238150" cy="2206305"/>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solidFill>
                  <a:sysClr val="windowText" lastClr="000000"/>
                </a:solidFill>
                <a:latin typeface="Century Gothic" panose="020B0502020202020204" pitchFamily="34" charset="0"/>
              </a:rPr>
              <a:t>Advanced</a:t>
            </a:r>
            <a:r>
              <a:rPr lang="en-GB" dirty="0">
                <a:solidFill>
                  <a:sysClr val="windowText" lastClr="000000"/>
                </a:solidFill>
              </a:rPr>
              <a:t>  User</a:t>
            </a:r>
          </a:p>
        </p:txBody>
      </p:sp>
      <p:sp>
        <p:nvSpPr>
          <p:cNvPr id="8" name="Rectangle 7">
            <a:extLst>
              <a:ext uri="{FF2B5EF4-FFF2-40B4-BE49-F238E27FC236}">
                <a16:creationId xmlns:a16="http://schemas.microsoft.com/office/drawing/2014/main" id="{FDF290F5-F5AC-4E76-B43F-905C914FBEC7}"/>
              </a:ext>
            </a:extLst>
          </p:cNvPr>
          <p:cNvSpPr/>
          <p:nvPr/>
        </p:nvSpPr>
        <p:spPr>
          <a:xfrm>
            <a:off x="1543575" y="2541862"/>
            <a:ext cx="3238150" cy="2206305"/>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solidFill>
                  <a:sysClr val="windowText" lastClr="000000"/>
                </a:solidFill>
                <a:latin typeface="Century Gothic" panose="020B0502020202020204" pitchFamily="34" charset="0"/>
              </a:rPr>
              <a:t>Basic User</a:t>
            </a:r>
          </a:p>
        </p:txBody>
      </p:sp>
    </p:spTree>
    <p:extLst>
      <p:ext uri="{BB962C8B-B14F-4D97-AF65-F5344CB8AC3E}">
        <p14:creationId xmlns:p14="http://schemas.microsoft.com/office/powerpoint/2010/main" val="299198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100</Words>
  <Application>Microsoft Office PowerPoint</Application>
  <PresentationFormat>Widescreen</PresentationFormat>
  <Paragraphs>16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Century Gothic</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jonny watson</dc:creator>
  <cp:lastModifiedBy>jonny watson</cp:lastModifiedBy>
  <cp:revision>2</cp:revision>
  <dcterms:created xsi:type="dcterms:W3CDTF">2018-04-18T18:40:11Z</dcterms:created>
  <dcterms:modified xsi:type="dcterms:W3CDTF">2018-04-18T18:54:29Z</dcterms:modified>
</cp:coreProperties>
</file>