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F6D9"/>
    <a:srgbClr val="EFFAFF"/>
    <a:srgbClr val="D9F2FF"/>
    <a:srgbClr val="FEF8F4"/>
    <a:srgbClr val="FCEEE4"/>
    <a:srgbClr val="FFFFFF"/>
    <a:srgbClr val="E5FFF4"/>
    <a:srgbClr val="D9FFF0"/>
    <a:srgbClr val="CD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3310837" y="688217"/>
            <a:ext cx="1748242" cy="3211237"/>
          </a:xfrm>
          <a:prstGeom prst="rect">
            <a:avLst/>
          </a:prstGeom>
          <a:solidFill>
            <a:srgbClr val="FFF6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Apps</a:t>
            </a:r>
            <a:endParaRPr lang="en-IN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659031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BBF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AD566606-C53C-4FC1-A923-3589748D9D4F}"/>
              </a:ext>
            </a:extLst>
          </p:cNvPr>
          <p:cNvSpPr/>
          <p:nvPr/>
        </p:nvSpPr>
        <p:spPr>
          <a:xfrm>
            <a:off x="3299854" y="5067453"/>
            <a:ext cx="4334117" cy="1193032"/>
          </a:xfrm>
          <a:prstGeom prst="rect">
            <a:avLst/>
          </a:prstGeom>
          <a:solidFill>
            <a:srgbClr val="D9F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 Services</a:t>
            </a:r>
            <a:endParaRPr lang="en-IN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5EF9D9-D928-42AF-8A79-B4C3DBEB95E1}"/>
              </a:ext>
            </a:extLst>
          </p:cNvPr>
          <p:cNvSpPr/>
          <p:nvPr/>
        </p:nvSpPr>
        <p:spPr>
          <a:xfrm>
            <a:off x="3379240" y="5663968"/>
            <a:ext cx="1234936" cy="504665"/>
          </a:xfrm>
          <a:prstGeom prst="roundRect">
            <a:avLst/>
          </a:prstGeom>
          <a:solidFill>
            <a:srgbClr val="EFF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Health Check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0EDFA10-D167-4497-A206-2282E8F110AE}"/>
              </a:ext>
            </a:extLst>
          </p:cNvPr>
          <p:cNvSpPr/>
          <p:nvPr/>
        </p:nvSpPr>
        <p:spPr>
          <a:xfrm>
            <a:off x="4870568" y="5663968"/>
            <a:ext cx="1234936" cy="504665"/>
          </a:xfrm>
          <a:prstGeom prst="roundRect">
            <a:avLst/>
          </a:prstGeom>
          <a:solidFill>
            <a:srgbClr val="EFF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Webhooks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074D1DD-3FE8-438B-88C5-DC151937405C}"/>
              </a:ext>
            </a:extLst>
          </p:cNvPr>
          <p:cNvSpPr/>
          <p:nvPr/>
        </p:nvSpPr>
        <p:spPr>
          <a:xfrm>
            <a:off x="6294393" y="5643621"/>
            <a:ext cx="1234936" cy="504665"/>
          </a:xfrm>
          <a:prstGeom prst="roundRect">
            <a:avLst/>
          </a:prstGeom>
          <a:solidFill>
            <a:srgbClr val="EFF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Alerts / Monitoring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5492792-062B-42D9-AAD9-D351DD94A3FE}"/>
              </a:ext>
            </a:extLst>
          </p:cNvPr>
          <p:cNvSpPr/>
          <p:nvPr/>
        </p:nvSpPr>
        <p:spPr>
          <a:xfrm>
            <a:off x="3561294" y="1146872"/>
            <a:ext cx="1234936" cy="504665"/>
          </a:xfrm>
          <a:prstGeom prst="roundRect">
            <a:avLst/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Mobile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3AB54A0-7094-41F3-9079-07C5826687CA}"/>
              </a:ext>
            </a:extLst>
          </p:cNvPr>
          <p:cNvSpPr/>
          <p:nvPr/>
        </p:nvSpPr>
        <p:spPr>
          <a:xfrm>
            <a:off x="3561294" y="1945403"/>
            <a:ext cx="1234936" cy="504665"/>
          </a:xfrm>
          <a:prstGeom prst="roundRect">
            <a:avLst/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MVC / Razor / Blazor Server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ACB994B-1530-426B-8A1A-F7414FFFC74C}"/>
              </a:ext>
            </a:extLst>
          </p:cNvPr>
          <p:cNvSpPr/>
          <p:nvPr/>
        </p:nvSpPr>
        <p:spPr>
          <a:xfrm>
            <a:off x="3561294" y="2785306"/>
            <a:ext cx="1234936" cy="736107"/>
          </a:xfrm>
          <a:prstGeom prst="roundRect">
            <a:avLst/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Blazor WASM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</a:rPr>
              <a:t>Angular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</a:rPr>
              <a:t>ReactJS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</a:rPr>
              <a:t>Vue JS</a:t>
            </a:r>
            <a:endParaRPr lang="en-IN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21</cp:revision>
  <dcterms:created xsi:type="dcterms:W3CDTF">2022-02-26T05:59:34Z</dcterms:created>
  <dcterms:modified xsi:type="dcterms:W3CDTF">2022-02-26T08:11:16Z</dcterms:modified>
</cp:coreProperties>
</file>