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" initials="j" lastIdx="1" clrIdx="0">
    <p:extLst>
      <p:ext uri="{19B8F6BF-5375-455C-9EA6-DF929625EA0E}">
        <p15:presenceInfo xmlns:p15="http://schemas.microsoft.com/office/powerpoint/2012/main" userId="jon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28E4-D387-414A-87D8-C4A60D13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89B4-E038-44FF-803E-C327734A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8671-094B-4F53-9E47-7100C685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16CA-6724-431C-BA57-C560CA12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8FBB-4682-477B-84E6-89126FA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2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A2E7-9A79-43C0-B11C-44DC3610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4E8F0-13C9-4428-9AFD-33CA345D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ED2D-1D5B-4133-B051-EB1DB607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B367-0590-41D9-ADC8-150722F3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DAD-D969-45D8-B639-A551002D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41F89-3D16-4858-B2EE-122796770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3661-27D1-4190-AF74-4B0620B99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F4B7-BF35-46DE-9AA1-598CC26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BEBF-2E32-4311-9F64-F6DF86D6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923C-B6E5-48AA-B0BB-B247B5D8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8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BBED-BB85-4763-B16F-12FA362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09B0-861E-4527-A617-ED73E0C9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E0BD-9817-4C3A-A909-41154B89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033F-6DFE-498C-9EA1-2BB60A5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1C60-B124-4441-9DF6-B1764B46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7B27-E7CA-4F7E-AC65-254A7AC0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3D77C-CEEE-452B-8DEB-1B13FDD1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BE61-D575-4909-861B-0F1F6F74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13E7-7C19-4AA1-96CA-8E0200DF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7A45-3BB5-46EA-A4CC-8F6DFA64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8F15-E341-4066-A5D5-6A5EBEAF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B146-E0B7-4CB2-9F09-89AA24FA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52B4E-2054-4109-BFF2-35F091AB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EFBC-639B-4AD5-959C-81B5ADCE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FF1B6-3DB2-416A-AB2A-2372D450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9E22-6321-4B5E-A053-D7391D9B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64C3-764C-4BE0-AFAE-50EDADAD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0BB84-C534-4A5D-8774-064D913E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1A10-DA5A-4DC0-B5E6-57EC8DD6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19D25-A780-4709-9E41-BF4F681B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E4D6C-828F-47FA-87B4-B8EACB58D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99675-7237-4876-97E7-E98616FA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3835-948B-47BB-BCD8-124343D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70F59-921B-4C0E-A166-7CE984E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E6E6-395A-417D-ABD2-D79584A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966E-37FA-4D54-BE5A-57862037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910F2-7FBD-4E68-863B-A564C00F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4140-3F04-4D1A-940D-E1BD94FE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3A290-C328-41C1-B28B-04A440C0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70C72-C58E-4DD5-860B-B4AA9A86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8ADF2-DF6C-4529-A18D-D518FFC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F821-4843-4FB0-A8E8-79EE63D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641-2C1F-4088-A8B1-0CD704C1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FE4C6-9248-42AF-8485-6F9492EE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1B08-8538-4DC3-92F9-8E5DA704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4B702-18D8-4423-9258-01FBB300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BC2E-CE7F-4FE2-8154-36D385C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3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B3E1-FB7B-4989-8D06-867E723B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4185E-7796-4F3C-9EA4-C04C3CB16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A3A98-5085-4915-A60C-E17AEA5BA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B340-A93C-493E-9DE2-8F30C8A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055F6-8461-4DE3-9B36-B4B347BC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3233-343B-43D7-B7DE-CFD3F1F4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1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D1410-879B-4A55-9F66-D21A8335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A7335-184A-4A2A-B2A7-7B6AADDA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C17B-9DE5-42A7-A04A-D4746BB62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9E3E-9560-4E02-AB17-CBE2109100AD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3618-109E-4DCA-8E4D-04861865A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A0DF-6363-4E55-B431-03E5FC095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94FE-31C7-4481-AE9B-274E4C2B1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0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03B09-853F-46BA-BF6B-46664E4A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5" y="1714088"/>
            <a:ext cx="3789988" cy="330676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4FCA4-9C11-44BC-BC3E-FB27B1A8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6183957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0" i="0" dirty="0">
                <a:effectLst/>
                <a:latin typeface="Slack-Lato"/>
              </a:rPr>
              <a:t>Cambridge Analytica </a:t>
            </a:r>
            <a:br>
              <a:rPr lang="en-US" sz="5400" b="0" i="0" dirty="0">
                <a:effectLst/>
                <a:latin typeface="Slack-Lato"/>
              </a:rPr>
            </a:br>
            <a:br>
              <a:rPr lang="en-US" sz="5400" b="0" i="0" dirty="0">
                <a:effectLst/>
                <a:latin typeface="Slack-Lato"/>
              </a:rPr>
            </a:br>
            <a:r>
              <a:rPr lang="en-US" sz="5400" b="0" i="0" dirty="0">
                <a:effectLst/>
                <a:latin typeface="Slack-Lato"/>
              </a:rPr>
              <a:t>How do we stop it happening again?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EC431-F160-45A9-AEEA-CC61ABFF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Jonathan D’Costa</a:t>
            </a:r>
          </a:p>
        </p:txBody>
      </p:sp>
    </p:spTree>
    <p:extLst>
      <p:ext uri="{BB962C8B-B14F-4D97-AF65-F5344CB8AC3E}">
        <p14:creationId xmlns:p14="http://schemas.microsoft.com/office/powerpoint/2010/main" val="174907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lack-Lato"/>
              </a:rPr>
              <a:t>Cambridge Analytica Scandal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2014 a paid quiz was sent out for which you had to log into you Facebook account</a:t>
            </a:r>
          </a:p>
          <a:p>
            <a:r>
              <a:rPr lang="en-GB" dirty="0">
                <a:solidFill>
                  <a:schemeClr val="bg1"/>
                </a:solidFill>
              </a:rPr>
              <a:t>The but taking the quiz you had the option of sharing your information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Birthday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Location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Likes</a:t>
            </a:r>
          </a:p>
          <a:p>
            <a:r>
              <a:rPr lang="en-GB" dirty="0">
                <a:solidFill>
                  <a:schemeClr val="bg1"/>
                </a:solidFill>
              </a:rPr>
              <a:t> But by sharing you information, you gave access to you friends accounts as well</a:t>
            </a:r>
          </a:p>
        </p:txBody>
      </p:sp>
    </p:spTree>
    <p:extLst>
      <p:ext uri="{BB962C8B-B14F-4D97-AF65-F5344CB8AC3E}">
        <p14:creationId xmlns:p14="http://schemas.microsoft.com/office/powerpoint/2010/main" val="22846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lack-Lato"/>
              </a:rPr>
              <a:t>How was the information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From the data a personality profile was created for you and your friends.</a:t>
            </a:r>
          </a:p>
          <a:p>
            <a:r>
              <a:rPr lang="en-GB" dirty="0">
                <a:solidFill>
                  <a:schemeClr val="bg1"/>
                </a:solidFill>
              </a:rPr>
              <a:t> These profiles were at the heart of CA’s model to target people for political messages.</a:t>
            </a:r>
          </a:p>
          <a:p>
            <a:r>
              <a:rPr lang="en-GB" dirty="0">
                <a:solidFill>
                  <a:schemeClr val="bg1"/>
                </a:solidFill>
              </a:rPr>
              <a:t>Claims say this helped the Trump Campaign win the election.</a:t>
            </a:r>
          </a:p>
        </p:txBody>
      </p:sp>
    </p:spTree>
    <p:extLst>
      <p:ext uri="{BB962C8B-B14F-4D97-AF65-F5344CB8AC3E}">
        <p14:creationId xmlns:p14="http://schemas.microsoft.com/office/powerpoint/2010/main" val="38803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lack-Lato"/>
              </a:rPr>
              <a:t>Is it ethical?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Targeted messages have been used for centuries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see it in </a:t>
            </a:r>
            <a:r>
              <a:rPr lang="en-GB" b="0" i="0" dirty="0">
                <a:solidFill>
                  <a:schemeClr val="bg1"/>
                </a:solidFill>
                <a:effectLst/>
                <a:latin typeface="Google Sans"/>
              </a:rPr>
              <a:t>Julius Caesar’s </a:t>
            </a:r>
            <a:r>
              <a:rPr lang="en-GB" dirty="0">
                <a:solidFill>
                  <a:schemeClr val="bg1"/>
                </a:solidFill>
              </a:rPr>
              <a:t>play by William Shakespeare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see it political mail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see it used by amazon everyday</a:t>
            </a:r>
          </a:p>
          <a:p>
            <a:r>
              <a:rPr lang="en-GB" dirty="0">
                <a:solidFill>
                  <a:schemeClr val="bg1"/>
                </a:solidFill>
              </a:rPr>
              <a:t>Should they have taken the information of your friends when they did not subscribe to the test?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The ethical question</a:t>
            </a:r>
          </a:p>
        </p:txBody>
      </p:sp>
    </p:spTree>
    <p:extLst>
      <p:ext uri="{BB962C8B-B14F-4D97-AF65-F5344CB8AC3E}">
        <p14:creationId xmlns:p14="http://schemas.microsoft.com/office/powerpoint/2010/main" val="340320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B84-B0C6-4E0D-9957-1CAD66B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lack-Lato"/>
              </a:rPr>
              <a:t>How do we Stop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A7AA-5D6D-4880-AA09-BBA6B9A1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Should we actually stop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Is this process unethical?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Is all targeted messaging is unethical?</a:t>
            </a:r>
          </a:p>
          <a:p>
            <a:r>
              <a:rPr lang="en-GB" dirty="0">
                <a:solidFill>
                  <a:schemeClr val="bg1"/>
                </a:solidFill>
              </a:rPr>
              <a:t>Should it be regulated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We have General Data Protection Regulation (GDPR)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May not be perfect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Dangers of over regulation</a:t>
            </a:r>
          </a:p>
          <a:p>
            <a:pPr lvl="3"/>
            <a:r>
              <a:rPr lang="en-GB" dirty="0">
                <a:solidFill>
                  <a:schemeClr val="bg1"/>
                </a:solidFill>
              </a:rPr>
              <a:t>Thing about the internet, TV.. </a:t>
            </a:r>
          </a:p>
          <a:p>
            <a:r>
              <a:rPr lang="en-GB" dirty="0">
                <a:solidFill>
                  <a:schemeClr val="bg1"/>
                </a:solidFill>
              </a:rPr>
              <a:t>Another solution</a:t>
            </a:r>
          </a:p>
          <a:p>
            <a:pPr lvl="1"/>
            <a:r>
              <a:rPr lang="en-GB">
                <a:solidFill>
                  <a:schemeClr val="bg1"/>
                </a:solidFill>
              </a:rPr>
              <a:t>Know that </a:t>
            </a:r>
            <a:r>
              <a:rPr lang="en-GB" dirty="0">
                <a:solidFill>
                  <a:schemeClr val="bg1"/>
                </a:solidFill>
              </a:rPr>
              <a:t>our data is being used everyday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Do more research ourselves – Adults and not Infants</a:t>
            </a:r>
          </a:p>
        </p:txBody>
      </p:sp>
    </p:spTree>
    <p:extLst>
      <p:ext uri="{BB962C8B-B14F-4D97-AF65-F5344CB8AC3E}">
        <p14:creationId xmlns:p14="http://schemas.microsoft.com/office/powerpoint/2010/main" val="334358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236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Slack-Lato</vt:lpstr>
      <vt:lpstr>Office Theme</vt:lpstr>
      <vt:lpstr>Cambridge Analytica   How do we stop it happening again?</vt:lpstr>
      <vt:lpstr>Cambridge Analytica Scandal</vt:lpstr>
      <vt:lpstr>How was the information used</vt:lpstr>
      <vt:lpstr>Is it ethical? </vt:lpstr>
      <vt:lpstr>How do we Stop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Cambridge Analytica   How do we stop it happening again?</dc:title>
  <dc:creator>jonat</dc:creator>
  <cp:lastModifiedBy>jonat</cp:lastModifiedBy>
  <cp:revision>10</cp:revision>
  <dcterms:created xsi:type="dcterms:W3CDTF">2021-04-16T08:19:28Z</dcterms:created>
  <dcterms:modified xsi:type="dcterms:W3CDTF">2021-04-18T14:06:48Z</dcterms:modified>
</cp:coreProperties>
</file>