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2"/>
  </p:notesMasterIdLst>
  <p:sldIdLst>
    <p:sldId id="301" r:id="rId2"/>
    <p:sldId id="326" r:id="rId3"/>
    <p:sldId id="325" r:id="rId4"/>
    <p:sldId id="327" r:id="rId5"/>
    <p:sldId id="328" r:id="rId6"/>
    <p:sldId id="329" r:id="rId7"/>
    <p:sldId id="334" r:id="rId8"/>
    <p:sldId id="332" r:id="rId9"/>
    <p:sldId id="333" r:id="rId10"/>
    <p:sldId id="330" r:id="rId11"/>
    <p:sldId id="331" r:id="rId12"/>
    <p:sldId id="345" r:id="rId13"/>
    <p:sldId id="346" r:id="rId14"/>
    <p:sldId id="354" r:id="rId15"/>
    <p:sldId id="349" r:id="rId16"/>
    <p:sldId id="353" r:id="rId17"/>
    <p:sldId id="352" r:id="rId18"/>
    <p:sldId id="355" r:id="rId19"/>
    <p:sldId id="357" r:id="rId20"/>
    <p:sldId id="338" r:id="rId21"/>
    <p:sldId id="341" r:id="rId22"/>
    <p:sldId id="342" r:id="rId23"/>
    <p:sldId id="358" r:id="rId24"/>
    <p:sldId id="359" r:id="rId25"/>
    <p:sldId id="322" r:id="rId26"/>
    <p:sldId id="335" r:id="rId27"/>
    <p:sldId id="323" r:id="rId28"/>
    <p:sldId id="324" r:id="rId29"/>
    <p:sldId id="337" r:id="rId30"/>
    <p:sldId id="336" r:id="rId31"/>
  </p:sldIdLst>
  <p:sldSz cx="9144000" cy="5143500" type="screen16x9"/>
  <p:notesSz cx="6858000" cy="9144000"/>
  <p:embeddedFontLst>
    <p:embeddedFont>
      <p:font typeface="Arimo" panose="020B0604020202020204" charset="0"/>
      <p:regular r:id="rId33"/>
    </p:embeddedFont>
    <p:embeddedFont>
      <p:font typeface="Hanken Grotesk" panose="020B0604020202020204" charset="0"/>
      <p:regular r:id="rId34"/>
      <p:bold r:id="rId35"/>
      <p:italic r:id="rId36"/>
      <p:boldItalic r:id="rId37"/>
    </p:embeddedFont>
    <p:embeddedFont>
      <p:font typeface="Sora ExtraBold" panose="020B0604020202020204" charset="0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49F44C-0365-4230-A1F4-74F334B92F0C}">
  <a:tblStyle styleId="{9E49F44C-0365-4230-A1F4-74F334B92F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F58BF34-EB3C-49B4-A411-B60764F22ED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428" autoAdjust="0"/>
    <p:restoredTop sz="94660"/>
  </p:normalViewPr>
  <p:slideViewPr>
    <p:cSldViewPr snapToGrid="0">
      <p:cViewPr varScale="1">
        <p:scale>
          <a:sx n="99" d="100"/>
          <a:sy n="99" d="100"/>
        </p:scale>
        <p:origin x="58" y="1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B163C-E960-4F2B-7A35-291C3ADF5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88A69B-0268-0342-BAFA-A3BBD005F2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3F18B-23B2-26EB-ED06-84BCC0331D2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9EAEE67-ABBB-27D5-42DC-33C1A4686E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C746521-9038-E06B-2BEB-2FDF6B7B5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9C917-7181-6884-E286-9B0738B3E3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53D53-A6B9-832B-38A1-9436961AE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79635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ED3B8-B95E-03CC-05E2-7D007BEDE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0A9C32-1DE2-5AB0-9FF0-D88781BB49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91ADF-92C1-F51B-E332-195F10C318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C9B18EC-BD9E-091F-76AA-874CA25BF8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A2FA8F8-6A08-5DEE-3746-10A09F86D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8AA64-30E7-1502-79F6-C8A68E4B30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31960-910A-169C-EA04-8CB2E298F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88265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278AA-7932-4AA5-C329-3075523F9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86EE19-17C7-91B4-5ED3-7FCE68C83C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3F7BB-9602-EF9B-181B-2E6E1B0A2C9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C17AF89-4113-B1EB-D834-BD54E63A6C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3D8AEF4-3767-9C6B-250F-1C7BA418D3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5B36C-AF1C-3FD3-9D50-9477EC29E5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F7B9B-016A-DF33-F4E9-2173A59EB4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270906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4EBA4-2064-33AC-9624-839143E5E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8EA9A1-0B03-B9B2-3E44-AFC63E8244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1B2D6-02D5-D258-3223-D16FEB954D5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C1AD80F-3FE3-F65A-B338-B75B7598E8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513FDB0-5904-0FC9-125F-EFF80B105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3E931-DE5D-63B4-5236-D939E56EF5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1C1BD-E629-94B3-E381-D34A58CC21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55249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1510B-A21C-FCA9-0C1E-CABAB52C4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B0C894-ABD7-E181-A797-FE7D4872D9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DE38-6108-8F07-6448-1C49F8F848E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85B1A8D-1DBE-E51B-27BD-372A305FB4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26C5D56-0293-8969-7BB8-71D6FA1FC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729EB-92F8-5741-6493-130E366C9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02168-16C0-F1FA-527B-CCCF0605B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1686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72551-E169-9CEF-077F-4AB0EE7FB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B2E826-45DF-6364-D97A-FDDCF01265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13A19-FA43-1C6E-DEA8-D909844F911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1BA775D-5093-A4C5-8C8D-78091AE5B8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93C6269-8830-D86C-F58A-4E35E5C52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EA728-6016-BD77-CE6C-1771B2EA54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BCB2-7F0C-42AE-3D1F-DF57CBFC2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987743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7ED9F-92DA-BD29-E80F-351BE1CB3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159068-1807-1BB5-7BD2-613764EB80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9019A-BF1D-8B30-7CA7-DFBAC602D30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17440DF-0BE6-3EB9-06AC-3A0E0F3BE5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ABF3E40-C8CD-91AF-707D-CB353CE25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5990C-0C1D-02A0-1587-2616CDF68C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6AB80-119D-8F46-A068-17C6F6757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1285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967E2-DCAD-091F-3F37-C7FBE0FF9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03A39-7A2A-DB40-A731-D4A3645704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A4304-3CFC-92DD-B7F5-5AC138AEA1A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26DC2BA-778D-E315-ED7E-F067EC940F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5A1B0FE-2C2A-C8C8-0751-46C33B666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A4D9E-06DE-111F-A958-A95D52CA054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62D94-5A78-3C5C-D1B6-A931E79A8F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776326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547FC-5C3E-9FC7-71EA-6DE208627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70A829-A07B-5449-05AC-98105BB8E5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6CF25D-6C44-F726-7CAC-2D03B998B63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2FBA2CF-3A50-4950-9BAB-7E5570C775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DC8E764-14A6-9B7A-705C-EF816940B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AF251-8E34-7EAB-988C-3208C5874D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D7E2B-8ADA-F322-0C77-6906E3754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2280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66017-7838-250B-0806-B16AB8A19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0E6A77-B34E-CEAC-0E7B-E4AF34E596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6F5FF-9C28-823D-553F-A1D4814442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4183D72-0BF2-CD75-F1E2-0E4FA9A850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4546F52-EA6C-0DF3-99F4-6BF1F611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BE27D-B985-BD8A-9222-008AF4365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E1A0E-2B25-5BCC-6832-AE003685A5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68897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81E2A-4BDD-FDF0-7F77-B0BE85A11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4321AD-7F06-12EA-D6E7-072F82E33F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F918B-F09D-D697-E63D-C23E76D539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57F9764-8DF4-6BFE-3902-34B2DB4728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BFB3A1B-D771-F574-D297-AAFCA805D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9DF72-AC15-AA8B-8CF3-B9B13E3480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A76BE-B85D-04B7-DD21-C8A00C915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93266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B99CD-740C-808C-9963-2AC5C92C2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D361963-4BCA-983F-105D-4B50187280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F394A-2E7F-06FD-3041-D0FF5883451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7E71F1-3447-D1A5-8D04-7368E2132B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53FB56-AB07-883A-B0E2-A7C3F733B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A47C6-1A09-B079-562C-65C3F5EAA7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38D98-3D50-DA18-572E-AFFA59D28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781752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3DC1C-A264-6CA7-1FE8-E574C6CD3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1465DB-4033-AA91-000A-91A5A78DB6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CA4B4-D62F-D97C-6654-1F71A178804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C90E10D-C43D-2E97-1F98-4D6131A670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EF7D4C4-74E6-72C0-E55C-4873DDB45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E2AB4-3293-5115-5081-85A14CAD32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F3790-09D0-8247-37DA-020E54B2B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342030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7E664-5A0E-0266-AC6E-7F41F74D0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1EC9FD-C303-9A3E-8FF4-FB171BC7AE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3BE0D-7253-B2D5-2CB3-CF1DE4DD688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6B283D8-A4B1-E502-4C39-B99BF6D976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998D8C8-C9B1-41D3-519F-14E087D75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AE95B-779B-6F46-91C4-A7AA075B8E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066D1-7C6B-2637-6185-71DD88409A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28043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D2C50-87F8-FC73-5BB2-0CD212F9F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62B335-C76E-F4A7-3115-2979DC507E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B1DC8-2DC5-7978-E5E2-4E6868D0F57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BEA3FC1-27FB-0917-3F00-3B6A05ED95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216A18-0077-5F9E-3F00-9A6767348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7AE27-FE70-1042-7B06-1A779F5619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0268F-713F-03BF-7004-E7847B84D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860805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6FA85-E0BE-3F47-45CF-8EED1FB4C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582C18-E27D-40B6-F283-2CE6FD8A23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7840C-0F60-B86C-1E5D-4FBD10DE5B7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E8B6D7F-E608-FD48-FF9C-A966CDC712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60C3E8B-36EA-9449-D85B-8F9965683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AECC4-5B46-C8BF-C9E3-AE1EA83080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38849-6D5C-36A4-E259-F67A1B0F14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994296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96611-B761-F72E-94FB-7EBB4B5D5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2BCC04-A904-D647-5D7B-AA5ECEBB17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8DEEE-C481-E894-33DE-333CF4A15CE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EBE684B-A68C-D394-9BCC-991EE771B3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1C8111F-3FEF-9CB2-11F2-BF0ADFA34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794E6-B5AE-CCE5-4789-0B00DC0190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593E6-8E8D-7C57-B1BE-7CF148ACC3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432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AEDA9-6A89-E7DC-1056-A60038A14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30611C-EA9E-28D0-CF7A-E55DF10632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77921-DE67-EDBF-9522-AD7CF9E557D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0CDDA61-5C59-89F2-3AA2-A74D4CA848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40F51B5-E86A-9E07-696A-9E7F6DA81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B0A53-5228-3842-5AA7-24A492D4AB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95339-0531-663D-AA17-7B9AA2670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76272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5E388-0A6C-6DF3-2868-1A3EE24D9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756E29-3302-B29C-4824-F5CC9AFB4D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E829F-5D83-B0CA-F6BF-CB83FEB61E1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B96117A-94DE-74B3-F1E8-2CDA77DBEF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2D51ED8-D648-1D18-B42A-219588B12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5550A-8E51-3EC3-DD8B-4DB242B52E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919F7-DEFD-0EF6-6CDC-35776C212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228729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FEF21-E708-78CA-1F53-2F02D4571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E75EC4-81BB-9505-3B0F-CD510E69B7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92B68-4D7F-D8B3-DE97-A7862BD627F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9364BD5-135E-6E52-D8DC-C6490F3008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675F709-59C8-7F51-B310-EA555FF09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6D998-3FD9-E669-0CC4-3B07523E86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7F426-F82E-B868-B46A-89491CCB2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43218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F06B5-1373-20FA-CE95-18360DD12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5D0AC07-BD58-2B69-595D-EBB5EC3CBA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473F9-A9F3-61C5-32FA-56FC986FF13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282BAF7-3521-70B9-6DA1-F6928E1E6F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C1C585A-0B82-12A8-9E09-089E04DAA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522D3-D7F9-7D54-4C4D-54C48F12A6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B3C8A-258B-79D5-901B-35577ACF7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134475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2FAC7-B6A3-8D57-BD4B-147417FA2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1A69CE-0155-5115-355E-5DACEC3FD0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1F22B6-4F8F-06CD-4AC9-E10B8FA52A6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B81D783-257A-A47A-84C0-2827FA54E2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79D94DD-4B0B-64A1-33E4-6E8D639AD1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698B1-B88B-EF25-EAB0-BD54E31C6B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EC2F5-398E-CDC5-9209-5B2EA05B2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1746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95B8F-4BED-5FA5-A670-DCD2EB76A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B76173-12E2-209F-0CE1-13C1CA5F3C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996B1-A9AA-901A-F848-5AE459A7D6B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92C419B-F4F9-C104-67DD-49A8072E5B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5184E17-FF7E-EFF2-D48C-C23800C67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78628-91C7-9CE8-6461-1DB49253F8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1C209-E1A0-0C04-13DA-50539F159B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7930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16676-ADF4-0CDD-50C8-B3499277C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EAB4A95-6EC4-8372-9490-063F4C71C0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FFFA2-3011-3F9F-0DC7-75CADA65DA3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9C94E19-D2E7-EF31-7B87-1F1642A74D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9AC82AE-6633-6A5E-62B4-29F15E058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6E8BF-A2DD-967F-AFAA-0741925993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335F1-E913-A182-B4B5-70809A4C58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15160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8E8DE-5FC6-8D8B-4263-20FF9A19F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E251C9-3B0B-15E7-D8D4-25C5953876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2B58E-B94C-BCCB-DBE2-2C751614C2D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8F3EBB4-1306-98CC-44D4-A2104D13C3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72ADBFD-1EFF-8F91-D742-8C75FE539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C5F0E-690C-E7A2-7F72-320E3ABF99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481E8-F12C-65A1-F18A-18577D79B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104705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B8B5D-F7C6-30B4-449A-D05E60407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167049-C154-4E2F-E383-6F3FF34E1D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2F6C4-D26A-03FB-F63E-324E5B877FC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EFB31BC-C136-B87C-067F-C97E79939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78956D3-92CD-198C-76B6-61CD357FD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E9834-37BA-E8F4-AEF0-68D1CE16BD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B12E2-9E8A-116D-7ADD-52C53C859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97275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DE0AA-DB0F-E552-0C93-6B8744C0B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630398-923F-7A95-984E-619449B01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B3845-DC02-AF44-E2D4-AD4FC3B542B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61643A5-F635-CF28-F474-AA2E1FD022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ADAD2A6-D3D9-050E-1ABC-FC863AC9C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8440A-CF48-71C8-B7E4-EE8504893B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F9324-2953-D1ED-927F-1B64757C57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9572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61902-16D7-237A-D67E-0EF6E6864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B03F45-6521-7080-AFB1-DA4E7BC829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F67B7-CD1B-C46F-BAA3-EC2C2AAB0A0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584A8BD-2B5F-5DA5-EC1F-010D579021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787EECE-B228-D302-BF80-A40108E5C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499FA-5601-6193-3A39-BCDD42F620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32719-A312-E89B-C1DE-C354B1808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57549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C0CE0-CDA4-22C3-4B20-36FF7FD57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E982E0-6DEE-2C9B-2C74-19D5F9328E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E736C-B170-17BF-9058-5D13390D204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DC4C89E-E7EA-BC3F-2865-9231B7D726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BD35D09-D747-7104-632E-20E2EF2CB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AF3DF-35FB-7579-374C-188DE63C7B7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9937-2A02-E049-738A-92DD7EC6F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952724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19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cxnSp>
        <p:nvCxnSpPr>
          <p:cNvPr id="369" name="Google Shape;369;p8"/>
          <p:cNvCxnSpPr>
            <a:endCxn id="368" idx="0"/>
          </p:cNvCxnSpPr>
          <p:nvPr/>
        </p:nvCxnSpPr>
        <p:spPr>
          <a:xfrm>
            <a:off x="4572000" y="-201000"/>
            <a:ext cx="0" cy="150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70" name="Google Shape;370;p8"/>
          <p:cNvSpPr/>
          <p:nvPr/>
        </p:nvSpPr>
        <p:spPr>
          <a:xfrm>
            <a:off x="3468688" y="4345800"/>
            <a:ext cx="5675310" cy="819150"/>
          </a:xfrm>
          <a:custGeom>
            <a:avLst/>
            <a:gdLst/>
            <a:ahLst/>
            <a:cxnLst/>
            <a:rect l="l" t="t" r="r" b="b"/>
            <a:pathLst>
              <a:path w="3000" h="433" extrusionOk="0">
                <a:moveTo>
                  <a:pt x="0" y="420"/>
                </a:moveTo>
                <a:cubicBezTo>
                  <a:pt x="0" y="433"/>
                  <a:pt x="0" y="433"/>
                  <a:pt x="0" y="433"/>
                </a:cubicBezTo>
                <a:cubicBezTo>
                  <a:pt x="1233" y="433"/>
                  <a:pt x="1233" y="433"/>
                  <a:pt x="1233" y="433"/>
                </a:cubicBezTo>
                <a:cubicBezTo>
                  <a:pt x="1812" y="312"/>
                  <a:pt x="2411" y="281"/>
                  <a:pt x="3000" y="343"/>
                </a:cubicBezTo>
                <a:cubicBezTo>
                  <a:pt x="3000" y="56"/>
                  <a:pt x="3000" y="56"/>
                  <a:pt x="3000" y="56"/>
                </a:cubicBezTo>
                <a:cubicBezTo>
                  <a:pt x="1989" y="0"/>
                  <a:pt x="968" y="124"/>
                  <a:pt x="0" y="4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1" name="Google Shape;371;p8"/>
          <p:cNvGrpSpPr/>
          <p:nvPr/>
        </p:nvGrpSpPr>
        <p:grpSpPr>
          <a:xfrm>
            <a:off x="-438104" y="4503266"/>
            <a:ext cx="4094599" cy="640293"/>
            <a:chOff x="1040511" y="1999631"/>
            <a:chExt cx="5615964" cy="878196"/>
          </a:xfrm>
        </p:grpSpPr>
        <p:sp>
          <p:nvSpPr>
            <p:cNvPr id="372" name="Google Shape;372;p8"/>
            <p:cNvSpPr/>
            <p:nvPr/>
          </p:nvSpPr>
          <p:spPr>
            <a:xfrm>
              <a:off x="119061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1209371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1422171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0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1440108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65127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670030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246886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2487621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2700421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0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718358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929528" y="2693565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948280" y="2711502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3298149" y="2045289"/>
              <a:ext cx="230700" cy="740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462029" y="2045289"/>
              <a:ext cx="204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3422894" y="2045289"/>
              <a:ext cx="195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3382943" y="2045289"/>
              <a:ext cx="204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3343807" y="2045289"/>
              <a:ext cx="19500" cy="740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1040511" y="1999631"/>
              <a:ext cx="2303400" cy="831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1131828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2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2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2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1684619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2791831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1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2238225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16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12"/>
                    <a:pt x="12" y="0"/>
                    <a:pt x="26" y="0"/>
                  </a:cubicBezTo>
                  <a:cubicBezTo>
                    <a:pt x="277" y="0"/>
                    <a:pt x="277" y="0"/>
                    <a:pt x="277" y="0"/>
                  </a:cubicBezTo>
                  <a:cubicBezTo>
                    <a:pt x="291" y="0"/>
                    <a:pt x="303" y="12"/>
                    <a:pt x="303" y="26"/>
                  </a:cubicBezTo>
                  <a:cubicBezTo>
                    <a:pt x="303" y="216"/>
                    <a:pt x="303" y="216"/>
                    <a:pt x="303" y="216"/>
                  </a:cubicBezTo>
                  <a:cubicBezTo>
                    <a:pt x="303" y="231"/>
                    <a:pt x="291" y="242"/>
                    <a:pt x="277" y="242"/>
                  </a:cubicBezTo>
                  <a:cubicBezTo>
                    <a:pt x="26" y="242"/>
                    <a:pt x="26" y="242"/>
                    <a:pt x="26" y="242"/>
                  </a:cubicBezTo>
                  <a:cubicBezTo>
                    <a:pt x="12" y="242"/>
                    <a:pt x="0" y="231"/>
                    <a:pt x="0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1040511" y="1999631"/>
              <a:ext cx="2303400" cy="9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1040511" y="2739941"/>
              <a:ext cx="2303400" cy="9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1040511" y="2637211"/>
              <a:ext cx="2303400" cy="18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5348693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5367446" y="2710589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5580246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0" y="121"/>
                  </a:moveTo>
                  <a:cubicBezTo>
                    <a:pt x="60" y="121"/>
                    <a:pt x="60" y="121"/>
                    <a:pt x="60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0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5598183" y="2710589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5809353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5828105" y="2710589"/>
              <a:ext cx="147600" cy="14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3574544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593297" y="2710589"/>
              <a:ext cx="147600" cy="14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804466" y="2692652"/>
              <a:ext cx="185079" cy="184262"/>
            </a:xfrm>
            <a:custGeom>
              <a:avLst/>
              <a:gdLst/>
              <a:ahLst/>
              <a:cxnLst/>
              <a:rect l="l" t="t" r="r" b="b"/>
              <a:pathLst>
                <a:path w="122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8" y="121"/>
                    <a:pt x="0" y="94"/>
                    <a:pt x="0" y="61"/>
                  </a:cubicBezTo>
                  <a:cubicBezTo>
                    <a:pt x="0" y="27"/>
                    <a:pt x="28" y="0"/>
                    <a:pt x="61" y="0"/>
                  </a:cubicBezTo>
                  <a:cubicBezTo>
                    <a:pt x="95" y="0"/>
                    <a:pt x="122" y="27"/>
                    <a:pt x="122" y="61"/>
                  </a:cubicBezTo>
                  <a:cubicBezTo>
                    <a:pt x="122" y="94"/>
                    <a:pt x="95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3824034" y="2710589"/>
              <a:ext cx="147600" cy="14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4035204" y="2692652"/>
              <a:ext cx="184264" cy="184262"/>
            </a:xfrm>
            <a:custGeom>
              <a:avLst/>
              <a:gdLst/>
              <a:ahLst/>
              <a:cxnLst/>
              <a:rect l="l" t="t" r="r" b="b"/>
              <a:pathLst>
                <a:path w="121" h="121" extrusionOk="0">
                  <a:moveTo>
                    <a:pt x="61" y="121"/>
                  </a:moveTo>
                  <a:cubicBezTo>
                    <a:pt x="61" y="121"/>
                    <a:pt x="61" y="121"/>
                    <a:pt x="61" y="121"/>
                  </a:cubicBezTo>
                  <a:cubicBezTo>
                    <a:pt x="27" y="121"/>
                    <a:pt x="0" y="94"/>
                    <a:pt x="0" y="61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94" y="0"/>
                    <a:pt x="121" y="27"/>
                    <a:pt x="121" y="61"/>
                  </a:cubicBezTo>
                  <a:cubicBezTo>
                    <a:pt x="121" y="94"/>
                    <a:pt x="94" y="121"/>
                    <a:pt x="61" y="1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4053956" y="2710589"/>
              <a:ext cx="147600" cy="148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3482413" y="1999631"/>
              <a:ext cx="3174063" cy="831625"/>
            </a:xfrm>
            <a:custGeom>
              <a:avLst/>
              <a:gdLst/>
              <a:ahLst/>
              <a:cxnLst/>
              <a:rect l="l" t="t" r="r" b="b"/>
              <a:pathLst>
                <a:path w="2088" h="545" extrusionOk="0">
                  <a:moveTo>
                    <a:pt x="0" y="0"/>
                  </a:moveTo>
                  <a:cubicBezTo>
                    <a:pt x="0" y="545"/>
                    <a:pt x="0" y="545"/>
                    <a:pt x="0" y="545"/>
                  </a:cubicBezTo>
                  <a:cubicBezTo>
                    <a:pt x="1985" y="545"/>
                    <a:pt x="1985" y="545"/>
                    <a:pt x="1985" y="545"/>
                  </a:cubicBezTo>
                  <a:cubicBezTo>
                    <a:pt x="2042" y="545"/>
                    <a:pt x="2088" y="499"/>
                    <a:pt x="2088" y="442"/>
                  </a:cubicBezTo>
                  <a:cubicBezTo>
                    <a:pt x="2088" y="430"/>
                    <a:pt x="2086" y="418"/>
                    <a:pt x="2082" y="407"/>
                  </a:cubicBezTo>
                  <a:cubicBezTo>
                    <a:pt x="1986" y="143"/>
                    <a:pt x="1986" y="143"/>
                    <a:pt x="1986" y="143"/>
                  </a:cubicBezTo>
                  <a:cubicBezTo>
                    <a:pt x="1955" y="57"/>
                    <a:pt x="1873" y="0"/>
                    <a:pt x="178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3574544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27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4128151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1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1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1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4979351" y="2183893"/>
              <a:ext cx="462290" cy="369340"/>
            </a:xfrm>
            <a:custGeom>
              <a:avLst/>
              <a:gdLst/>
              <a:ahLst/>
              <a:cxnLst/>
              <a:rect l="l" t="t" r="r" b="b"/>
              <a:pathLst>
                <a:path w="304" h="242" extrusionOk="0">
                  <a:moveTo>
                    <a:pt x="277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7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2" y="242"/>
                    <a:pt x="304" y="231"/>
                    <a:pt x="304" y="216"/>
                  </a:cubicBezTo>
                  <a:cubicBezTo>
                    <a:pt x="304" y="26"/>
                    <a:pt x="304" y="26"/>
                    <a:pt x="304" y="26"/>
                  </a:cubicBezTo>
                  <a:cubicBezTo>
                    <a:pt x="304" y="12"/>
                    <a:pt x="292" y="0"/>
                    <a:pt x="2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5532957" y="2183893"/>
              <a:ext cx="460659" cy="369340"/>
            </a:xfrm>
            <a:custGeom>
              <a:avLst/>
              <a:gdLst/>
              <a:ahLst/>
              <a:cxnLst/>
              <a:rect l="l" t="t" r="r" b="b"/>
              <a:pathLst>
                <a:path w="303" h="242" extrusionOk="0">
                  <a:moveTo>
                    <a:pt x="0" y="26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6" y="242"/>
                  </a:cubicBezTo>
                  <a:cubicBezTo>
                    <a:pt x="277" y="242"/>
                    <a:pt x="277" y="242"/>
                    <a:pt x="277" y="242"/>
                  </a:cubicBezTo>
                  <a:cubicBezTo>
                    <a:pt x="292" y="242"/>
                    <a:pt x="303" y="231"/>
                    <a:pt x="303" y="216"/>
                  </a:cubicBezTo>
                  <a:cubicBezTo>
                    <a:pt x="303" y="26"/>
                    <a:pt x="303" y="26"/>
                    <a:pt x="303" y="26"/>
                  </a:cubicBezTo>
                  <a:cubicBezTo>
                    <a:pt x="303" y="12"/>
                    <a:pt x="292" y="0"/>
                    <a:pt x="27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12" y="0"/>
                    <a:pt x="0" y="12"/>
                    <a:pt x="0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4680126" y="2183893"/>
              <a:ext cx="207908" cy="369340"/>
            </a:xfrm>
            <a:custGeom>
              <a:avLst/>
              <a:gdLst/>
              <a:ahLst/>
              <a:cxnLst/>
              <a:rect l="l" t="t" r="r" b="b"/>
              <a:pathLst>
                <a:path w="137" h="242" extrusionOk="0">
                  <a:moveTo>
                    <a:pt x="111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0" y="216"/>
                    <a:pt x="0" y="216"/>
                    <a:pt x="0" y="216"/>
                  </a:cubicBezTo>
                  <a:cubicBezTo>
                    <a:pt x="0" y="231"/>
                    <a:pt x="12" y="242"/>
                    <a:pt x="27" y="242"/>
                  </a:cubicBezTo>
                  <a:cubicBezTo>
                    <a:pt x="111" y="242"/>
                    <a:pt x="111" y="242"/>
                    <a:pt x="111" y="242"/>
                  </a:cubicBezTo>
                  <a:cubicBezTo>
                    <a:pt x="125" y="242"/>
                    <a:pt x="137" y="231"/>
                    <a:pt x="137" y="216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7" y="12"/>
                    <a:pt x="125" y="0"/>
                    <a:pt x="1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3482413" y="1999631"/>
              <a:ext cx="2936804" cy="91316"/>
            </a:xfrm>
            <a:custGeom>
              <a:avLst/>
              <a:gdLst/>
              <a:ahLst/>
              <a:cxnLst/>
              <a:rect l="l" t="t" r="r" b="b"/>
              <a:pathLst>
                <a:path w="1932" h="60" extrusionOk="0">
                  <a:moveTo>
                    <a:pt x="178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1932" y="60"/>
                    <a:pt x="1932" y="60"/>
                    <a:pt x="1932" y="60"/>
                  </a:cubicBezTo>
                  <a:cubicBezTo>
                    <a:pt x="1892" y="22"/>
                    <a:pt x="1839" y="0"/>
                    <a:pt x="1781" y="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215385" y="2183893"/>
              <a:ext cx="407663" cy="369340"/>
            </a:xfrm>
            <a:custGeom>
              <a:avLst/>
              <a:gdLst/>
              <a:ahLst/>
              <a:cxnLst/>
              <a:rect l="l" t="t" r="r" b="b"/>
              <a:pathLst>
                <a:path w="268" h="242" extrusionOk="0">
                  <a:moveTo>
                    <a:pt x="6" y="35"/>
                  </a:moveTo>
                  <a:cubicBezTo>
                    <a:pt x="75" y="225"/>
                    <a:pt x="75" y="225"/>
                    <a:pt x="75" y="225"/>
                  </a:cubicBezTo>
                  <a:cubicBezTo>
                    <a:pt x="79" y="235"/>
                    <a:pt x="89" y="242"/>
                    <a:pt x="100" y="242"/>
                  </a:cubicBezTo>
                  <a:cubicBezTo>
                    <a:pt x="268" y="242"/>
                    <a:pt x="268" y="242"/>
                    <a:pt x="268" y="242"/>
                  </a:cubicBezTo>
                  <a:cubicBezTo>
                    <a:pt x="188" y="22"/>
                    <a:pt x="188" y="22"/>
                    <a:pt x="188" y="22"/>
                  </a:cubicBezTo>
                  <a:cubicBezTo>
                    <a:pt x="185" y="14"/>
                    <a:pt x="182" y="7"/>
                    <a:pt x="17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13" y="0"/>
                    <a:pt x="0" y="18"/>
                    <a:pt x="6" y="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3482413" y="2739941"/>
              <a:ext cx="3160205" cy="91316"/>
            </a:xfrm>
            <a:custGeom>
              <a:avLst/>
              <a:gdLst/>
              <a:ahLst/>
              <a:cxnLst/>
              <a:rect l="l" t="t" r="r" b="b"/>
              <a:pathLst>
                <a:path w="2079" h="60" extrusionOk="0">
                  <a:moveTo>
                    <a:pt x="0" y="60"/>
                  </a:moveTo>
                  <a:cubicBezTo>
                    <a:pt x="1985" y="60"/>
                    <a:pt x="1985" y="60"/>
                    <a:pt x="1985" y="60"/>
                  </a:cubicBezTo>
                  <a:cubicBezTo>
                    <a:pt x="2027" y="60"/>
                    <a:pt x="2063" y="35"/>
                    <a:pt x="207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4625499" y="2090947"/>
              <a:ext cx="317977" cy="648994"/>
            </a:xfrm>
            <a:custGeom>
              <a:avLst/>
              <a:gdLst/>
              <a:ahLst/>
              <a:cxnLst/>
              <a:rect l="l" t="t" r="r" b="b"/>
              <a:pathLst>
                <a:path w="209" h="425" extrusionOk="0">
                  <a:moveTo>
                    <a:pt x="19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8" y="7"/>
                    <a:pt x="0" y="20"/>
                    <a:pt x="0" y="35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12" y="425"/>
                    <a:pt x="12" y="425"/>
                    <a:pt x="12" y="42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19"/>
                    <a:pt x="25" y="6"/>
                    <a:pt x="41" y="6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84" y="6"/>
                    <a:pt x="197" y="19"/>
                    <a:pt x="197" y="35"/>
                  </a:cubicBezTo>
                  <a:cubicBezTo>
                    <a:pt x="197" y="425"/>
                    <a:pt x="197" y="425"/>
                    <a:pt x="197" y="425"/>
                  </a:cubicBezTo>
                  <a:cubicBezTo>
                    <a:pt x="209" y="425"/>
                    <a:pt x="209" y="425"/>
                    <a:pt x="209" y="425"/>
                  </a:cubicBezTo>
                  <a:cubicBezTo>
                    <a:pt x="209" y="35"/>
                    <a:pt x="209" y="35"/>
                    <a:pt x="209" y="35"/>
                  </a:cubicBezTo>
                  <a:cubicBezTo>
                    <a:pt x="209" y="20"/>
                    <a:pt x="201" y="7"/>
                    <a:pt x="19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4655666" y="2081978"/>
              <a:ext cx="258459" cy="8969"/>
            </a:xfrm>
            <a:custGeom>
              <a:avLst/>
              <a:gdLst/>
              <a:ahLst/>
              <a:cxnLst/>
              <a:rect l="l" t="t" r="r" b="b"/>
              <a:pathLst>
                <a:path w="170" h="6" extrusionOk="0">
                  <a:moveTo>
                    <a:pt x="148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3" y="0"/>
                    <a:pt x="6" y="2"/>
                    <a:pt x="0" y="6"/>
                  </a:cubicBezTo>
                  <a:cubicBezTo>
                    <a:pt x="170" y="6"/>
                    <a:pt x="170" y="6"/>
                    <a:pt x="170" y="6"/>
                  </a:cubicBezTo>
                  <a:cubicBezTo>
                    <a:pt x="163" y="2"/>
                    <a:pt x="156" y="0"/>
                    <a:pt x="148" y="0"/>
                  </a:cubicBezTo>
                </a:path>
              </a:pathLst>
            </a:custGeom>
            <a:solidFill>
              <a:srgbClr val="B7403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3482413" y="2637211"/>
              <a:ext cx="2626979" cy="102730"/>
            </a:xfrm>
            <a:custGeom>
              <a:avLst/>
              <a:gdLst/>
              <a:ahLst/>
              <a:cxnLst/>
              <a:rect l="l" t="t" r="r" b="b"/>
              <a:pathLst>
                <a:path w="1728" h="67" extrusionOk="0">
                  <a:moveTo>
                    <a:pt x="15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530" y="12"/>
                    <a:pt x="1530" y="12"/>
                    <a:pt x="1530" y="12"/>
                  </a:cubicBezTo>
                  <a:cubicBezTo>
                    <a:pt x="1595" y="12"/>
                    <a:pt x="1656" y="31"/>
                    <a:pt x="1707" y="67"/>
                  </a:cubicBezTo>
                  <a:cubicBezTo>
                    <a:pt x="1728" y="67"/>
                    <a:pt x="1728" y="67"/>
                    <a:pt x="1728" y="67"/>
                  </a:cubicBezTo>
                  <a:cubicBezTo>
                    <a:pt x="1672" y="24"/>
                    <a:pt x="1603" y="0"/>
                    <a:pt x="1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1" name="Google Shape;421;p8"/>
          <p:cNvGrpSpPr/>
          <p:nvPr/>
        </p:nvGrpSpPr>
        <p:grpSpPr>
          <a:xfrm>
            <a:off x="2" y="4132605"/>
            <a:ext cx="9144002" cy="1032346"/>
            <a:chOff x="2" y="4132605"/>
            <a:chExt cx="9144002" cy="1032346"/>
          </a:xfrm>
        </p:grpSpPr>
        <p:sp>
          <p:nvSpPr>
            <p:cNvPr id="422" name="Google Shape;422;p8"/>
            <p:cNvSpPr/>
            <p:nvPr/>
          </p:nvSpPr>
          <p:spPr>
            <a:xfrm>
              <a:off x="2" y="4132605"/>
              <a:ext cx="9144002" cy="840967"/>
            </a:xfrm>
            <a:custGeom>
              <a:avLst/>
              <a:gdLst/>
              <a:ahLst/>
              <a:cxnLst/>
              <a:rect l="l" t="t" r="r" b="b"/>
              <a:pathLst>
                <a:path w="4160" h="382" extrusionOk="0">
                  <a:moveTo>
                    <a:pt x="3818" y="18"/>
                  </a:moveTo>
                  <a:cubicBezTo>
                    <a:pt x="3845" y="18"/>
                    <a:pt x="3845" y="18"/>
                    <a:pt x="3845" y="18"/>
                  </a:cubicBezTo>
                  <a:cubicBezTo>
                    <a:pt x="3846" y="18"/>
                    <a:pt x="3846" y="18"/>
                    <a:pt x="3846" y="18"/>
                  </a:cubicBezTo>
                  <a:cubicBezTo>
                    <a:pt x="3950" y="39"/>
                    <a:pt x="4055" y="54"/>
                    <a:pt x="4160" y="63"/>
                  </a:cubicBezTo>
                  <a:cubicBezTo>
                    <a:pt x="4160" y="63"/>
                    <a:pt x="4160" y="63"/>
                    <a:pt x="4160" y="63"/>
                  </a:cubicBezTo>
                  <a:cubicBezTo>
                    <a:pt x="4055" y="54"/>
                    <a:pt x="3951" y="38"/>
                    <a:pt x="3847" y="17"/>
                  </a:cubicBezTo>
                  <a:cubicBezTo>
                    <a:pt x="3848" y="17"/>
                    <a:pt x="3849" y="16"/>
                    <a:pt x="3849" y="15"/>
                  </a:cubicBezTo>
                  <a:cubicBezTo>
                    <a:pt x="3849" y="13"/>
                    <a:pt x="3847" y="12"/>
                    <a:pt x="3845" y="12"/>
                  </a:cubicBezTo>
                  <a:cubicBezTo>
                    <a:pt x="3842" y="12"/>
                    <a:pt x="3842" y="12"/>
                    <a:pt x="3842" y="12"/>
                  </a:cubicBezTo>
                  <a:cubicBezTo>
                    <a:pt x="3842" y="11"/>
                    <a:pt x="3842" y="11"/>
                    <a:pt x="3842" y="11"/>
                  </a:cubicBezTo>
                  <a:cubicBezTo>
                    <a:pt x="3842" y="8"/>
                    <a:pt x="3842" y="8"/>
                    <a:pt x="3842" y="8"/>
                  </a:cubicBezTo>
                  <a:cubicBezTo>
                    <a:pt x="3842" y="6"/>
                    <a:pt x="3841" y="5"/>
                    <a:pt x="3839" y="5"/>
                  </a:cubicBezTo>
                  <a:cubicBezTo>
                    <a:pt x="3837" y="5"/>
                    <a:pt x="3836" y="6"/>
                    <a:pt x="3836" y="8"/>
                  </a:cubicBezTo>
                  <a:cubicBezTo>
                    <a:pt x="3836" y="11"/>
                    <a:pt x="3836" y="11"/>
                    <a:pt x="3836" y="11"/>
                  </a:cubicBezTo>
                  <a:cubicBezTo>
                    <a:pt x="3836" y="12"/>
                    <a:pt x="3836" y="12"/>
                    <a:pt x="3836" y="12"/>
                  </a:cubicBezTo>
                  <a:cubicBezTo>
                    <a:pt x="3828" y="12"/>
                    <a:pt x="3828" y="12"/>
                    <a:pt x="3828" y="12"/>
                  </a:cubicBezTo>
                  <a:cubicBezTo>
                    <a:pt x="3828" y="11"/>
                    <a:pt x="3828" y="11"/>
                    <a:pt x="3828" y="11"/>
                  </a:cubicBezTo>
                  <a:cubicBezTo>
                    <a:pt x="3828" y="8"/>
                    <a:pt x="3828" y="8"/>
                    <a:pt x="3828" y="8"/>
                  </a:cubicBezTo>
                  <a:cubicBezTo>
                    <a:pt x="3828" y="6"/>
                    <a:pt x="3827" y="5"/>
                    <a:pt x="3825" y="5"/>
                  </a:cubicBezTo>
                  <a:cubicBezTo>
                    <a:pt x="3824" y="5"/>
                    <a:pt x="3822" y="6"/>
                    <a:pt x="3822" y="8"/>
                  </a:cubicBezTo>
                  <a:cubicBezTo>
                    <a:pt x="3822" y="11"/>
                    <a:pt x="3822" y="11"/>
                    <a:pt x="3822" y="11"/>
                  </a:cubicBezTo>
                  <a:cubicBezTo>
                    <a:pt x="3822" y="12"/>
                    <a:pt x="3822" y="12"/>
                    <a:pt x="3822" y="12"/>
                  </a:cubicBezTo>
                  <a:cubicBezTo>
                    <a:pt x="3805" y="12"/>
                    <a:pt x="3805" y="12"/>
                    <a:pt x="3805" y="12"/>
                  </a:cubicBezTo>
                  <a:cubicBezTo>
                    <a:pt x="3805" y="0"/>
                    <a:pt x="3805" y="0"/>
                    <a:pt x="3805" y="0"/>
                  </a:cubicBezTo>
                  <a:cubicBezTo>
                    <a:pt x="3797" y="0"/>
                    <a:pt x="3797" y="0"/>
                    <a:pt x="3797" y="0"/>
                  </a:cubicBezTo>
                  <a:cubicBezTo>
                    <a:pt x="3797" y="12"/>
                    <a:pt x="3797" y="12"/>
                    <a:pt x="3797" y="12"/>
                  </a:cubicBezTo>
                  <a:cubicBezTo>
                    <a:pt x="3779" y="12"/>
                    <a:pt x="3779" y="12"/>
                    <a:pt x="3779" y="12"/>
                  </a:cubicBezTo>
                  <a:cubicBezTo>
                    <a:pt x="3780" y="11"/>
                    <a:pt x="3780" y="11"/>
                    <a:pt x="3780" y="11"/>
                  </a:cubicBezTo>
                  <a:cubicBezTo>
                    <a:pt x="3780" y="8"/>
                    <a:pt x="3780" y="8"/>
                    <a:pt x="3780" y="8"/>
                  </a:cubicBezTo>
                  <a:cubicBezTo>
                    <a:pt x="3780" y="6"/>
                    <a:pt x="3778" y="5"/>
                    <a:pt x="3776" y="5"/>
                  </a:cubicBezTo>
                  <a:cubicBezTo>
                    <a:pt x="3775" y="5"/>
                    <a:pt x="3773" y="6"/>
                    <a:pt x="3773" y="8"/>
                  </a:cubicBezTo>
                  <a:cubicBezTo>
                    <a:pt x="3773" y="11"/>
                    <a:pt x="3773" y="11"/>
                    <a:pt x="3773" y="11"/>
                  </a:cubicBezTo>
                  <a:cubicBezTo>
                    <a:pt x="3773" y="12"/>
                    <a:pt x="3773" y="12"/>
                    <a:pt x="3773" y="12"/>
                  </a:cubicBezTo>
                  <a:cubicBezTo>
                    <a:pt x="3766" y="12"/>
                    <a:pt x="3766" y="12"/>
                    <a:pt x="3766" y="12"/>
                  </a:cubicBezTo>
                  <a:cubicBezTo>
                    <a:pt x="3766" y="11"/>
                    <a:pt x="3766" y="11"/>
                    <a:pt x="3766" y="11"/>
                  </a:cubicBezTo>
                  <a:cubicBezTo>
                    <a:pt x="3766" y="8"/>
                    <a:pt x="3766" y="8"/>
                    <a:pt x="3766" y="8"/>
                  </a:cubicBezTo>
                  <a:cubicBezTo>
                    <a:pt x="3766" y="6"/>
                    <a:pt x="3765" y="5"/>
                    <a:pt x="3763" y="5"/>
                  </a:cubicBezTo>
                  <a:cubicBezTo>
                    <a:pt x="3761" y="5"/>
                    <a:pt x="3760" y="6"/>
                    <a:pt x="3760" y="8"/>
                  </a:cubicBezTo>
                  <a:cubicBezTo>
                    <a:pt x="3760" y="11"/>
                    <a:pt x="3760" y="11"/>
                    <a:pt x="3760" y="11"/>
                  </a:cubicBezTo>
                  <a:cubicBezTo>
                    <a:pt x="3760" y="12"/>
                    <a:pt x="3760" y="12"/>
                    <a:pt x="3760" y="12"/>
                  </a:cubicBezTo>
                  <a:cubicBezTo>
                    <a:pt x="3756" y="12"/>
                    <a:pt x="3756" y="12"/>
                    <a:pt x="3756" y="12"/>
                  </a:cubicBezTo>
                  <a:cubicBezTo>
                    <a:pt x="3755" y="12"/>
                    <a:pt x="3754" y="12"/>
                    <a:pt x="3753" y="14"/>
                  </a:cubicBezTo>
                  <a:cubicBezTo>
                    <a:pt x="3753" y="13"/>
                    <a:pt x="3753" y="13"/>
                    <a:pt x="3753" y="13"/>
                  </a:cubicBezTo>
                  <a:cubicBezTo>
                    <a:pt x="3753" y="14"/>
                    <a:pt x="3753" y="14"/>
                    <a:pt x="3753" y="14"/>
                  </a:cubicBezTo>
                  <a:cubicBezTo>
                    <a:pt x="3753" y="14"/>
                    <a:pt x="3753" y="14"/>
                    <a:pt x="3753" y="14"/>
                  </a:cubicBezTo>
                  <a:cubicBezTo>
                    <a:pt x="3753" y="15"/>
                    <a:pt x="3753" y="15"/>
                    <a:pt x="3753" y="15"/>
                  </a:cubicBezTo>
                  <a:cubicBezTo>
                    <a:pt x="3753" y="15"/>
                    <a:pt x="3753" y="15"/>
                    <a:pt x="3753" y="15"/>
                  </a:cubicBezTo>
                  <a:cubicBezTo>
                    <a:pt x="3578" y="51"/>
                    <a:pt x="3403" y="71"/>
                    <a:pt x="3227" y="73"/>
                  </a:cubicBezTo>
                  <a:cubicBezTo>
                    <a:pt x="3051" y="71"/>
                    <a:pt x="2876" y="52"/>
                    <a:pt x="2701" y="16"/>
                  </a:cubicBezTo>
                  <a:cubicBezTo>
                    <a:pt x="2701" y="15"/>
                    <a:pt x="2701" y="15"/>
                    <a:pt x="2701" y="15"/>
                  </a:cubicBezTo>
                  <a:cubicBezTo>
                    <a:pt x="2701" y="15"/>
                    <a:pt x="2701" y="15"/>
                    <a:pt x="2701" y="15"/>
                  </a:cubicBezTo>
                  <a:cubicBezTo>
                    <a:pt x="2702" y="14"/>
                    <a:pt x="2702" y="14"/>
                    <a:pt x="2703" y="14"/>
                  </a:cubicBezTo>
                  <a:cubicBezTo>
                    <a:pt x="2703" y="13"/>
                    <a:pt x="2703" y="13"/>
                    <a:pt x="2703" y="13"/>
                  </a:cubicBezTo>
                  <a:cubicBezTo>
                    <a:pt x="2702" y="14"/>
                    <a:pt x="2702" y="14"/>
                    <a:pt x="2701" y="14"/>
                  </a:cubicBezTo>
                  <a:cubicBezTo>
                    <a:pt x="2701" y="13"/>
                    <a:pt x="2699" y="12"/>
                    <a:pt x="2698" y="12"/>
                  </a:cubicBezTo>
                  <a:cubicBezTo>
                    <a:pt x="2694" y="12"/>
                    <a:pt x="2694" y="12"/>
                    <a:pt x="2694" y="12"/>
                  </a:cubicBezTo>
                  <a:cubicBezTo>
                    <a:pt x="2695" y="11"/>
                    <a:pt x="2695" y="11"/>
                    <a:pt x="2695" y="11"/>
                  </a:cubicBezTo>
                  <a:cubicBezTo>
                    <a:pt x="2695" y="8"/>
                    <a:pt x="2695" y="8"/>
                    <a:pt x="2695" y="8"/>
                  </a:cubicBezTo>
                  <a:cubicBezTo>
                    <a:pt x="2695" y="6"/>
                    <a:pt x="2693" y="5"/>
                    <a:pt x="2691" y="5"/>
                  </a:cubicBezTo>
                  <a:cubicBezTo>
                    <a:pt x="2690" y="5"/>
                    <a:pt x="2688" y="6"/>
                    <a:pt x="2688" y="8"/>
                  </a:cubicBezTo>
                  <a:cubicBezTo>
                    <a:pt x="2688" y="11"/>
                    <a:pt x="2688" y="11"/>
                    <a:pt x="2688" y="11"/>
                  </a:cubicBezTo>
                  <a:cubicBezTo>
                    <a:pt x="2688" y="12"/>
                    <a:pt x="2688" y="12"/>
                    <a:pt x="2688" y="12"/>
                  </a:cubicBezTo>
                  <a:cubicBezTo>
                    <a:pt x="2681" y="12"/>
                    <a:pt x="2681" y="12"/>
                    <a:pt x="2681" y="12"/>
                  </a:cubicBezTo>
                  <a:cubicBezTo>
                    <a:pt x="2681" y="11"/>
                    <a:pt x="2681" y="11"/>
                    <a:pt x="2681" y="11"/>
                  </a:cubicBezTo>
                  <a:cubicBezTo>
                    <a:pt x="2681" y="8"/>
                    <a:pt x="2681" y="8"/>
                    <a:pt x="2681" y="8"/>
                  </a:cubicBezTo>
                  <a:cubicBezTo>
                    <a:pt x="2681" y="6"/>
                    <a:pt x="2680" y="5"/>
                    <a:pt x="2678" y="5"/>
                  </a:cubicBezTo>
                  <a:cubicBezTo>
                    <a:pt x="2676" y="5"/>
                    <a:pt x="2675" y="6"/>
                    <a:pt x="2675" y="8"/>
                  </a:cubicBezTo>
                  <a:cubicBezTo>
                    <a:pt x="2675" y="11"/>
                    <a:pt x="2675" y="11"/>
                    <a:pt x="2675" y="11"/>
                  </a:cubicBezTo>
                  <a:cubicBezTo>
                    <a:pt x="2675" y="12"/>
                    <a:pt x="2675" y="12"/>
                    <a:pt x="2675" y="12"/>
                  </a:cubicBezTo>
                  <a:cubicBezTo>
                    <a:pt x="2657" y="12"/>
                    <a:pt x="2657" y="12"/>
                    <a:pt x="2657" y="12"/>
                  </a:cubicBezTo>
                  <a:cubicBezTo>
                    <a:pt x="2657" y="0"/>
                    <a:pt x="2657" y="0"/>
                    <a:pt x="2657" y="0"/>
                  </a:cubicBezTo>
                  <a:cubicBezTo>
                    <a:pt x="2650" y="0"/>
                    <a:pt x="2650" y="0"/>
                    <a:pt x="2650" y="0"/>
                  </a:cubicBezTo>
                  <a:cubicBezTo>
                    <a:pt x="2650" y="12"/>
                    <a:pt x="2650" y="12"/>
                    <a:pt x="2650" y="12"/>
                  </a:cubicBezTo>
                  <a:cubicBezTo>
                    <a:pt x="2632" y="12"/>
                    <a:pt x="2632" y="12"/>
                    <a:pt x="2632" y="12"/>
                  </a:cubicBezTo>
                  <a:cubicBezTo>
                    <a:pt x="2632" y="11"/>
                    <a:pt x="2632" y="11"/>
                    <a:pt x="2632" y="11"/>
                  </a:cubicBezTo>
                  <a:cubicBezTo>
                    <a:pt x="2632" y="8"/>
                    <a:pt x="2632" y="8"/>
                    <a:pt x="2632" y="8"/>
                  </a:cubicBezTo>
                  <a:cubicBezTo>
                    <a:pt x="2632" y="6"/>
                    <a:pt x="2631" y="5"/>
                    <a:pt x="2629" y="5"/>
                  </a:cubicBezTo>
                  <a:cubicBezTo>
                    <a:pt x="2627" y="5"/>
                    <a:pt x="2626" y="6"/>
                    <a:pt x="2626" y="8"/>
                  </a:cubicBezTo>
                  <a:cubicBezTo>
                    <a:pt x="2626" y="11"/>
                    <a:pt x="2626" y="11"/>
                    <a:pt x="2626" y="11"/>
                  </a:cubicBezTo>
                  <a:cubicBezTo>
                    <a:pt x="2626" y="12"/>
                    <a:pt x="2626" y="12"/>
                    <a:pt x="2626" y="12"/>
                  </a:cubicBezTo>
                  <a:cubicBezTo>
                    <a:pt x="2619" y="12"/>
                    <a:pt x="2619" y="12"/>
                    <a:pt x="2619" y="12"/>
                  </a:cubicBezTo>
                  <a:cubicBezTo>
                    <a:pt x="2619" y="11"/>
                    <a:pt x="2619" y="11"/>
                    <a:pt x="2619" y="11"/>
                  </a:cubicBezTo>
                  <a:cubicBezTo>
                    <a:pt x="2619" y="8"/>
                    <a:pt x="2619" y="8"/>
                    <a:pt x="2619" y="8"/>
                  </a:cubicBezTo>
                  <a:cubicBezTo>
                    <a:pt x="2619" y="6"/>
                    <a:pt x="2617" y="5"/>
                    <a:pt x="2616" y="5"/>
                  </a:cubicBezTo>
                  <a:cubicBezTo>
                    <a:pt x="2614" y="5"/>
                    <a:pt x="2612" y="6"/>
                    <a:pt x="2612" y="8"/>
                  </a:cubicBezTo>
                  <a:cubicBezTo>
                    <a:pt x="2612" y="11"/>
                    <a:pt x="2612" y="11"/>
                    <a:pt x="2612" y="11"/>
                  </a:cubicBezTo>
                  <a:cubicBezTo>
                    <a:pt x="2613" y="12"/>
                    <a:pt x="2613" y="12"/>
                    <a:pt x="2613" y="12"/>
                  </a:cubicBezTo>
                  <a:cubicBezTo>
                    <a:pt x="2609" y="12"/>
                    <a:pt x="2609" y="12"/>
                    <a:pt x="2609" y="12"/>
                  </a:cubicBezTo>
                  <a:cubicBezTo>
                    <a:pt x="2607" y="12"/>
                    <a:pt x="2606" y="13"/>
                    <a:pt x="2606" y="15"/>
                  </a:cubicBezTo>
                  <a:cubicBezTo>
                    <a:pt x="2606" y="16"/>
                    <a:pt x="2606" y="17"/>
                    <a:pt x="2607" y="18"/>
                  </a:cubicBezTo>
                  <a:cubicBezTo>
                    <a:pt x="2437" y="52"/>
                    <a:pt x="2265" y="71"/>
                    <a:pt x="2092" y="73"/>
                  </a:cubicBezTo>
                  <a:cubicBezTo>
                    <a:pt x="1916" y="71"/>
                    <a:pt x="1739" y="51"/>
                    <a:pt x="1564" y="15"/>
                  </a:cubicBezTo>
                  <a:cubicBezTo>
                    <a:pt x="1566" y="15"/>
                    <a:pt x="1567" y="14"/>
                    <a:pt x="1569" y="14"/>
                  </a:cubicBezTo>
                  <a:cubicBezTo>
                    <a:pt x="1568" y="13"/>
                    <a:pt x="1568" y="13"/>
                    <a:pt x="1568" y="13"/>
                  </a:cubicBezTo>
                  <a:cubicBezTo>
                    <a:pt x="1566" y="14"/>
                    <a:pt x="1564" y="14"/>
                    <a:pt x="1562" y="15"/>
                  </a:cubicBezTo>
                  <a:cubicBezTo>
                    <a:pt x="1560" y="14"/>
                    <a:pt x="1558" y="14"/>
                    <a:pt x="1556" y="13"/>
                  </a:cubicBezTo>
                  <a:cubicBezTo>
                    <a:pt x="1556" y="14"/>
                    <a:pt x="1556" y="14"/>
                    <a:pt x="1556" y="14"/>
                  </a:cubicBezTo>
                  <a:cubicBezTo>
                    <a:pt x="1558" y="14"/>
                    <a:pt x="1559" y="15"/>
                    <a:pt x="1561" y="15"/>
                  </a:cubicBezTo>
                  <a:cubicBezTo>
                    <a:pt x="1558" y="16"/>
                    <a:pt x="1556" y="16"/>
                    <a:pt x="1553" y="17"/>
                  </a:cubicBezTo>
                  <a:cubicBezTo>
                    <a:pt x="1554" y="16"/>
                    <a:pt x="1554" y="16"/>
                    <a:pt x="1554" y="15"/>
                  </a:cubicBezTo>
                  <a:cubicBezTo>
                    <a:pt x="1554" y="13"/>
                    <a:pt x="1553" y="12"/>
                    <a:pt x="1551" y="12"/>
                  </a:cubicBezTo>
                  <a:cubicBezTo>
                    <a:pt x="1547" y="12"/>
                    <a:pt x="1547" y="12"/>
                    <a:pt x="1547" y="12"/>
                  </a:cubicBezTo>
                  <a:cubicBezTo>
                    <a:pt x="1547" y="11"/>
                    <a:pt x="1547" y="11"/>
                    <a:pt x="1547" y="11"/>
                  </a:cubicBezTo>
                  <a:cubicBezTo>
                    <a:pt x="1547" y="8"/>
                    <a:pt x="1547" y="8"/>
                    <a:pt x="1547" y="8"/>
                  </a:cubicBezTo>
                  <a:cubicBezTo>
                    <a:pt x="1547" y="6"/>
                    <a:pt x="1546" y="5"/>
                    <a:pt x="1544" y="5"/>
                  </a:cubicBezTo>
                  <a:cubicBezTo>
                    <a:pt x="1542" y="5"/>
                    <a:pt x="1541" y="6"/>
                    <a:pt x="1541" y="8"/>
                  </a:cubicBezTo>
                  <a:cubicBezTo>
                    <a:pt x="1541" y="11"/>
                    <a:pt x="1541" y="11"/>
                    <a:pt x="1541" y="11"/>
                  </a:cubicBezTo>
                  <a:cubicBezTo>
                    <a:pt x="1541" y="12"/>
                    <a:pt x="1541" y="12"/>
                    <a:pt x="1541" y="12"/>
                  </a:cubicBezTo>
                  <a:cubicBezTo>
                    <a:pt x="1534" y="12"/>
                    <a:pt x="1534" y="12"/>
                    <a:pt x="1534" y="12"/>
                  </a:cubicBezTo>
                  <a:cubicBezTo>
                    <a:pt x="1534" y="11"/>
                    <a:pt x="1534" y="11"/>
                    <a:pt x="1534" y="11"/>
                  </a:cubicBezTo>
                  <a:cubicBezTo>
                    <a:pt x="1534" y="8"/>
                    <a:pt x="1534" y="8"/>
                    <a:pt x="1534" y="8"/>
                  </a:cubicBezTo>
                  <a:cubicBezTo>
                    <a:pt x="1534" y="6"/>
                    <a:pt x="1532" y="5"/>
                    <a:pt x="1531" y="5"/>
                  </a:cubicBezTo>
                  <a:cubicBezTo>
                    <a:pt x="1529" y="5"/>
                    <a:pt x="1527" y="6"/>
                    <a:pt x="1527" y="8"/>
                  </a:cubicBezTo>
                  <a:cubicBezTo>
                    <a:pt x="1527" y="11"/>
                    <a:pt x="1527" y="11"/>
                    <a:pt x="1527" y="11"/>
                  </a:cubicBezTo>
                  <a:cubicBezTo>
                    <a:pt x="1528" y="12"/>
                    <a:pt x="1528" y="12"/>
                    <a:pt x="1528" y="12"/>
                  </a:cubicBezTo>
                  <a:cubicBezTo>
                    <a:pt x="1510" y="12"/>
                    <a:pt x="1510" y="12"/>
                    <a:pt x="1510" y="12"/>
                  </a:cubicBezTo>
                  <a:cubicBezTo>
                    <a:pt x="1510" y="0"/>
                    <a:pt x="1510" y="0"/>
                    <a:pt x="1510" y="0"/>
                  </a:cubicBezTo>
                  <a:cubicBezTo>
                    <a:pt x="1502" y="0"/>
                    <a:pt x="1502" y="0"/>
                    <a:pt x="1502" y="0"/>
                  </a:cubicBezTo>
                  <a:cubicBezTo>
                    <a:pt x="1502" y="12"/>
                    <a:pt x="1502" y="12"/>
                    <a:pt x="1502" y="12"/>
                  </a:cubicBezTo>
                  <a:cubicBezTo>
                    <a:pt x="1485" y="12"/>
                    <a:pt x="1485" y="12"/>
                    <a:pt x="1485" y="12"/>
                  </a:cubicBezTo>
                  <a:cubicBezTo>
                    <a:pt x="1485" y="11"/>
                    <a:pt x="1485" y="11"/>
                    <a:pt x="1485" y="11"/>
                  </a:cubicBezTo>
                  <a:cubicBezTo>
                    <a:pt x="1485" y="8"/>
                    <a:pt x="1485" y="8"/>
                    <a:pt x="1485" y="8"/>
                  </a:cubicBezTo>
                  <a:cubicBezTo>
                    <a:pt x="1485" y="6"/>
                    <a:pt x="1483" y="5"/>
                    <a:pt x="1482" y="5"/>
                  </a:cubicBezTo>
                  <a:cubicBezTo>
                    <a:pt x="1480" y="5"/>
                    <a:pt x="1479" y="6"/>
                    <a:pt x="1479" y="8"/>
                  </a:cubicBezTo>
                  <a:cubicBezTo>
                    <a:pt x="1479" y="11"/>
                    <a:pt x="1479" y="11"/>
                    <a:pt x="1479" y="11"/>
                  </a:cubicBezTo>
                  <a:cubicBezTo>
                    <a:pt x="1479" y="12"/>
                    <a:pt x="1479" y="12"/>
                    <a:pt x="1479" y="12"/>
                  </a:cubicBezTo>
                  <a:cubicBezTo>
                    <a:pt x="1471" y="12"/>
                    <a:pt x="1471" y="12"/>
                    <a:pt x="1471" y="12"/>
                  </a:cubicBezTo>
                  <a:cubicBezTo>
                    <a:pt x="1471" y="11"/>
                    <a:pt x="1471" y="11"/>
                    <a:pt x="1471" y="11"/>
                  </a:cubicBezTo>
                  <a:cubicBezTo>
                    <a:pt x="1471" y="8"/>
                    <a:pt x="1471" y="8"/>
                    <a:pt x="1471" y="8"/>
                  </a:cubicBezTo>
                  <a:cubicBezTo>
                    <a:pt x="1471" y="6"/>
                    <a:pt x="1470" y="5"/>
                    <a:pt x="1468" y="5"/>
                  </a:cubicBezTo>
                  <a:cubicBezTo>
                    <a:pt x="1467" y="5"/>
                    <a:pt x="1465" y="6"/>
                    <a:pt x="1465" y="8"/>
                  </a:cubicBezTo>
                  <a:cubicBezTo>
                    <a:pt x="1465" y="11"/>
                    <a:pt x="1465" y="11"/>
                    <a:pt x="1465" y="11"/>
                  </a:cubicBezTo>
                  <a:cubicBezTo>
                    <a:pt x="1465" y="12"/>
                    <a:pt x="1465" y="12"/>
                    <a:pt x="1465" y="12"/>
                  </a:cubicBezTo>
                  <a:cubicBezTo>
                    <a:pt x="1462" y="12"/>
                    <a:pt x="1462" y="12"/>
                    <a:pt x="1462" y="12"/>
                  </a:cubicBezTo>
                  <a:cubicBezTo>
                    <a:pt x="1460" y="12"/>
                    <a:pt x="1458" y="13"/>
                    <a:pt x="1458" y="15"/>
                  </a:cubicBezTo>
                  <a:cubicBezTo>
                    <a:pt x="1458" y="17"/>
                    <a:pt x="1460" y="18"/>
                    <a:pt x="1462" y="18"/>
                  </a:cubicBezTo>
                  <a:cubicBezTo>
                    <a:pt x="1471" y="18"/>
                    <a:pt x="1471" y="18"/>
                    <a:pt x="1471" y="18"/>
                  </a:cubicBezTo>
                  <a:cubicBezTo>
                    <a:pt x="1301" y="52"/>
                    <a:pt x="1130" y="71"/>
                    <a:pt x="958" y="73"/>
                  </a:cubicBezTo>
                  <a:cubicBezTo>
                    <a:pt x="782" y="71"/>
                    <a:pt x="605" y="51"/>
                    <a:pt x="430" y="15"/>
                  </a:cubicBezTo>
                  <a:cubicBezTo>
                    <a:pt x="431" y="15"/>
                    <a:pt x="433" y="14"/>
                    <a:pt x="434" y="14"/>
                  </a:cubicBezTo>
                  <a:cubicBezTo>
                    <a:pt x="434" y="13"/>
                    <a:pt x="434" y="13"/>
                    <a:pt x="434" y="13"/>
                  </a:cubicBezTo>
                  <a:cubicBezTo>
                    <a:pt x="432" y="14"/>
                    <a:pt x="430" y="14"/>
                    <a:pt x="428" y="15"/>
                  </a:cubicBezTo>
                  <a:cubicBezTo>
                    <a:pt x="426" y="14"/>
                    <a:pt x="424" y="14"/>
                    <a:pt x="422" y="13"/>
                  </a:cubicBezTo>
                  <a:cubicBezTo>
                    <a:pt x="422" y="14"/>
                    <a:pt x="422" y="14"/>
                    <a:pt x="422" y="14"/>
                  </a:cubicBezTo>
                  <a:cubicBezTo>
                    <a:pt x="423" y="14"/>
                    <a:pt x="425" y="15"/>
                    <a:pt x="426" y="15"/>
                  </a:cubicBezTo>
                  <a:cubicBezTo>
                    <a:pt x="414" y="18"/>
                    <a:pt x="403" y="20"/>
                    <a:pt x="391" y="22"/>
                  </a:cubicBezTo>
                  <a:cubicBezTo>
                    <a:pt x="384" y="21"/>
                    <a:pt x="377" y="19"/>
                    <a:pt x="370" y="18"/>
                  </a:cubicBezTo>
                  <a:cubicBezTo>
                    <a:pt x="403" y="18"/>
                    <a:pt x="403" y="18"/>
                    <a:pt x="403" y="18"/>
                  </a:cubicBezTo>
                  <a:cubicBezTo>
                    <a:pt x="405" y="18"/>
                    <a:pt x="407" y="17"/>
                    <a:pt x="407" y="15"/>
                  </a:cubicBezTo>
                  <a:cubicBezTo>
                    <a:pt x="407" y="13"/>
                    <a:pt x="405" y="12"/>
                    <a:pt x="403" y="12"/>
                  </a:cubicBezTo>
                  <a:cubicBezTo>
                    <a:pt x="400" y="12"/>
                    <a:pt x="400" y="12"/>
                    <a:pt x="400" y="12"/>
                  </a:cubicBezTo>
                  <a:cubicBezTo>
                    <a:pt x="400" y="11"/>
                    <a:pt x="400" y="11"/>
                    <a:pt x="400" y="11"/>
                  </a:cubicBezTo>
                  <a:cubicBezTo>
                    <a:pt x="400" y="8"/>
                    <a:pt x="400" y="8"/>
                    <a:pt x="400" y="8"/>
                  </a:cubicBezTo>
                  <a:cubicBezTo>
                    <a:pt x="400" y="6"/>
                    <a:pt x="398" y="5"/>
                    <a:pt x="397" y="5"/>
                  </a:cubicBezTo>
                  <a:cubicBezTo>
                    <a:pt x="395" y="5"/>
                    <a:pt x="394" y="6"/>
                    <a:pt x="394" y="8"/>
                  </a:cubicBezTo>
                  <a:cubicBezTo>
                    <a:pt x="394" y="11"/>
                    <a:pt x="394" y="11"/>
                    <a:pt x="394" y="11"/>
                  </a:cubicBezTo>
                  <a:cubicBezTo>
                    <a:pt x="394" y="12"/>
                    <a:pt x="394" y="12"/>
                    <a:pt x="394" y="12"/>
                  </a:cubicBezTo>
                  <a:cubicBezTo>
                    <a:pt x="386" y="12"/>
                    <a:pt x="386" y="12"/>
                    <a:pt x="386" y="12"/>
                  </a:cubicBezTo>
                  <a:cubicBezTo>
                    <a:pt x="386" y="11"/>
                    <a:pt x="386" y="11"/>
                    <a:pt x="386" y="11"/>
                  </a:cubicBezTo>
                  <a:cubicBezTo>
                    <a:pt x="386" y="8"/>
                    <a:pt x="386" y="8"/>
                    <a:pt x="386" y="8"/>
                  </a:cubicBezTo>
                  <a:cubicBezTo>
                    <a:pt x="386" y="6"/>
                    <a:pt x="385" y="5"/>
                    <a:pt x="383" y="5"/>
                  </a:cubicBezTo>
                  <a:cubicBezTo>
                    <a:pt x="382" y="5"/>
                    <a:pt x="380" y="6"/>
                    <a:pt x="380" y="8"/>
                  </a:cubicBezTo>
                  <a:cubicBezTo>
                    <a:pt x="380" y="11"/>
                    <a:pt x="380" y="11"/>
                    <a:pt x="380" y="11"/>
                  </a:cubicBezTo>
                  <a:cubicBezTo>
                    <a:pt x="380" y="12"/>
                    <a:pt x="380" y="12"/>
                    <a:pt x="380" y="12"/>
                  </a:cubicBezTo>
                  <a:cubicBezTo>
                    <a:pt x="363" y="12"/>
                    <a:pt x="363" y="12"/>
                    <a:pt x="363" y="12"/>
                  </a:cubicBezTo>
                  <a:cubicBezTo>
                    <a:pt x="363" y="0"/>
                    <a:pt x="363" y="0"/>
                    <a:pt x="363" y="0"/>
                  </a:cubicBezTo>
                  <a:cubicBezTo>
                    <a:pt x="355" y="0"/>
                    <a:pt x="355" y="0"/>
                    <a:pt x="355" y="0"/>
                  </a:cubicBezTo>
                  <a:cubicBezTo>
                    <a:pt x="355" y="12"/>
                    <a:pt x="355" y="12"/>
                    <a:pt x="355" y="12"/>
                  </a:cubicBezTo>
                  <a:cubicBezTo>
                    <a:pt x="337" y="12"/>
                    <a:pt x="337" y="12"/>
                    <a:pt x="337" y="12"/>
                  </a:cubicBezTo>
                  <a:cubicBezTo>
                    <a:pt x="337" y="11"/>
                    <a:pt x="337" y="11"/>
                    <a:pt x="337" y="11"/>
                  </a:cubicBezTo>
                  <a:cubicBezTo>
                    <a:pt x="337" y="8"/>
                    <a:pt x="337" y="8"/>
                    <a:pt x="337" y="8"/>
                  </a:cubicBezTo>
                  <a:cubicBezTo>
                    <a:pt x="337" y="6"/>
                    <a:pt x="336" y="5"/>
                    <a:pt x="334" y="5"/>
                  </a:cubicBezTo>
                  <a:cubicBezTo>
                    <a:pt x="333" y="5"/>
                    <a:pt x="331" y="6"/>
                    <a:pt x="331" y="8"/>
                  </a:cubicBezTo>
                  <a:cubicBezTo>
                    <a:pt x="331" y="11"/>
                    <a:pt x="331" y="11"/>
                    <a:pt x="331" y="11"/>
                  </a:cubicBezTo>
                  <a:cubicBezTo>
                    <a:pt x="331" y="12"/>
                    <a:pt x="331" y="12"/>
                    <a:pt x="331" y="12"/>
                  </a:cubicBezTo>
                  <a:cubicBezTo>
                    <a:pt x="324" y="12"/>
                    <a:pt x="324" y="12"/>
                    <a:pt x="324" y="12"/>
                  </a:cubicBezTo>
                  <a:cubicBezTo>
                    <a:pt x="324" y="11"/>
                    <a:pt x="324" y="11"/>
                    <a:pt x="324" y="11"/>
                  </a:cubicBezTo>
                  <a:cubicBezTo>
                    <a:pt x="324" y="8"/>
                    <a:pt x="324" y="8"/>
                    <a:pt x="324" y="8"/>
                  </a:cubicBezTo>
                  <a:cubicBezTo>
                    <a:pt x="324" y="6"/>
                    <a:pt x="323" y="5"/>
                    <a:pt x="321" y="5"/>
                  </a:cubicBezTo>
                  <a:cubicBezTo>
                    <a:pt x="319" y="5"/>
                    <a:pt x="318" y="6"/>
                    <a:pt x="318" y="8"/>
                  </a:cubicBezTo>
                  <a:cubicBezTo>
                    <a:pt x="318" y="11"/>
                    <a:pt x="318" y="11"/>
                    <a:pt x="318" y="11"/>
                  </a:cubicBezTo>
                  <a:cubicBezTo>
                    <a:pt x="318" y="12"/>
                    <a:pt x="318" y="12"/>
                    <a:pt x="318" y="12"/>
                  </a:cubicBezTo>
                  <a:cubicBezTo>
                    <a:pt x="314" y="12"/>
                    <a:pt x="314" y="12"/>
                    <a:pt x="314" y="12"/>
                  </a:cubicBezTo>
                  <a:cubicBezTo>
                    <a:pt x="312" y="12"/>
                    <a:pt x="311" y="13"/>
                    <a:pt x="311" y="15"/>
                  </a:cubicBezTo>
                  <a:cubicBezTo>
                    <a:pt x="311" y="17"/>
                    <a:pt x="312" y="18"/>
                    <a:pt x="314" y="18"/>
                  </a:cubicBezTo>
                  <a:cubicBezTo>
                    <a:pt x="337" y="18"/>
                    <a:pt x="337" y="18"/>
                    <a:pt x="337" y="18"/>
                  </a:cubicBezTo>
                  <a:cubicBezTo>
                    <a:pt x="225" y="41"/>
                    <a:pt x="112" y="56"/>
                    <a:pt x="0" y="65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14" y="57"/>
                    <a:pt x="227" y="41"/>
                    <a:pt x="340" y="18"/>
                  </a:cubicBezTo>
                  <a:cubicBezTo>
                    <a:pt x="355" y="18"/>
                    <a:pt x="355" y="18"/>
                    <a:pt x="355" y="18"/>
                  </a:cubicBezTo>
                  <a:cubicBezTo>
                    <a:pt x="355" y="29"/>
                    <a:pt x="355" y="29"/>
                    <a:pt x="355" y="29"/>
                  </a:cubicBezTo>
                  <a:cubicBezTo>
                    <a:pt x="237" y="50"/>
                    <a:pt x="118" y="64"/>
                    <a:pt x="0" y="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18" y="65"/>
                    <a:pt x="237" y="51"/>
                    <a:pt x="355" y="29"/>
                  </a:cubicBezTo>
                  <a:cubicBezTo>
                    <a:pt x="355" y="382"/>
                    <a:pt x="355" y="382"/>
                    <a:pt x="355" y="382"/>
                  </a:cubicBezTo>
                  <a:cubicBezTo>
                    <a:pt x="363" y="382"/>
                    <a:pt x="363" y="382"/>
                    <a:pt x="363" y="382"/>
                  </a:cubicBezTo>
                  <a:cubicBezTo>
                    <a:pt x="363" y="28"/>
                    <a:pt x="363" y="28"/>
                    <a:pt x="363" y="28"/>
                  </a:cubicBezTo>
                  <a:cubicBezTo>
                    <a:pt x="372" y="26"/>
                    <a:pt x="381" y="25"/>
                    <a:pt x="391" y="23"/>
                  </a:cubicBezTo>
                  <a:cubicBezTo>
                    <a:pt x="567" y="57"/>
                    <a:pt x="745" y="74"/>
                    <a:pt x="921" y="74"/>
                  </a:cubicBezTo>
                  <a:cubicBezTo>
                    <a:pt x="933" y="74"/>
                    <a:pt x="946" y="74"/>
                    <a:pt x="958" y="74"/>
                  </a:cubicBezTo>
                  <a:cubicBezTo>
                    <a:pt x="970" y="74"/>
                    <a:pt x="983" y="74"/>
                    <a:pt x="995" y="74"/>
                  </a:cubicBezTo>
                  <a:cubicBezTo>
                    <a:pt x="1164" y="74"/>
                    <a:pt x="1334" y="58"/>
                    <a:pt x="1502" y="27"/>
                  </a:cubicBezTo>
                  <a:cubicBezTo>
                    <a:pt x="1502" y="382"/>
                    <a:pt x="1502" y="382"/>
                    <a:pt x="1502" y="382"/>
                  </a:cubicBezTo>
                  <a:cubicBezTo>
                    <a:pt x="1510" y="382"/>
                    <a:pt x="1510" y="382"/>
                    <a:pt x="1510" y="382"/>
                  </a:cubicBezTo>
                  <a:cubicBezTo>
                    <a:pt x="1510" y="26"/>
                    <a:pt x="1510" y="26"/>
                    <a:pt x="1510" y="26"/>
                  </a:cubicBezTo>
                  <a:cubicBezTo>
                    <a:pt x="1515" y="25"/>
                    <a:pt x="1520" y="24"/>
                    <a:pt x="1525" y="23"/>
                  </a:cubicBezTo>
                  <a:cubicBezTo>
                    <a:pt x="1701" y="57"/>
                    <a:pt x="1879" y="74"/>
                    <a:pt x="2055" y="74"/>
                  </a:cubicBezTo>
                  <a:cubicBezTo>
                    <a:pt x="2068" y="74"/>
                    <a:pt x="2080" y="74"/>
                    <a:pt x="2092" y="74"/>
                  </a:cubicBezTo>
                  <a:cubicBezTo>
                    <a:pt x="2105" y="74"/>
                    <a:pt x="2117" y="74"/>
                    <a:pt x="2130" y="74"/>
                  </a:cubicBezTo>
                  <a:cubicBezTo>
                    <a:pt x="2302" y="74"/>
                    <a:pt x="2477" y="57"/>
                    <a:pt x="2650" y="25"/>
                  </a:cubicBezTo>
                  <a:cubicBezTo>
                    <a:pt x="2650" y="382"/>
                    <a:pt x="2650" y="382"/>
                    <a:pt x="2650" y="382"/>
                  </a:cubicBezTo>
                  <a:cubicBezTo>
                    <a:pt x="2657" y="382"/>
                    <a:pt x="2657" y="382"/>
                    <a:pt x="2657" y="382"/>
                  </a:cubicBezTo>
                  <a:cubicBezTo>
                    <a:pt x="2657" y="23"/>
                    <a:pt x="2657" y="23"/>
                    <a:pt x="2657" y="23"/>
                  </a:cubicBezTo>
                  <a:cubicBezTo>
                    <a:pt x="2658" y="23"/>
                    <a:pt x="2659" y="23"/>
                    <a:pt x="2660" y="23"/>
                  </a:cubicBezTo>
                  <a:cubicBezTo>
                    <a:pt x="2835" y="57"/>
                    <a:pt x="3013" y="74"/>
                    <a:pt x="3190" y="74"/>
                  </a:cubicBezTo>
                  <a:cubicBezTo>
                    <a:pt x="3202" y="74"/>
                    <a:pt x="3214" y="74"/>
                    <a:pt x="3227" y="74"/>
                  </a:cubicBezTo>
                  <a:cubicBezTo>
                    <a:pt x="3239" y="74"/>
                    <a:pt x="3252" y="74"/>
                    <a:pt x="3264" y="74"/>
                  </a:cubicBezTo>
                  <a:cubicBezTo>
                    <a:pt x="3441" y="74"/>
                    <a:pt x="3619" y="57"/>
                    <a:pt x="3795" y="23"/>
                  </a:cubicBezTo>
                  <a:cubicBezTo>
                    <a:pt x="3796" y="23"/>
                    <a:pt x="3796" y="23"/>
                    <a:pt x="3797" y="23"/>
                  </a:cubicBezTo>
                  <a:cubicBezTo>
                    <a:pt x="3797" y="382"/>
                    <a:pt x="3797" y="382"/>
                    <a:pt x="3797" y="382"/>
                  </a:cubicBezTo>
                  <a:cubicBezTo>
                    <a:pt x="3805" y="382"/>
                    <a:pt x="3805" y="382"/>
                    <a:pt x="3805" y="382"/>
                  </a:cubicBezTo>
                  <a:cubicBezTo>
                    <a:pt x="3805" y="24"/>
                    <a:pt x="3805" y="24"/>
                    <a:pt x="3805" y="24"/>
                  </a:cubicBezTo>
                  <a:cubicBezTo>
                    <a:pt x="3922" y="47"/>
                    <a:pt x="4041" y="62"/>
                    <a:pt x="4160" y="69"/>
                  </a:cubicBezTo>
                  <a:cubicBezTo>
                    <a:pt x="4160" y="68"/>
                    <a:pt x="4160" y="68"/>
                    <a:pt x="4160" y="68"/>
                  </a:cubicBezTo>
                  <a:cubicBezTo>
                    <a:pt x="4041" y="61"/>
                    <a:pt x="3923" y="46"/>
                    <a:pt x="3805" y="24"/>
                  </a:cubicBezTo>
                  <a:cubicBezTo>
                    <a:pt x="3805" y="21"/>
                    <a:pt x="3805" y="21"/>
                    <a:pt x="3805" y="21"/>
                  </a:cubicBezTo>
                  <a:cubicBezTo>
                    <a:pt x="3809" y="20"/>
                    <a:pt x="3813" y="19"/>
                    <a:pt x="3818" y="18"/>
                  </a:cubicBezTo>
                  <a:close/>
                  <a:moveTo>
                    <a:pt x="363" y="27"/>
                  </a:moveTo>
                  <a:cubicBezTo>
                    <a:pt x="363" y="18"/>
                    <a:pt x="363" y="18"/>
                    <a:pt x="363" y="18"/>
                  </a:cubicBezTo>
                  <a:cubicBezTo>
                    <a:pt x="367" y="18"/>
                    <a:pt x="367" y="18"/>
                    <a:pt x="367" y="18"/>
                  </a:cubicBezTo>
                  <a:cubicBezTo>
                    <a:pt x="374" y="20"/>
                    <a:pt x="382" y="21"/>
                    <a:pt x="389" y="23"/>
                  </a:cubicBezTo>
                  <a:cubicBezTo>
                    <a:pt x="380" y="24"/>
                    <a:pt x="371" y="26"/>
                    <a:pt x="363" y="27"/>
                  </a:cubicBezTo>
                  <a:close/>
                  <a:moveTo>
                    <a:pt x="393" y="23"/>
                  </a:moveTo>
                  <a:cubicBezTo>
                    <a:pt x="404" y="20"/>
                    <a:pt x="416" y="18"/>
                    <a:pt x="428" y="15"/>
                  </a:cubicBezTo>
                  <a:cubicBezTo>
                    <a:pt x="593" y="50"/>
                    <a:pt x="761" y="69"/>
                    <a:pt x="927" y="73"/>
                  </a:cubicBezTo>
                  <a:cubicBezTo>
                    <a:pt x="749" y="74"/>
                    <a:pt x="570" y="57"/>
                    <a:pt x="393" y="23"/>
                  </a:cubicBezTo>
                  <a:close/>
                  <a:moveTo>
                    <a:pt x="989" y="73"/>
                  </a:moveTo>
                  <a:cubicBezTo>
                    <a:pt x="1151" y="69"/>
                    <a:pt x="1314" y="51"/>
                    <a:pt x="1475" y="18"/>
                  </a:cubicBezTo>
                  <a:cubicBezTo>
                    <a:pt x="1501" y="18"/>
                    <a:pt x="1501" y="18"/>
                    <a:pt x="1501" y="18"/>
                  </a:cubicBezTo>
                  <a:cubicBezTo>
                    <a:pt x="1502" y="18"/>
                    <a:pt x="1502" y="18"/>
                    <a:pt x="1502" y="18"/>
                  </a:cubicBezTo>
                  <a:cubicBezTo>
                    <a:pt x="1502" y="26"/>
                    <a:pt x="1502" y="26"/>
                    <a:pt x="1502" y="26"/>
                  </a:cubicBezTo>
                  <a:cubicBezTo>
                    <a:pt x="1332" y="58"/>
                    <a:pt x="1160" y="74"/>
                    <a:pt x="989" y="73"/>
                  </a:cubicBezTo>
                  <a:close/>
                  <a:moveTo>
                    <a:pt x="1510" y="25"/>
                  </a:moveTo>
                  <a:cubicBezTo>
                    <a:pt x="1510" y="20"/>
                    <a:pt x="1510" y="20"/>
                    <a:pt x="1510" y="20"/>
                  </a:cubicBezTo>
                  <a:cubicBezTo>
                    <a:pt x="1514" y="21"/>
                    <a:pt x="1519" y="22"/>
                    <a:pt x="1523" y="23"/>
                  </a:cubicBezTo>
                  <a:cubicBezTo>
                    <a:pt x="1519" y="23"/>
                    <a:pt x="1514" y="24"/>
                    <a:pt x="1510" y="25"/>
                  </a:cubicBezTo>
                  <a:close/>
                  <a:moveTo>
                    <a:pt x="1510" y="19"/>
                  </a:moveTo>
                  <a:cubicBezTo>
                    <a:pt x="1510" y="18"/>
                    <a:pt x="1510" y="18"/>
                    <a:pt x="1510" y="18"/>
                  </a:cubicBezTo>
                  <a:cubicBezTo>
                    <a:pt x="1546" y="18"/>
                    <a:pt x="1546" y="18"/>
                    <a:pt x="1546" y="18"/>
                  </a:cubicBezTo>
                  <a:cubicBezTo>
                    <a:pt x="1539" y="19"/>
                    <a:pt x="1532" y="21"/>
                    <a:pt x="1525" y="22"/>
                  </a:cubicBezTo>
                  <a:cubicBezTo>
                    <a:pt x="1520" y="21"/>
                    <a:pt x="1515" y="20"/>
                    <a:pt x="1510" y="19"/>
                  </a:cubicBezTo>
                  <a:close/>
                  <a:moveTo>
                    <a:pt x="1527" y="23"/>
                  </a:moveTo>
                  <a:cubicBezTo>
                    <a:pt x="1534" y="21"/>
                    <a:pt x="1542" y="20"/>
                    <a:pt x="1549" y="18"/>
                  </a:cubicBezTo>
                  <a:cubicBezTo>
                    <a:pt x="1551" y="18"/>
                    <a:pt x="1551" y="18"/>
                    <a:pt x="1551" y="18"/>
                  </a:cubicBezTo>
                  <a:cubicBezTo>
                    <a:pt x="1551" y="18"/>
                    <a:pt x="1552" y="18"/>
                    <a:pt x="1553" y="17"/>
                  </a:cubicBezTo>
                  <a:cubicBezTo>
                    <a:pt x="1556" y="17"/>
                    <a:pt x="1559" y="16"/>
                    <a:pt x="1562" y="15"/>
                  </a:cubicBezTo>
                  <a:cubicBezTo>
                    <a:pt x="1728" y="50"/>
                    <a:pt x="1895" y="69"/>
                    <a:pt x="2062" y="73"/>
                  </a:cubicBezTo>
                  <a:cubicBezTo>
                    <a:pt x="1883" y="74"/>
                    <a:pt x="1705" y="57"/>
                    <a:pt x="1527" y="23"/>
                  </a:cubicBezTo>
                  <a:close/>
                  <a:moveTo>
                    <a:pt x="2650" y="20"/>
                  </a:moveTo>
                  <a:cubicBezTo>
                    <a:pt x="2646" y="20"/>
                    <a:pt x="2643" y="19"/>
                    <a:pt x="2639" y="18"/>
                  </a:cubicBezTo>
                  <a:cubicBezTo>
                    <a:pt x="2650" y="18"/>
                    <a:pt x="2650" y="18"/>
                    <a:pt x="2650" y="18"/>
                  </a:cubicBezTo>
                  <a:lnTo>
                    <a:pt x="2650" y="20"/>
                  </a:lnTo>
                  <a:close/>
                  <a:moveTo>
                    <a:pt x="2123" y="73"/>
                  </a:moveTo>
                  <a:cubicBezTo>
                    <a:pt x="2285" y="69"/>
                    <a:pt x="2448" y="51"/>
                    <a:pt x="2609" y="18"/>
                  </a:cubicBezTo>
                  <a:cubicBezTo>
                    <a:pt x="2636" y="18"/>
                    <a:pt x="2636" y="18"/>
                    <a:pt x="2636" y="18"/>
                  </a:cubicBezTo>
                  <a:cubicBezTo>
                    <a:pt x="2640" y="19"/>
                    <a:pt x="2645" y="20"/>
                    <a:pt x="2650" y="21"/>
                  </a:cubicBezTo>
                  <a:cubicBezTo>
                    <a:pt x="2650" y="24"/>
                    <a:pt x="2650" y="24"/>
                    <a:pt x="2650" y="24"/>
                  </a:cubicBezTo>
                  <a:cubicBezTo>
                    <a:pt x="2475" y="57"/>
                    <a:pt x="2299" y="74"/>
                    <a:pt x="2123" y="73"/>
                  </a:cubicBezTo>
                  <a:close/>
                  <a:moveTo>
                    <a:pt x="2657" y="23"/>
                  </a:moveTo>
                  <a:cubicBezTo>
                    <a:pt x="2657" y="22"/>
                    <a:pt x="2657" y="22"/>
                    <a:pt x="2657" y="22"/>
                  </a:cubicBezTo>
                  <a:cubicBezTo>
                    <a:pt x="2658" y="23"/>
                    <a:pt x="2658" y="23"/>
                    <a:pt x="2658" y="23"/>
                  </a:cubicBezTo>
                  <a:lnTo>
                    <a:pt x="2657" y="23"/>
                  </a:lnTo>
                  <a:close/>
                  <a:moveTo>
                    <a:pt x="2657" y="22"/>
                  </a:moveTo>
                  <a:cubicBezTo>
                    <a:pt x="2657" y="18"/>
                    <a:pt x="2657" y="18"/>
                    <a:pt x="2657" y="18"/>
                  </a:cubicBezTo>
                  <a:cubicBezTo>
                    <a:pt x="2680" y="18"/>
                    <a:pt x="2680" y="18"/>
                    <a:pt x="2680" y="18"/>
                  </a:cubicBezTo>
                  <a:cubicBezTo>
                    <a:pt x="2673" y="19"/>
                    <a:pt x="2666" y="21"/>
                    <a:pt x="2660" y="22"/>
                  </a:cubicBezTo>
                  <a:cubicBezTo>
                    <a:pt x="2659" y="22"/>
                    <a:pt x="2658" y="22"/>
                    <a:pt x="2657" y="22"/>
                  </a:cubicBezTo>
                  <a:close/>
                  <a:moveTo>
                    <a:pt x="2661" y="23"/>
                  </a:moveTo>
                  <a:cubicBezTo>
                    <a:pt x="2669" y="21"/>
                    <a:pt x="2676" y="20"/>
                    <a:pt x="2684" y="18"/>
                  </a:cubicBezTo>
                  <a:cubicBezTo>
                    <a:pt x="2698" y="18"/>
                    <a:pt x="2698" y="18"/>
                    <a:pt x="2698" y="18"/>
                  </a:cubicBezTo>
                  <a:cubicBezTo>
                    <a:pt x="2699" y="18"/>
                    <a:pt x="2700" y="17"/>
                    <a:pt x="2701" y="16"/>
                  </a:cubicBezTo>
                  <a:cubicBezTo>
                    <a:pt x="2865" y="50"/>
                    <a:pt x="3031" y="69"/>
                    <a:pt x="3196" y="73"/>
                  </a:cubicBezTo>
                  <a:cubicBezTo>
                    <a:pt x="3018" y="74"/>
                    <a:pt x="2839" y="57"/>
                    <a:pt x="2661" y="23"/>
                  </a:cubicBezTo>
                  <a:close/>
                  <a:moveTo>
                    <a:pt x="3814" y="18"/>
                  </a:moveTo>
                  <a:cubicBezTo>
                    <a:pt x="3811" y="19"/>
                    <a:pt x="3808" y="19"/>
                    <a:pt x="3805" y="20"/>
                  </a:cubicBezTo>
                  <a:cubicBezTo>
                    <a:pt x="3805" y="18"/>
                    <a:pt x="3805" y="18"/>
                    <a:pt x="3805" y="18"/>
                  </a:cubicBezTo>
                  <a:lnTo>
                    <a:pt x="3814" y="18"/>
                  </a:lnTo>
                  <a:close/>
                  <a:moveTo>
                    <a:pt x="3258" y="73"/>
                  </a:moveTo>
                  <a:cubicBezTo>
                    <a:pt x="3423" y="69"/>
                    <a:pt x="3589" y="50"/>
                    <a:pt x="3753" y="16"/>
                  </a:cubicBezTo>
                  <a:cubicBezTo>
                    <a:pt x="3754" y="17"/>
                    <a:pt x="3755" y="18"/>
                    <a:pt x="3756" y="18"/>
                  </a:cubicBezTo>
                  <a:cubicBezTo>
                    <a:pt x="3773" y="18"/>
                    <a:pt x="3773" y="18"/>
                    <a:pt x="3773" y="18"/>
                  </a:cubicBezTo>
                  <a:cubicBezTo>
                    <a:pt x="3779" y="20"/>
                    <a:pt x="3786" y="21"/>
                    <a:pt x="3793" y="22"/>
                  </a:cubicBezTo>
                  <a:cubicBezTo>
                    <a:pt x="3615" y="57"/>
                    <a:pt x="3437" y="74"/>
                    <a:pt x="3258" y="73"/>
                  </a:cubicBezTo>
                  <a:close/>
                  <a:moveTo>
                    <a:pt x="3776" y="18"/>
                  </a:moveTo>
                  <a:cubicBezTo>
                    <a:pt x="3797" y="18"/>
                    <a:pt x="3797" y="18"/>
                    <a:pt x="3797" y="18"/>
                  </a:cubicBezTo>
                  <a:cubicBezTo>
                    <a:pt x="3797" y="22"/>
                    <a:pt x="3797" y="22"/>
                    <a:pt x="3797" y="22"/>
                  </a:cubicBezTo>
                  <a:cubicBezTo>
                    <a:pt x="3796" y="22"/>
                    <a:pt x="3796" y="22"/>
                    <a:pt x="3795" y="22"/>
                  </a:cubicBezTo>
                  <a:cubicBezTo>
                    <a:pt x="3789" y="21"/>
                    <a:pt x="3782" y="19"/>
                    <a:pt x="3776" y="18"/>
                  </a:cubicBezTo>
                  <a:close/>
                  <a:moveTo>
                    <a:pt x="3797" y="22"/>
                  </a:moveTo>
                  <a:cubicBezTo>
                    <a:pt x="3797" y="22"/>
                    <a:pt x="3797" y="22"/>
                    <a:pt x="3797" y="22"/>
                  </a:cubicBezTo>
                  <a:cubicBezTo>
                    <a:pt x="3797" y="22"/>
                    <a:pt x="3797" y="22"/>
                    <a:pt x="3797" y="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5800725" y="4877614"/>
              <a:ext cx="3343274" cy="287338"/>
            </a:xfrm>
            <a:custGeom>
              <a:avLst/>
              <a:gdLst/>
              <a:ahLst/>
              <a:cxnLst/>
              <a:rect l="l" t="t" r="r" b="b"/>
              <a:pathLst>
                <a:path w="1767" h="152" extrusionOk="0">
                  <a:moveTo>
                    <a:pt x="0" y="152"/>
                  </a:moveTo>
                  <a:cubicBezTo>
                    <a:pt x="1767" y="152"/>
                    <a:pt x="1767" y="152"/>
                    <a:pt x="1767" y="152"/>
                  </a:cubicBezTo>
                  <a:cubicBezTo>
                    <a:pt x="1767" y="62"/>
                    <a:pt x="1767" y="62"/>
                    <a:pt x="1767" y="62"/>
                  </a:cubicBezTo>
                  <a:cubicBezTo>
                    <a:pt x="1178" y="0"/>
                    <a:pt x="579" y="31"/>
                    <a:pt x="0" y="1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8"/>
          <p:cNvGrpSpPr/>
          <p:nvPr/>
        </p:nvGrpSpPr>
        <p:grpSpPr>
          <a:xfrm>
            <a:off x="5230725" y="4080881"/>
            <a:ext cx="2672481" cy="1084069"/>
            <a:chOff x="5230725" y="4080881"/>
            <a:chExt cx="2672481" cy="1084069"/>
          </a:xfrm>
        </p:grpSpPr>
        <p:sp>
          <p:nvSpPr>
            <p:cNvPr id="425" name="Google Shape;425;p8"/>
            <p:cNvSpPr/>
            <p:nvPr/>
          </p:nvSpPr>
          <p:spPr>
            <a:xfrm>
              <a:off x="5230725" y="4841151"/>
              <a:ext cx="1042875" cy="323799"/>
            </a:xfrm>
            <a:custGeom>
              <a:avLst/>
              <a:gdLst/>
              <a:ahLst/>
              <a:cxnLst/>
              <a:rect l="l" t="t" r="r" b="b"/>
              <a:pathLst>
                <a:path w="1506" h="467" extrusionOk="0">
                  <a:moveTo>
                    <a:pt x="1506" y="467"/>
                  </a:moveTo>
                  <a:cubicBezTo>
                    <a:pt x="0" y="467"/>
                    <a:pt x="0" y="467"/>
                    <a:pt x="0" y="467"/>
                  </a:cubicBezTo>
                  <a:cubicBezTo>
                    <a:pt x="2" y="400"/>
                    <a:pt x="53" y="322"/>
                    <a:pt x="109" y="285"/>
                  </a:cubicBezTo>
                  <a:cubicBezTo>
                    <a:pt x="166" y="248"/>
                    <a:pt x="240" y="241"/>
                    <a:pt x="303" y="267"/>
                  </a:cubicBezTo>
                  <a:cubicBezTo>
                    <a:pt x="325" y="276"/>
                    <a:pt x="346" y="288"/>
                    <a:pt x="369" y="291"/>
                  </a:cubicBezTo>
                  <a:cubicBezTo>
                    <a:pt x="411" y="295"/>
                    <a:pt x="449" y="263"/>
                    <a:pt x="472" y="228"/>
                  </a:cubicBezTo>
                  <a:cubicBezTo>
                    <a:pt x="494" y="192"/>
                    <a:pt x="506" y="151"/>
                    <a:pt x="529" y="115"/>
                  </a:cubicBezTo>
                  <a:cubicBezTo>
                    <a:pt x="574" y="43"/>
                    <a:pt x="661" y="0"/>
                    <a:pt x="745" y="8"/>
                  </a:cubicBezTo>
                  <a:cubicBezTo>
                    <a:pt x="830" y="16"/>
                    <a:pt x="908" y="74"/>
                    <a:pt x="939" y="152"/>
                  </a:cubicBezTo>
                  <a:cubicBezTo>
                    <a:pt x="959" y="202"/>
                    <a:pt x="968" y="266"/>
                    <a:pt x="1017" y="286"/>
                  </a:cubicBezTo>
                  <a:cubicBezTo>
                    <a:pt x="1071" y="308"/>
                    <a:pt x="1126" y="258"/>
                    <a:pt x="1182" y="241"/>
                  </a:cubicBezTo>
                  <a:cubicBezTo>
                    <a:pt x="1243" y="222"/>
                    <a:pt x="1312" y="244"/>
                    <a:pt x="1363" y="283"/>
                  </a:cubicBezTo>
                  <a:cubicBezTo>
                    <a:pt x="1415" y="322"/>
                    <a:pt x="1469" y="414"/>
                    <a:pt x="1506" y="4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6" name="Google Shape;426;p8"/>
            <p:cNvGrpSpPr/>
            <p:nvPr/>
          </p:nvGrpSpPr>
          <p:grpSpPr>
            <a:xfrm>
              <a:off x="6860560" y="4080881"/>
              <a:ext cx="1042646" cy="915868"/>
              <a:chOff x="6860560" y="4080881"/>
              <a:chExt cx="1042646" cy="915868"/>
            </a:xfrm>
          </p:grpSpPr>
          <p:grpSp>
            <p:nvGrpSpPr>
              <p:cNvPr id="427" name="Google Shape;427;p8"/>
              <p:cNvGrpSpPr/>
              <p:nvPr/>
            </p:nvGrpSpPr>
            <p:grpSpPr>
              <a:xfrm>
                <a:off x="7690241" y="4378656"/>
                <a:ext cx="212965" cy="583472"/>
                <a:chOff x="6178550" y="415926"/>
                <a:chExt cx="774700" cy="2122487"/>
              </a:xfrm>
            </p:grpSpPr>
            <p:sp>
              <p:nvSpPr>
                <p:cNvPr id="428" name="Google Shape;428;p8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8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8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8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8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8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8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8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6" name="Google Shape;436;p8"/>
              <p:cNvGrpSpPr/>
              <p:nvPr/>
            </p:nvGrpSpPr>
            <p:grpSpPr>
              <a:xfrm>
                <a:off x="7275443" y="4080881"/>
                <a:ext cx="273004" cy="915641"/>
                <a:chOff x="6178550" y="415926"/>
                <a:chExt cx="774700" cy="2122487"/>
              </a:xfrm>
            </p:grpSpPr>
            <p:sp>
              <p:nvSpPr>
                <p:cNvPr id="437" name="Google Shape;437;p8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8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9" name="Google Shape;439;p8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0" name="Google Shape;440;p8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8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2" name="Google Shape;442;p8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3" name="Google Shape;443;p8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8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5" name="Google Shape;445;p8"/>
              <p:cNvGrpSpPr/>
              <p:nvPr/>
            </p:nvGrpSpPr>
            <p:grpSpPr>
              <a:xfrm>
                <a:off x="6860560" y="4248785"/>
                <a:ext cx="273004" cy="747964"/>
                <a:chOff x="6178550" y="415926"/>
                <a:chExt cx="774700" cy="2122487"/>
              </a:xfrm>
            </p:grpSpPr>
            <p:sp>
              <p:nvSpPr>
                <p:cNvPr id="446" name="Google Shape;446;p8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8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8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8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8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8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8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8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454" name="Google Shape;454;p8"/>
          <p:cNvGrpSpPr/>
          <p:nvPr/>
        </p:nvGrpSpPr>
        <p:grpSpPr>
          <a:xfrm>
            <a:off x="-792010" y="535008"/>
            <a:ext cx="10776048" cy="2617992"/>
            <a:chOff x="-792010" y="535008"/>
            <a:chExt cx="10776048" cy="2617992"/>
          </a:xfrm>
        </p:grpSpPr>
        <p:grpSp>
          <p:nvGrpSpPr>
            <p:cNvPr id="455" name="Google Shape;455;p8"/>
            <p:cNvGrpSpPr/>
            <p:nvPr/>
          </p:nvGrpSpPr>
          <p:grpSpPr>
            <a:xfrm>
              <a:off x="6873762" y="535008"/>
              <a:ext cx="3110277" cy="1049166"/>
              <a:chOff x="-944163" y="151533"/>
              <a:chExt cx="3110277" cy="1049166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-944163" y="151533"/>
                <a:ext cx="3110277" cy="466375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249" extrusionOk="0">
                    <a:moveTo>
                      <a:pt x="1653" y="249"/>
                    </a:moveTo>
                    <a:cubicBezTo>
                      <a:pt x="1606" y="213"/>
                      <a:pt x="1553" y="193"/>
                      <a:pt x="1498" y="193"/>
                    </a:cubicBezTo>
                    <a:cubicBezTo>
                      <a:pt x="1487" y="193"/>
                      <a:pt x="1477" y="193"/>
                      <a:pt x="1467" y="195"/>
                    </a:cubicBezTo>
                    <a:cubicBezTo>
                      <a:pt x="1440" y="166"/>
                      <a:pt x="1410" y="144"/>
                      <a:pt x="1379" y="128"/>
                    </a:cubicBezTo>
                    <a:cubicBezTo>
                      <a:pt x="1351" y="205"/>
                      <a:pt x="1351" y="205"/>
                      <a:pt x="1351" y="205"/>
                    </a:cubicBezTo>
                    <a:cubicBezTo>
                      <a:pt x="1364" y="121"/>
                      <a:pt x="1364" y="121"/>
                      <a:pt x="1364" y="121"/>
                    </a:cubicBezTo>
                    <a:cubicBezTo>
                      <a:pt x="1353" y="116"/>
                      <a:pt x="1342" y="112"/>
                      <a:pt x="1331" y="109"/>
                    </a:cubicBezTo>
                    <a:cubicBezTo>
                      <a:pt x="1331" y="175"/>
                      <a:pt x="1331" y="175"/>
                      <a:pt x="1331" y="175"/>
                    </a:cubicBezTo>
                    <a:cubicBezTo>
                      <a:pt x="1315" y="105"/>
                      <a:pt x="1315" y="105"/>
                      <a:pt x="1315" y="105"/>
                    </a:cubicBezTo>
                    <a:cubicBezTo>
                      <a:pt x="1300" y="102"/>
                      <a:pt x="1285" y="101"/>
                      <a:pt x="1270" y="101"/>
                    </a:cubicBezTo>
                    <a:cubicBezTo>
                      <a:pt x="1242" y="101"/>
                      <a:pt x="1215" y="106"/>
                      <a:pt x="1189" y="116"/>
                    </a:cubicBezTo>
                    <a:cubicBezTo>
                      <a:pt x="1178" y="96"/>
                      <a:pt x="1166" y="78"/>
                      <a:pt x="1154" y="63"/>
                    </a:cubicBezTo>
                    <a:cubicBezTo>
                      <a:pt x="1132" y="115"/>
                      <a:pt x="1132" y="115"/>
                      <a:pt x="1132" y="115"/>
                    </a:cubicBezTo>
                    <a:cubicBezTo>
                      <a:pt x="1147" y="65"/>
                      <a:pt x="1147" y="65"/>
                      <a:pt x="1147" y="65"/>
                    </a:cubicBezTo>
                    <a:cubicBezTo>
                      <a:pt x="1105" y="134"/>
                      <a:pt x="1105" y="134"/>
                      <a:pt x="1105" y="134"/>
                    </a:cubicBezTo>
                    <a:cubicBezTo>
                      <a:pt x="1140" y="46"/>
                      <a:pt x="1140" y="46"/>
                      <a:pt x="1140" y="46"/>
                    </a:cubicBezTo>
                    <a:cubicBezTo>
                      <a:pt x="1127" y="32"/>
                      <a:pt x="1113" y="21"/>
                      <a:pt x="1098" y="13"/>
                    </a:cubicBezTo>
                    <a:cubicBezTo>
                      <a:pt x="1076" y="71"/>
                      <a:pt x="1076" y="71"/>
                      <a:pt x="1076" y="71"/>
                    </a:cubicBezTo>
                    <a:cubicBezTo>
                      <a:pt x="1089" y="9"/>
                      <a:pt x="1089" y="9"/>
                      <a:pt x="1089" y="9"/>
                    </a:cubicBezTo>
                    <a:cubicBezTo>
                      <a:pt x="1086" y="7"/>
                      <a:pt x="1083" y="6"/>
                      <a:pt x="1080" y="5"/>
                    </a:cubicBezTo>
                    <a:cubicBezTo>
                      <a:pt x="1076" y="40"/>
                      <a:pt x="1076" y="40"/>
                      <a:pt x="1076" y="40"/>
                    </a:cubicBezTo>
                    <a:cubicBezTo>
                      <a:pt x="1076" y="4"/>
                      <a:pt x="1076" y="4"/>
                      <a:pt x="1076" y="4"/>
                    </a:cubicBezTo>
                    <a:cubicBezTo>
                      <a:pt x="1067" y="1"/>
                      <a:pt x="1058" y="0"/>
                      <a:pt x="1049" y="0"/>
                    </a:cubicBezTo>
                    <a:cubicBezTo>
                      <a:pt x="1023" y="0"/>
                      <a:pt x="999" y="10"/>
                      <a:pt x="976" y="29"/>
                    </a:cubicBezTo>
                    <a:cubicBezTo>
                      <a:pt x="988" y="138"/>
                      <a:pt x="988" y="138"/>
                      <a:pt x="988" y="138"/>
                    </a:cubicBezTo>
                    <a:cubicBezTo>
                      <a:pt x="970" y="34"/>
                      <a:pt x="970" y="34"/>
                      <a:pt x="970" y="34"/>
                    </a:cubicBezTo>
                    <a:cubicBezTo>
                      <a:pt x="967" y="37"/>
                      <a:pt x="964" y="40"/>
                      <a:pt x="961" y="43"/>
                    </a:cubicBezTo>
                    <a:cubicBezTo>
                      <a:pt x="972" y="91"/>
                      <a:pt x="972" y="91"/>
                      <a:pt x="972" y="91"/>
                    </a:cubicBezTo>
                    <a:cubicBezTo>
                      <a:pt x="957" y="60"/>
                      <a:pt x="957" y="60"/>
                      <a:pt x="957" y="60"/>
                    </a:cubicBezTo>
                    <a:cubicBezTo>
                      <a:pt x="970" y="146"/>
                      <a:pt x="970" y="146"/>
                      <a:pt x="970" y="146"/>
                    </a:cubicBezTo>
                    <a:cubicBezTo>
                      <a:pt x="941" y="65"/>
                      <a:pt x="941" y="65"/>
                      <a:pt x="941" y="65"/>
                    </a:cubicBezTo>
                    <a:cubicBezTo>
                      <a:pt x="929" y="81"/>
                      <a:pt x="918" y="99"/>
                      <a:pt x="908" y="118"/>
                    </a:cubicBezTo>
                    <a:cubicBezTo>
                      <a:pt x="946" y="171"/>
                      <a:pt x="946" y="171"/>
                      <a:pt x="946" y="171"/>
                    </a:cubicBezTo>
                    <a:cubicBezTo>
                      <a:pt x="901" y="132"/>
                      <a:pt x="901" y="132"/>
                      <a:pt x="901" y="132"/>
                    </a:cubicBezTo>
                    <a:cubicBezTo>
                      <a:pt x="896" y="141"/>
                      <a:pt x="892" y="150"/>
                      <a:pt x="888" y="160"/>
                    </a:cubicBezTo>
                    <a:cubicBezTo>
                      <a:pt x="873" y="157"/>
                      <a:pt x="858" y="155"/>
                      <a:pt x="842" y="155"/>
                    </a:cubicBezTo>
                    <a:cubicBezTo>
                      <a:pt x="814" y="155"/>
                      <a:pt x="786" y="161"/>
                      <a:pt x="760" y="171"/>
                    </a:cubicBezTo>
                    <a:cubicBezTo>
                      <a:pt x="757" y="166"/>
                      <a:pt x="754" y="162"/>
                      <a:pt x="752" y="158"/>
                    </a:cubicBezTo>
                    <a:cubicBezTo>
                      <a:pt x="706" y="188"/>
                      <a:pt x="706" y="188"/>
                      <a:pt x="706" y="188"/>
                    </a:cubicBezTo>
                    <a:cubicBezTo>
                      <a:pt x="745" y="147"/>
                      <a:pt x="745" y="147"/>
                      <a:pt x="745" y="147"/>
                    </a:cubicBezTo>
                    <a:cubicBezTo>
                      <a:pt x="734" y="132"/>
                      <a:pt x="723" y="118"/>
                      <a:pt x="711" y="106"/>
                    </a:cubicBezTo>
                    <a:cubicBezTo>
                      <a:pt x="682" y="168"/>
                      <a:pt x="682" y="168"/>
                      <a:pt x="682" y="168"/>
                    </a:cubicBezTo>
                    <a:cubicBezTo>
                      <a:pt x="696" y="102"/>
                      <a:pt x="696" y="102"/>
                      <a:pt x="696" y="102"/>
                    </a:cubicBezTo>
                    <a:cubicBezTo>
                      <a:pt x="680" y="125"/>
                      <a:pt x="680" y="125"/>
                      <a:pt x="680" y="125"/>
                    </a:cubicBezTo>
                    <a:cubicBezTo>
                      <a:pt x="692" y="88"/>
                      <a:pt x="692" y="88"/>
                      <a:pt x="692" y="88"/>
                    </a:cubicBezTo>
                    <a:cubicBezTo>
                      <a:pt x="689" y="86"/>
                      <a:pt x="686" y="83"/>
                      <a:pt x="682" y="81"/>
                    </a:cubicBezTo>
                    <a:cubicBezTo>
                      <a:pt x="665" y="162"/>
                      <a:pt x="665" y="162"/>
                      <a:pt x="665" y="162"/>
                    </a:cubicBezTo>
                    <a:cubicBezTo>
                      <a:pt x="676" y="77"/>
                      <a:pt x="676" y="77"/>
                      <a:pt x="676" y="77"/>
                    </a:cubicBezTo>
                    <a:cubicBezTo>
                      <a:pt x="653" y="62"/>
                      <a:pt x="629" y="54"/>
                      <a:pt x="604" y="54"/>
                    </a:cubicBezTo>
                    <a:cubicBezTo>
                      <a:pt x="595" y="54"/>
                      <a:pt x="585" y="56"/>
                      <a:pt x="577" y="58"/>
                    </a:cubicBezTo>
                    <a:cubicBezTo>
                      <a:pt x="577" y="86"/>
                      <a:pt x="577" y="86"/>
                      <a:pt x="577" y="86"/>
                    </a:cubicBezTo>
                    <a:cubicBezTo>
                      <a:pt x="572" y="59"/>
                      <a:pt x="572" y="59"/>
                      <a:pt x="572" y="59"/>
                    </a:cubicBezTo>
                    <a:cubicBezTo>
                      <a:pt x="569" y="59"/>
                      <a:pt x="566" y="60"/>
                      <a:pt x="563" y="61"/>
                    </a:cubicBezTo>
                    <a:cubicBezTo>
                      <a:pt x="577" y="110"/>
                      <a:pt x="577" y="110"/>
                      <a:pt x="577" y="110"/>
                    </a:cubicBezTo>
                    <a:cubicBezTo>
                      <a:pt x="554" y="65"/>
                      <a:pt x="554" y="65"/>
                      <a:pt x="554" y="65"/>
                    </a:cubicBezTo>
                    <a:cubicBezTo>
                      <a:pt x="540" y="71"/>
                      <a:pt x="526" y="79"/>
                      <a:pt x="513" y="90"/>
                    </a:cubicBezTo>
                    <a:cubicBezTo>
                      <a:pt x="548" y="159"/>
                      <a:pt x="548" y="159"/>
                      <a:pt x="548" y="159"/>
                    </a:cubicBezTo>
                    <a:cubicBezTo>
                      <a:pt x="506" y="106"/>
                      <a:pt x="506" y="106"/>
                      <a:pt x="506" y="106"/>
                    </a:cubicBezTo>
                    <a:cubicBezTo>
                      <a:pt x="521" y="144"/>
                      <a:pt x="521" y="144"/>
                      <a:pt x="521" y="144"/>
                    </a:cubicBezTo>
                    <a:cubicBezTo>
                      <a:pt x="498" y="104"/>
                      <a:pt x="498" y="104"/>
                      <a:pt x="498" y="104"/>
                    </a:cubicBezTo>
                    <a:cubicBezTo>
                      <a:pt x="486" y="115"/>
                      <a:pt x="475" y="129"/>
                      <a:pt x="464" y="145"/>
                    </a:cubicBezTo>
                    <a:cubicBezTo>
                      <a:pt x="438" y="137"/>
                      <a:pt x="410" y="133"/>
                      <a:pt x="382" y="133"/>
                    </a:cubicBezTo>
                    <a:cubicBezTo>
                      <a:pt x="367" y="133"/>
                      <a:pt x="352" y="134"/>
                      <a:pt x="338" y="137"/>
                    </a:cubicBezTo>
                    <a:cubicBezTo>
                      <a:pt x="321" y="191"/>
                      <a:pt x="321" y="191"/>
                      <a:pt x="321" y="191"/>
                    </a:cubicBezTo>
                    <a:cubicBezTo>
                      <a:pt x="321" y="140"/>
                      <a:pt x="321" y="140"/>
                      <a:pt x="321" y="140"/>
                    </a:cubicBezTo>
                    <a:cubicBezTo>
                      <a:pt x="310" y="142"/>
                      <a:pt x="299" y="145"/>
                      <a:pt x="289" y="149"/>
                    </a:cubicBezTo>
                    <a:cubicBezTo>
                      <a:pt x="301" y="215"/>
                      <a:pt x="301" y="215"/>
                      <a:pt x="301" y="215"/>
                    </a:cubicBezTo>
                    <a:cubicBezTo>
                      <a:pt x="274" y="154"/>
                      <a:pt x="274" y="154"/>
                      <a:pt x="274" y="154"/>
                    </a:cubicBezTo>
                    <a:cubicBezTo>
                      <a:pt x="242" y="167"/>
                      <a:pt x="213" y="184"/>
                      <a:pt x="186" y="207"/>
                    </a:cubicBezTo>
                    <a:cubicBezTo>
                      <a:pt x="175" y="206"/>
                      <a:pt x="165" y="205"/>
                      <a:pt x="155" y="205"/>
                    </a:cubicBezTo>
                    <a:cubicBezTo>
                      <a:pt x="99" y="205"/>
                      <a:pt x="47" y="221"/>
                      <a:pt x="0" y="249"/>
                    </a:cubicBezTo>
                    <a:lnTo>
                      <a:pt x="1653" y="2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 flipH="1">
                <a:off x="673881" y="923630"/>
                <a:ext cx="710808" cy="277069"/>
              </a:xfrm>
              <a:custGeom>
                <a:avLst/>
                <a:gdLst/>
                <a:ahLst/>
                <a:cxnLst/>
                <a:rect l="l" t="t" r="r" b="b"/>
                <a:pathLst>
                  <a:path w="979" h="382" extrusionOk="0">
                    <a:moveTo>
                      <a:pt x="882" y="305"/>
                    </a:moveTo>
                    <a:cubicBezTo>
                      <a:pt x="840" y="318"/>
                      <a:pt x="840" y="318"/>
                      <a:pt x="840" y="318"/>
                    </a:cubicBezTo>
                    <a:cubicBezTo>
                      <a:pt x="862" y="296"/>
                      <a:pt x="862" y="296"/>
                      <a:pt x="862" y="296"/>
                    </a:cubicBezTo>
                    <a:cubicBezTo>
                      <a:pt x="852" y="291"/>
                      <a:pt x="840" y="287"/>
                      <a:pt x="829" y="284"/>
                    </a:cubicBezTo>
                    <a:cubicBezTo>
                      <a:pt x="801" y="339"/>
                      <a:pt x="801" y="339"/>
                      <a:pt x="801" y="339"/>
                    </a:cubicBezTo>
                    <a:cubicBezTo>
                      <a:pt x="819" y="281"/>
                      <a:pt x="819" y="281"/>
                      <a:pt x="819" y="281"/>
                    </a:cubicBezTo>
                    <a:cubicBezTo>
                      <a:pt x="789" y="273"/>
                      <a:pt x="757" y="268"/>
                      <a:pt x="724" y="268"/>
                    </a:cubicBezTo>
                    <a:cubicBezTo>
                      <a:pt x="716" y="268"/>
                      <a:pt x="708" y="268"/>
                      <a:pt x="700" y="269"/>
                    </a:cubicBezTo>
                    <a:cubicBezTo>
                      <a:pt x="692" y="250"/>
                      <a:pt x="683" y="233"/>
                      <a:pt x="672" y="217"/>
                    </a:cubicBezTo>
                    <a:cubicBezTo>
                      <a:pt x="620" y="241"/>
                      <a:pt x="620" y="241"/>
                      <a:pt x="620" y="241"/>
                    </a:cubicBezTo>
                    <a:cubicBezTo>
                      <a:pt x="660" y="202"/>
                      <a:pt x="660" y="202"/>
                      <a:pt x="660" y="202"/>
                    </a:cubicBezTo>
                    <a:cubicBezTo>
                      <a:pt x="654" y="195"/>
                      <a:pt x="648" y="189"/>
                      <a:pt x="642" y="183"/>
                    </a:cubicBezTo>
                    <a:cubicBezTo>
                      <a:pt x="618" y="206"/>
                      <a:pt x="618" y="206"/>
                      <a:pt x="618" y="206"/>
                    </a:cubicBezTo>
                    <a:cubicBezTo>
                      <a:pt x="630" y="173"/>
                      <a:pt x="630" y="173"/>
                      <a:pt x="630" y="173"/>
                    </a:cubicBezTo>
                    <a:cubicBezTo>
                      <a:pt x="618" y="164"/>
                      <a:pt x="605" y="156"/>
                      <a:pt x="591" y="151"/>
                    </a:cubicBezTo>
                    <a:cubicBezTo>
                      <a:pt x="570" y="231"/>
                      <a:pt x="570" y="231"/>
                      <a:pt x="570" y="231"/>
                    </a:cubicBezTo>
                    <a:cubicBezTo>
                      <a:pt x="584" y="148"/>
                      <a:pt x="584" y="148"/>
                      <a:pt x="584" y="148"/>
                    </a:cubicBezTo>
                    <a:cubicBezTo>
                      <a:pt x="570" y="144"/>
                      <a:pt x="556" y="142"/>
                      <a:pt x="542" y="142"/>
                    </a:cubicBezTo>
                    <a:cubicBezTo>
                      <a:pt x="530" y="142"/>
                      <a:pt x="518" y="143"/>
                      <a:pt x="506" y="146"/>
                    </a:cubicBezTo>
                    <a:cubicBezTo>
                      <a:pt x="502" y="123"/>
                      <a:pt x="495" y="102"/>
                      <a:pt x="487" y="84"/>
                    </a:cubicBezTo>
                    <a:cubicBezTo>
                      <a:pt x="466" y="121"/>
                      <a:pt x="466" y="121"/>
                      <a:pt x="466" y="121"/>
                    </a:cubicBezTo>
                    <a:cubicBezTo>
                      <a:pt x="479" y="65"/>
                      <a:pt x="479" y="65"/>
                      <a:pt x="479" y="65"/>
                    </a:cubicBezTo>
                    <a:cubicBezTo>
                      <a:pt x="466" y="40"/>
                      <a:pt x="451" y="21"/>
                      <a:pt x="434" y="10"/>
                    </a:cubicBezTo>
                    <a:cubicBezTo>
                      <a:pt x="420" y="45"/>
                      <a:pt x="420" y="45"/>
                      <a:pt x="420" y="45"/>
                    </a:cubicBezTo>
                    <a:cubicBezTo>
                      <a:pt x="413" y="1"/>
                      <a:pt x="413" y="1"/>
                      <a:pt x="413" y="1"/>
                    </a:cubicBezTo>
                    <a:cubicBezTo>
                      <a:pt x="409" y="1"/>
                      <a:pt x="406" y="0"/>
                      <a:pt x="402" y="0"/>
                    </a:cubicBezTo>
                    <a:cubicBezTo>
                      <a:pt x="384" y="0"/>
                      <a:pt x="368" y="9"/>
                      <a:pt x="353" y="24"/>
                    </a:cubicBezTo>
                    <a:cubicBezTo>
                      <a:pt x="351" y="55"/>
                      <a:pt x="351" y="55"/>
                      <a:pt x="351" y="55"/>
                    </a:cubicBezTo>
                    <a:cubicBezTo>
                      <a:pt x="339" y="41"/>
                      <a:pt x="339" y="41"/>
                      <a:pt x="339" y="41"/>
                    </a:cubicBezTo>
                    <a:cubicBezTo>
                      <a:pt x="333" y="49"/>
                      <a:pt x="328" y="57"/>
                      <a:pt x="324" y="66"/>
                    </a:cubicBezTo>
                    <a:cubicBezTo>
                      <a:pt x="344" y="110"/>
                      <a:pt x="344" y="110"/>
                      <a:pt x="344" y="110"/>
                    </a:cubicBezTo>
                    <a:cubicBezTo>
                      <a:pt x="317" y="81"/>
                      <a:pt x="317" y="81"/>
                      <a:pt x="317" y="81"/>
                    </a:cubicBezTo>
                    <a:cubicBezTo>
                      <a:pt x="309" y="99"/>
                      <a:pt x="303" y="120"/>
                      <a:pt x="298" y="142"/>
                    </a:cubicBezTo>
                    <a:cubicBezTo>
                      <a:pt x="294" y="142"/>
                      <a:pt x="290" y="142"/>
                      <a:pt x="286" y="142"/>
                    </a:cubicBezTo>
                    <a:cubicBezTo>
                      <a:pt x="211" y="142"/>
                      <a:pt x="146" y="205"/>
                      <a:pt x="118" y="296"/>
                    </a:cubicBezTo>
                    <a:cubicBezTo>
                      <a:pt x="71" y="303"/>
                      <a:pt x="29" y="335"/>
                      <a:pt x="0" y="382"/>
                    </a:cubicBezTo>
                    <a:cubicBezTo>
                      <a:pt x="979" y="382"/>
                      <a:pt x="979" y="382"/>
                      <a:pt x="979" y="382"/>
                    </a:cubicBezTo>
                    <a:cubicBezTo>
                      <a:pt x="954" y="351"/>
                      <a:pt x="921" y="324"/>
                      <a:pt x="882" y="30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8" name="Google Shape;458;p8"/>
            <p:cNvSpPr/>
            <p:nvPr/>
          </p:nvSpPr>
          <p:spPr>
            <a:xfrm>
              <a:off x="180952" y="1307100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-792010" y="2467700"/>
              <a:ext cx="1758100" cy="685300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9"/>
          <p:cNvSpPr/>
          <p:nvPr/>
        </p:nvSpPr>
        <p:spPr>
          <a:xfrm>
            <a:off x="-4595000" y="3071117"/>
            <a:ext cx="12930107" cy="2072400"/>
          </a:xfrm>
          <a:custGeom>
            <a:avLst/>
            <a:gdLst/>
            <a:ahLst/>
            <a:cxnLst/>
            <a:rect l="l" t="t" r="r" b="b"/>
            <a:pathLst>
              <a:path w="4072" h="652" extrusionOk="0">
                <a:moveTo>
                  <a:pt x="4072" y="652"/>
                </a:moveTo>
                <a:cubicBezTo>
                  <a:pt x="3284" y="528"/>
                  <a:pt x="2784" y="319"/>
                  <a:pt x="2479" y="138"/>
                </a:cubicBezTo>
                <a:cubicBezTo>
                  <a:pt x="2479" y="138"/>
                  <a:pt x="2479" y="138"/>
                  <a:pt x="2479" y="138"/>
                </a:cubicBezTo>
                <a:cubicBezTo>
                  <a:pt x="2421" y="131"/>
                  <a:pt x="2368" y="112"/>
                  <a:pt x="2318" y="94"/>
                </a:cubicBezTo>
                <a:cubicBezTo>
                  <a:pt x="2268" y="75"/>
                  <a:pt x="2179" y="34"/>
                  <a:pt x="2149" y="25"/>
                </a:cubicBezTo>
                <a:cubicBezTo>
                  <a:pt x="2120" y="15"/>
                  <a:pt x="2118" y="55"/>
                  <a:pt x="2061" y="44"/>
                </a:cubicBezTo>
                <a:cubicBezTo>
                  <a:pt x="2005" y="32"/>
                  <a:pt x="1936" y="0"/>
                  <a:pt x="1895" y="7"/>
                </a:cubicBezTo>
                <a:cubicBezTo>
                  <a:pt x="1872" y="11"/>
                  <a:pt x="1825" y="11"/>
                  <a:pt x="1788" y="9"/>
                </a:cubicBezTo>
                <a:cubicBezTo>
                  <a:pt x="1521" y="209"/>
                  <a:pt x="986" y="497"/>
                  <a:pt x="0" y="652"/>
                </a:cubicBezTo>
                <a:lnTo>
                  <a:pt x="4072" y="65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9"/>
          <p:cNvSpPr txBox="1">
            <a:spLocks noGrp="1"/>
          </p:cNvSpPr>
          <p:nvPr>
            <p:ph type="title"/>
          </p:nvPr>
        </p:nvSpPr>
        <p:spPr>
          <a:xfrm>
            <a:off x="2241425" y="1490425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4" name="Google Shape;464;p9"/>
          <p:cNvSpPr txBox="1">
            <a:spLocks noGrp="1"/>
          </p:cNvSpPr>
          <p:nvPr>
            <p:ph type="subTitle" idx="1"/>
          </p:nvPr>
        </p:nvSpPr>
        <p:spPr>
          <a:xfrm>
            <a:off x="2241475" y="2365925"/>
            <a:ext cx="4661100" cy="64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465" name="Google Shape;465;p9"/>
          <p:cNvCxnSpPr>
            <a:endCxn id="463" idx="0"/>
          </p:cNvCxnSpPr>
          <p:nvPr/>
        </p:nvCxnSpPr>
        <p:spPr>
          <a:xfrm>
            <a:off x="4571975" y="-581975"/>
            <a:ext cx="0" cy="20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466" name="Google Shape;466;p9"/>
          <p:cNvGrpSpPr/>
          <p:nvPr/>
        </p:nvGrpSpPr>
        <p:grpSpPr>
          <a:xfrm>
            <a:off x="-1547964" y="1093934"/>
            <a:ext cx="11516177" cy="2198627"/>
            <a:chOff x="-1547964" y="1093934"/>
            <a:chExt cx="11516177" cy="2198627"/>
          </a:xfrm>
        </p:grpSpPr>
        <p:sp>
          <p:nvSpPr>
            <p:cNvPr id="467" name="Google Shape;467;p9"/>
            <p:cNvSpPr/>
            <p:nvPr/>
          </p:nvSpPr>
          <p:spPr>
            <a:xfrm>
              <a:off x="-1547964" y="1093934"/>
              <a:ext cx="3066274" cy="459775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9"/>
            <p:cNvSpPr/>
            <p:nvPr/>
          </p:nvSpPr>
          <p:spPr>
            <a:xfrm flipH="1">
              <a:off x="1200844" y="1881980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7058752" y="3111550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9"/>
            <p:cNvSpPr/>
            <p:nvPr/>
          </p:nvSpPr>
          <p:spPr>
            <a:xfrm flipH="1">
              <a:off x="7947139" y="1969602"/>
              <a:ext cx="2021075" cy="787800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" name="Google Shape;471;p9"/>
          <p:cNvGrpSpPr/>
          <p:nvPr/>
        </p:nvGrpSpPr>
        <p:grpSpPr>
          <a:xfrm>
            <a:off x="0" y="4385525"/>
            <a:ext cx="10937196" cy="1463152"/>
            <a:chOff x="0" y="4385525"/>
            <a:chExt cx="10937196" cy="1463152"/>
          </a:xfrm>
        </p:grpSpPr>
        <p:grpSp>
          <p:nvGrpSpPr>
            <p:cNvPr id="472" name="Google Shape;472;p9"/>
            <p:cNvGrpSpPr/>
            <p:nvPr/>
          </p:nvGrpSpPr>
          <p:grpSpPr>
            <a:xfrm>
              <a:off x="0" y="4385525"/>
              <a:ext cx="5496646" cy="1463152"/>
              <a:chOff x="256225" y="2849437"/>
              <a:chExt cx="5496646" cy="1463152"/>
            </a:xfrm>
          </p:grpSpPr>
          <p:sp>
            <p:nvSpPr>
              <p:cNvPr id="473" name="Google Shape;473;p9"/>
              <p:cNvSpPr/>
              <p:nvPr/>
            </p:nvSpPr>
            <p:spPr>
              <a:xfrm>
                <a:off x="256225" y="2849437"/>
                <a:ext cx="5496646" cy="1463152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760" extrusionOk="0">
                    <a:moveTo>
                      <a:pt x="0" y="106"/>
                    </a:moveTo>
                    <a:cubicBezTo>
                      <a:pt x="0" y="106"/>
                      <a:pt x="136" y="102"/>
                      <a:pt x="136" y="218"/>
                    </a:cubicBezTo>
                    <a:cubicBezTo>
                      <a:pt x="112" y="218"/>
                      <a:pt x="112" y="218"/>
                      <a:pt x="112" y="218"/>
                    </a:cubicBezTo>
                    <a:cubicBezTo>
                      <a:pt x="112" y="249"/>
                      <a:pt x="112" y="249"/>
                      <a:pt x="112" y="249"/>
                    </a:cubicBezTo>
                    <a:cubicBezTo>
                      <a:pt x="136" y="263"/>
                      <a:pt x="136" y="263"/>
                      <a:pt x="136" y="263"/>
                    </a:cubicBezTo>
                    <a:cubicBezTo>
                      <a:pt x="136" y="760"/>
                      <a:pt x="136" y="760"/>
                      <a:pt x="136" y="760"/>
                    </a:cubicBezTo>
                    <a:cubicBezTo>
                      <a:pt x="184" y="760"/>
                      <a:pt x="184" y="760"/>
                      <a:pt x="184" y="760"/>
                    </a:cubicBezTo>
                    <a:cubicBezTo>
                      <a:pt x="184" y="263"/>
                      <a:pt x="184" y="263"/>
                      <a:pt x="184" y="263"/>
                    </a:cubicBezTo>
                    <a:cubicBezTo>
                      <a:pt x="208" y="249"/>
                      <a:pt x="208" y="249"/>
                      <a:pt x="208" y="249"/>
                    </a:cubicBezTo>
                    <a:cubicBezTo>
                      <a:pt x="208" y="218"/>
                      <a:pt x="208" y="218"/>
                      <a:pt x="208" y="218"/>
                    </a:cubicBezTo>
                    <a:cubicBezTo>
                      <a:pt x="184" y="218"/>
                      <a:pt x="184" y="218"/>
                      <a:pt x="184" y="218"/>
                    </a:cubicBezTo>
                    <a:cubicBezTo>
                      <a:pt x="184" y="102"/>
                      <a:pt x="320" y="106"/>
                      <a:pt x="320" y="106"/>
                    </a:cubicBezTo>
                    <a:cubicBezTo>
                      <a:pt x="320" y="106"/>
                      <a:pt x="456" y="102"/>
                      <a:pt x="456" y="218"/>
                    </a:cubicBezTo>
                    <a:cubicBezTo>
                      <a:pt x="432" y="218"/>
                      <a:pt x="432" y="218"/>
                      <a:pt x="432" y="218"/>
                    </a:cubicBezTo>
                    <a:cubicBezTo>
                      <a:pt x="432" y="249"/>
                      <a:pt x="432" y="249"/>
                      <a:pt x="432" y="249"/>
                    </a:cubicBezTo>
                    <a:cubicBezTo>
                      <a:pt x="456" y="263"/>
                      <a:pt x="456" y="263"/>
                      <a:pt x="456" y="263"/>
                    </a:cubicBezTo>
                    <a:cubicBezTo>
                      <a:pt x="456" y="760"/>
                      <a:pt x="456" y="760"/>
                      <a:pt x="456" y="760"/>
                    </a:cubicBezTo>
                    <a:cubicBezTo>
                      <a:pt x="500" y="760"/>
                      <a:pt x="500" y="760"/>
                      <a:pt x="500" y="760"/>
                    </a:cubicBezTo>
                    <a:cubicBezTo>
                      <a:pt x="500" y="263"/>
                      <a:pt x="500" y="263"/>
                      <a:pt x="500" y="263"/>
                    </a:cubicBezTo>
                    <a:cubicBezTo>
                      <a:pt x="524" y="249"/>
                      <a:pt x="524" y="249"/>
                      <a:pt x="524" y="249"/>
                    </a:cubicBezTo>
                    <a:cubicBezTo>
                      <a:pt x="524" y="218"/>
                      <a:pt x="524" y="218"/>
                      <a:pt x="524" y="218"/>
                    </a:cubicBezTo>
                    <a:cubicBezTo>
                      <a:pt x="500" y="218"/>
                      <a:pt x="500" y="218"/>
                      <a:pt x="500" y="218"/>
                    </a:cubicBezTo>
                    <a:cubicBezTo>
                      <a:pt x="500" y="102"/>
                      <a:pt x="636" y="106"/>
                      <a:pt x="636" y="106"/>
                    </a:cubicBezTo>
                    <a:cubicBezTo>
                      <a:pt x="636" y="106"/>
                      <a:pt x="772" y="102"/>
                      <a:pt x="772" y="218"/>
                    </a:cubicBezTo>
                    <a:cubicBezTo>
                      <a:pt x="748" y="218"/>
                      <a:pt x="748" y="218"/>
                      <a:pt x="748" y="218"/>
                    </a:cubicBezTo>
                    <a:cubicBezTo>
                      <a:pt x="748" y="249"/>
                      <a:pt x="748" y="249"/>
                      <a:pt x="748" y="249"/>
                    </a:cubicBezTo>
                    <a:cubicBezTo>
                      <a:pt x="772" y="263"/>
                      <a:pt x="772" y="263"/>
                      <a:pt x="772" y="263"/>
                    </a:cubicBezTo>
                    <a:cubicBezTo>
                      <a:pt x="772" y="760"/>
                      <a:pt x="772" y="760"/>
                      <a:pt x="772" y="760"/>
                    </a:cubicBezTo>
                    <a:cubicBezTo>
                      <a:pt x="819" y="760"/>
                      <a:pt x="819" y="760"/>
                      <a:pt x="819" y="760"/>
                    </a:cubicBezTo>
                    <a:cubicBezTo>
                      <a:pt x="819" y="263"/>
                      <a:pt x="819" y="263"/>
                      <a:pt x="819" y="263"/>
                    </a:cubicBezTo>
                    <a:cubicBezTo>
                      <a:pt x="844" y="249"/>
                      <a:pt x="844" y="249"/>
                      <a:pt x="844" y="249"/>
                    </a:cubicBezTo>
                    <a:cubicBezTo>
                      <a:pt x="844" y="218"/>
                      <a:pt x="844" y="218"/>
                      <a:pt x="844" y="218"/>
                    </a:cubicBezTo>
                    <a:cubicBezTo>
                      <a:pt x="819" y="218"/>
                      <a:pt x="819" y="218"/>
                      <a:pt x="819" y="218"/>
                    </a:cubicBezTo>
                    <a:cubicBezTo>
                      <a:pt x="819" y="102"/>
                      <a:pt x="955" y="106"/>
                      <a:pt x="955" y="106"/>
                    </a:cubicBezTo>
                    <a:cubicBezTo>
                      <a:pt x="955" y="106"/>
                      <a:pt x="1091" y="102"/>
                      <a:pt x="1091" y="218"/>
                    </a:cubicBezTo>
                    <a:cubicBezTo>
                      <a:pt x="1067" y="218"/>
                      <a:pt x="1067" y="218"/>
                      <a:pt x="1067" y="218"/>
                    </a:cubicBezTo>
                    <a:cubicBezTo>
                      <a:pt x="1067" y="249"/>
                      <a:pt x="1067" y="249"/>
                      <a:pt x="1067" y="249"/>
                    </a:cubicBezTo>
                    <a:cubicBezTo>
                      <a:pt x="1091" y="263"/>
                      <a:pt x="1091" y="263"/>
                      <a:pt x="1091" y="263"/>
                    </a:cubicBezTo>
                    <a:cubicBezTo>
                      <a:pt x="1091" y="760"/>
                      <a:pt x="1091" y="760"/>
                      <a:pt x="1091" y="760"/>
                    </a:cubicBezTo>
                    <a:cubicBezTo>
                      <a:pt x="1135" y="760"/>
                      <a:pt x="1135" y="760"/>
                      <a:pt x="1135" y="760"/>
                    </a:cubicBezTo>
                    <a:cubicBezTo>
                      <a:pt x="1135" y="263"/>
                      <a:pt x="1135" y="263"/>
                      <a:pt x="1135" y="263"/>
                    </a:cubicBezTo>
                    <a:cubicBezTo>
                      <a:pt x="1159" y="249"/>
                      <a:pt x="1159" y="249"/>
                      <a:pt x="1159" y="249"/>
                    </a:cubicBezTo>
                    <a:cubicBezTo>
                      <a:pt x="1159" y="218"/>
                      <a:pt x="1159" y="218"/>
                      <a:pt x="1159" y="218"/>
                    </a:cubicBezTo>
                    <a:cubicBezTo>
                      <a:pt x="1135" y="218"/>
                      <a:pt x="1135" y="218"/>
                      <a:pt x="1135" y="218"/>
                    </a:cubicBezTo>
                    <a:cubicBezTo>
                      <a:pt x="1135" y="102"/>
                      <a:pt x="1271" y="106"/>
                      <a:pt x="1271" y="106"/>
                    </a:cubicBezTo>
                    <a:cubicBezTo>
                      <a:pt x="1271" y="106"/>
                      <a:pt x="1407" y="102"/>
                      <a:pt x="1407" y="218"/>
                    </a:cubicBezTo>
                    <a:cubicBezTo>
                      <a:pt x="1383" y="218"/>
                      <a:pt x="1383" y="218"/>
                      <a:pt x="1383" y="218"/>
                    </a:cubicBezTo>
                    <a:cubicBezTo>
                      <a:pt x="1383" y="249"/>
                      <a:pt x="1383" y="249"/>
                      <a:pt x="1383" y="249"/>
                    </a:cubicBezTo>
                    <a:cubicBezTo>
                      <a:pt x="1407" y="263"/>
                      <a:pt x="1407" y="263"/>
                      <a:pt x="1407" y="263"/>
                    </a:cubicBezTo>
                    <a:cubicBezTo>
                      <a:pt x="1407" y="760"/>
                      <a:pt x="1407" y="760"/>
                      <a:pt x="1407" y="760"/>
                    </a:cubicBezTo>
                    <a:cubicBezTo>
                      <a:pt x="1454" y="760"/>
                      <a:pt x="1454" y="760"/>
                      <a:pt x="1454" y="760"/>
                    </a:cubicBezTo>
                    <a:cubicBezTo>
                      <a:pt x="1454" y="263"/>
                      <a:pt x="1454" y="263"/>
                      <a:pt x="1454" y="263"/>
                    </a:cubicBezTo>
                    <a:cubicBezTo>
                      <a:pt x="1478" y="249"/>
                      <a:pt x="1478" y="249"/>
                      <a:pt x="1478" y="249"/>
                    </a:cubicBezTo>
                    <a:cubicBezTo>
                      <a:pt x="1478" y="218"/>
                      <a:pt x="1478" y="218"/>
                      <a:pt x="1478" y="218"/>
                    </a:cubicBezTo>
                    <a:cubicBezTo>
                      <a:pt x="1454" y="218"/>
                      <a:pt x="1454" y="218"/>
                      <a:pt x="1454" y="218"/>
                    </a:cubicBezTo>
                    <a:cubicBezTo>
                      <a:pt x="1454" y="102"/>
                      <a:pt x="1590" y="106"/>
                      <a:pt x="1590" y="106"/>
                    </a:cubicBezTo>
                    <a:cubicBezTo>
                      <a:pt x="1590" y="106"/>
                      <a:pt x="1726" y="102"/>
                      <a:pt x="1726" y="218"/>
                    </a:cubicBezTo>
                    <a:cubicBezTo>
                      <a:pt x="1702" y="218"/>
                      <a:pt x="1702" y="218"/>
                      <a:pt x="1702" y="218"/>
                    </a:cubicBezTo>
                    <a:cubicBezTo>
                      <a:pt x="1702" y="249"/>
                      <a:pt x="1702" y="249"/>
                      <a:pt x="1702" y="249"/>
                    </a:cubicBezTo>
                    <a:cubicBezTo>
                      <a:pt x="1726" y="263"/>
                      <a:pt x="1726" y="263"/>
                      <a:pt x="1726" y="263"/>
                    </a:cubicBezTo>
                    <a:cubicBezTo>
                      <a:pt x="1726" y="760"/>
                      <a:pt x="1726" y="760"/>
                      <a:pt x="1726" y="760"/>
                    </a:cubicBezTo>
                    <a:cubicBezTo>
                      <a:pt x="1766" y="760"/>
                      <a:pt x="1766" y="760"/>
                      <a:pt x="1766" y="760"/>
                    </a:cubicBezTo>
                    <a:cubicBezTo>
                      <a:pt x="1766" y="263"/>
                      <a:pt x="1766" y="263"/>
                      <a:pt x="1766" y="263"/>
                    </a:cubicBezTo>
                    <a:cubicBezTo>
                      <a:pt x="1790" y="249"/>
                      <a:pt x="1790" y="249"/>
                      <a:pt x="1790" y="249"/>
                    </a:cubicBezTo>
                    <a:cubicBezTo>
                      <a:pt x="1790" y="218"/>
                      <a:pt x="1790" y="218"/>
                      <a:pt x="1790" y="218"/>
                    </a:cubicBezTo>
                    <a:cubicBezTo>
                      <a:pt x="1766" y="218"/>
                      <a:pt x="1766" y="218"/>
                      <a:pt x="1766" y="218"/>
                    </a:cubicBezTo>
                    <a:cubicBezTo>
                      <a:pt x="1766" y="102"/>
                      <a:pt x="1902" y="106"/>
                      <a:pt x="1902" y="106"/>
                    </a:cubicBezTo>
                    <a:cubicBezTo>
                      <a:pt x="1902" y="106"/>
                      <a:pt x="2038" y="102"/>
                      <a:pt x="2038" y="218"/>
                    </a:cubicBezTo>
                    <a:cubicBezTo>
                      <a:pt x="2014" y="218"/>
                      <a:pt x="2014" y="218"/>
                      <a:pt x="2014" y="218"/>
                    </a:cubicBezTo>
                    <a:cubicBezTo>
                      <a:pt x="2014" y="249"/>
                      <a:pt x="2014" y="249"/>
                      <a:pt x="2014" y="249"/>
                    </a:cubicBezTo>
                    <a:cubicBezTo>
                      <a:pt x="2038" y="263"/>
                      <a:pt x="2038" y="263"/>
                      <a:pt x="2038" y="263"/>
                    </a:cubicBezTo>
                    <a:cubicBezTo>
                      <a:pt x="2038" y="760"/>
                      <a:pt x="2038" y="760"/>
                      <a:pt x="2038" y="760"/>
                    </a:cubicBezTo>
                    <a:cubicBezTo>
                      <a:pt x="2086" y="760"/>
                      <a:pt x="2086" y="760"/>
                      <a:pt x="2086" y="760"/>
                    </a:cubicBezTo>
                    <a:cubicBezTo>
                      <a:pt x="2086" y="263"/>
                      <a:pt x="2086" y="263"/>
                      <a:pt x="2086" y="263"/>
                    </a:cubicBezTo>
                    <a:cubicBezTo>
                      <a:pt x="2110" y="249"/>
                      <a:pt x="2110" y="249"/>
                      <a:pt x="2110" y="249"/>
                    </a:cubicBezTo>
                    <a:cubicBezTo>
                      <a:pt x="2110" y="218"/>
                      <a:pt x="2110" y="218"/>
                      <a:pt x="2110" y="218"/>
                    </a:cubicBezTo>
                    <a:cubicBezTo>
                      <a:pt x="2086" y="218"/>
                      <a:pt x="2086" y="218"/>
                      <a:pt x="2086" y="218"/>
                    </a:cubicBezTo>
                    <a:cubicBezTo>
                      <a:pt x="2086" y="102"/>
                      <a:pt x="2222" y="106"/>
                      <a:pt x="2222" y="106"/>
                    </a:cubicBezTo>
                    <a:cubicBezTo>
                      <a:pt x="2222" y="106"/>
                      <a:pt x="2358" y="102"/>
                      <a:pt x="2358" y="218"/>
                    </a:cubicBezTo>
                    <a:cubicBezTo>
                      <a:pt x="2334" y="218"/>
                      <a:pt x="2334" y="218"/>
                      <a:pt x="2334" y="218"/>
                    </a:cubicBezTo>
                    <a:cubicBezTo>
                      <a:pt x="2334" y="249"/>
                      <a:pt x="2334" y="249"/>
                      <a:pt x="2334" y="249"/>
                    </a:cubicBezTo>
                    <a:cubicBezTo>
                      <a:pt x="2358" y="263"/>
                      <a:pt x="2358" y="263"/>
                      <a:pt x="2358" y="263"/>
                    </a:cubicBezTo>
                    <a:cubicBezTo>
                      <a:pt x="2358" y="760"/>
                      <a:pt x="2358" y="760"/>
                      <a:pt x="2358" y="760"/>
                    </a:cubicBezTo>
                    <a:cubicBezTo>
                      <a:pt x="2395" y="760"/>
                      <a:pt x="2395" y="760"/>
                      <a:pt x="2395" y="760"/>
                    </a:cubicBezTo>
                    <a:cubicBezTo>
                      <a:pt x="2395" y="263"/>
                      <a:pt x="2395" y="263"/>
                      <a:pt x="2395" y="263"/>
                    </a:cubicBezTo>
                    <a:cubicBezTo>
                      <a:pt x="2420" y="249"/>
                      <a:pt x="2420" y="249"/>
                      <a:pt x="2420" y="249"/>
                    </a:cubicBezTo>
                    <a:cubicBezTo>
                      <a:pt x="2420" y="218"/>
                      <a:pt x="2420" y="218"/>
                      <a:pt x="2420" y="218"/>
                    </a:cubicBezTo>
                    <a:cubicBezTo>
                      <a:pt x="2395" y="218"/>
                      <a:pt x="2395" y="218"/>
                      <a:pt x="2395" y="218"/>
                    </a:cubicBezTo>
                    <a:cubicBezTo>
                      <a:pt x="2395" y="102"/>
                      <a:pt x="2531" y="106"/>
                      <a:pt x="2531" y="106"/>
                    </a:cubicBezTo>
                    <a:cubicBezTo>
                      <a:pt x="2531" y="106"/>
                      <a:pt x="2667" y="102"/>
                      <a:pt x="2667" y="218"/>
                    </a:cubicBezTo>
                    <a:cubicBezTo>
                      <a:pt x="2643" y="218"/>
                      <a:pt x="2643" y="218"/>
                      <a:pt x="2643" y="218"/>
                    </a:cubicBezTo>
                    <a:cubicBezTo>
                      <a:pt x="2643" y="249"/>
                      <a:pt x="2643" y="249"/>
                      <a:pt x="2643" y="249"/>
                    </a:cubicBezTo>
                    <a:cubicBezTo>
                      <a:pt x="2667" y="263"/>
                      <a:pt x="2667" y="263"/>
                      <a:pt x="2667" y="263"/>
                    </a:cubicBezTo>
                    <a:cubicBezTo>
                      <a:pt x="2667" y="760"/>
                      <a:pt x="2667" y="760"/>
                      <a:pt x="2667" y="760"/>
                    </a:cubicBezTo>
                    <a:cubicBezTo>
                      <a:pt x="2715" y="760"/>
                      <a:pt x="2715" y="760"/>
                      <a:pt x="2715" y="760"/>
                    </a:cubicBezTo>
                    <a:cubicBezTo>
                      <a:pt x="2715" y="263"/>
                      <a:pt x="2715" y="263"/>
                      <a:pt x="2715" y="263"/>
                    </a:cubicBezTo>
                    <a:cubicBezTo>
                      <a:pt x="2739" y="249"/>
                      <a:pt x="2739" y="249"/>
                      <a:pt x="2739" y="249"/>
                    </a:cubicBezTo>
                    <a:cubicBezTo>
                      <a:pt x="2739" y="218"/>
                      <a:pt x="2739" y="218"/>
                      <a:pt x="2739" y="218"/>
                    </a:cubicBezTo>
                    <a:cubicBezTo>
                      <a:pt x="2715" y="218"/>
                      <a:pt x="2715" y="218"/>
                      <a:pt x="2715" y="218"/>
                    </a:cubicBezTo>
                    <a:cubicBezTo>
                      <a:pt x="2715" y="102"/>
                      <a:pt x="2851" y="106"/>
                      <a:pt x="2851" y="106"/>
                    </a:cubicBezTo>
                    <a:cubicBezTo>
                      <a:pt x="2851" y="106"/>
                      <a:pt x="2855" y="106"/>
                      <a:pt x="2861" y="106"/>
                    </a:cubicBezTo>
                    <a:cubicBezTo>
                      <a:pt x="2861" y="0"/>
                      <a:pt x="2861" y="0"/>
                      <a:pt x="286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4" name="Google Shape;474;p9"/>
              <p:cNvGrpSpPr/>
              <p:nvPr/>
            </p:nvGrpSpPr>
            <p:grpSpPr>
              <a:xfrm>
                <a:off x="522242" y="3004104"/>
                <a:ext cx="4945824" cy="77100"/>
                <a:chOff x="522242" y="3004104"/>
                <a:chExt cx="4945824" cy="77100"/>
              </a:xfrm>
            </p:grpSpPr>
            <p:sp>
              <p:nvSpPr>
                <p:cNvPr id="475" name="Google Shape;475;p9"/>
                <p:cNvSpPr/>
                <p:nvPr/>
              </p:nvSpPr>
              <p:spPr>
                <a:xfrm>
                  <a:off x="1137793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9"/>
                <p:cNvSpPr/>
                <p:nvPr/>
              </p:nvSpPr>
              <p:spPr>
                <a:xfrm>
                  <a:off x="522242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9"/>
                <p:cNvSpPr/>
                <p:nvPr/>
              </p:nvSpPr>
              <p:spPr>
                <a:xfrm>
                  <a:off x="236270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9"/>
                <p:cNvSpPr/>
                <p:nvPr/>
              </p:nvSpPr>
              <p:spPr>
                <a:xfrm>
                  <a:off x="1747156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9"/>
                <p:cNvSpPr/>
                <p:nvPr/>
              </p:nvSpPr>
              <p:spPr>
                <a:xfrm>
                  <a:off x="358452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9"/>
                <p:cNvSpPr/>
                <p:nvPr/>
              </p:nvSpPr>
              <p:spPr>
                <a:xfrm>
                  <a:off x="2972070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9"/>
                <p:cNvSpPr/>
                <p:nvPr/>
              </p:nvSpPr>
              <p:spPr>
                <a:xfrm>
                  <a:off x="4787789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9"/>
                <p:cNvSpPr/>
                <p:nvPr/>
              </p:nvSpPr>
              <p:spPr>
                <a:xfrm>
                  <a:off x="5390965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9"/>
                <p:cNvSpPr/>
                <p:nvPr/>
              </p:nvSpPr>
              <p:spPr>
                <a:xfrm>
                  <a:off x="4175332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84" name="Google Shape;484;p9"/>
            <p:cNvGrpSpPr/>
            <p:nvPr/>
          </p:nvGrpSpPr>
          <p:grpSpPr>
            <a:xfrm>
              <a:off x="5440550" y="4385525"/>
              <a:ext cx="5496646" cy="1463152"/>
              <a:chOff x="256225" y="2849437"/>
              <a:chExt cx="5496646" cy="1463152"/>
            </a:xfrm>
          </p:grpSpPr>
          <p:sp>
            <p:nvSpPr>
              <p:cNvPr id="485" name="Google Shape;485;p9"/>
              <p:cNvSpPr/>
              <p:nvPr/>
            </p:nvSpPr>
            <p:spPr>
              <a:xfrm>
                <a:off x="256225" y="2849437"/>
                <a:ext cx="5496646" cy="1463152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760" extrusionOk="0">
                    <a:moveTo>
                      <a:pt x="0" y="106"/>
                    </a:moveTo>
                    <a:cubicBezTo>
                      <a:pt x="0" y="106"/>
                      <a:pt x="136" y="102"/>
                      <a:pt x="136" y="218"/>
                    </a:cubicBezTo>
                    <a:cubicBezTo>
                      <a:pt x="112" y="218"/>
                      <a:pt x="112" y="218"/>
                      <a:pt x="112" y="218"/>
                    </a:cubicBezTo>
                    <a:cubicBezTo>
                      <a:pt x="112" y="249"/>
                      <a:pt x="112" y="249"/>
                      <a:pt x="112" y="249"/>
                    </a:cubicBezTo>
                    <a:cubicBezTo>
                      <a:pt x="136" y="263"/>
                      <a:pt x="136" y="263"/>
                      <a:pt x="136" y="263"/>
                    </a:cubicBezTo>
                    <a:cubicBezTo>
                      <a:pt x="136" y="760"/>
                      <a:pt x="136" y="760"/>
                      <a:pt x="136" y="760"/>
                    </a:cubicBezTo>
                    <a:cubicBezTo>
                      <a:pt x="184" y="760"/>
                      <a:pt x="184" y="760"/>
                      <a:pt x="184" y="760"/>
                    </a:cubicBezTo>
                    <a:cubicBezTo>
                      <a:pt x="184" y="263"/>
                      <a:pt x="184" y="263"/>
                      <a:pt x="184" y="263"/>
                    </a:cubicBezTo>
                    <a:cubicBezTo>
                      <a:pt x="208" y="249"/>
                      <a:pt x="208" y="249"/>
                      <a:pt x="208" y="249"/>
                    </a:cubicBezTo>
                    <a:cubicBezTo>
                      <a:pt x="208" y="218"/>
                      <a:pt x="208" y="218"/>
                      <a:pt x="208" y="218"/>
                    </a:cubicBezTo>
                    <a:cubicBezTo>
                      <a:pt x="184" y="218"/>
                      <a:pt x="184" y="218"/>
                      <a:pt x="184" y="218"/>
                    </a:cubicBezTo>
                    <a:cubicBezTo>
                      <a:pt x="184" y="102"/>
                      <a:pt x="320" y="106"/>
                      <a:pt x="320" y="106"/>
                    </a:cubicBezTo>
                    <a:cubicBezTo>
                      <a:pt x="320" y="106"/>
                      <a:pt x="456" y="102"/>
                      <a:pt x="456" y="218"/>
                    </a:cubicBezTo>
                    <a:cubicBezTo>
                      <a:pt x="432" y="218"/>
                      <a:pt x="432" y="218"/>
                      <a:pt x="432" y="218"/>
                    </a:cubicBezTo>
                    <a:cubicBezTo>
                      <a:pt x="432" y="249"/>
                      <a:pt x="432" y="249"/>
                      <a:pt x="432" y="249"/>
                    </a:cubicBezTo>
                    <a:cubicBezTo>
                      <a:pt x="456" y="263"/>
                      <a:pt x="456" y="263"/>
                      <a:pt x="456" y="263"/>
                    </a:cubicBezTo>
                    <a:cubicBezTo>
                      <a:pt x="456" y="760"/>
                      <a:pt x="456" y="760"/>
                      <a:pt x="456" y="760"/>
                    </a:cubicBezTo>
                    <a:cubicBezTo>
                      <a:pt x="500" y="760"/>
                      <a:pt x="500" y="760"/>
                      <a:pt x="500" y="760"/>
                    </a:cubicBezTo>
                    <a:cubicBezTo>
                      <a:pt x="500" y="263"/>
                      <a:pt x="500" y="263"/>
                      <a:pt x="500" y="263"/>
                    </a:cubicBezTo>
                    <a:cubicBezTo>
                      <a:pt x="524" y="249"/>
                      <a:pt x="524" y="249"/>
                      <a:pt x="524" y="249"/>
                    </a:cubicBezTo>
                    <a:cubicBezTo>
                      <a:pt x="524" y="218"/>
                      <a:pt x="524" y="218"/>
                      <a:pt x="524" y="218"/>
                    </a:cubicBezTo>
                    <a:cubicBezTo>
                      <a:pt x="500" y="218"/>
                      <a:pt x="500" y="218"/>
                      <a:pt x="500" y="218"/>
                    </a:cubicBezTo>
                    <a:cubicBezTo>
                      <a:pt x="500" y="102"/>
                      <a:pt x="636" y="106"/>
                      <a:pt x="636" y="106"/>
                    </a:cubicBezTo>
                    <a:cubicBezTo>
                      <a:pt x="636" y="106"/>
                      <a:pt x="772" y="102"/>
                      <a:pt x="772" y="218"/>
                    </a:cubicBezTo>
                    <a:cubicBezTo>
                      <a:pt x="748" y="218"/>
                      <a:pt x="748" y="218"/>
                      <a:pt x="748" y="218"/>
                    </a:cubicBezTo>
                    <a:cubicBezTo>
                      <a:pt x="748" y="249"/>
                      <a:pt x="748" y="249"/>
                      <a:pt x="748" y="249"/>
                    </a:cubicBezTo>
                    <a:cubicBezTo>
                      <a:pt x="772" y="263"/>
                      <a:pt x="772" y="263"/>
                      <a:pt x="772" y="263"/>
                    </a:cubicBezTo>
                    <a:cubicBezTo>
                      <a:pt x="772" y="760"/>
                      <a:pt x="772" y="760"/>
                      <a:pt x="772" y="760"/>
                    </a:cubicBezTo>
                    <a:cubicBezTo>
                      <a:pt x="819" y="760"/>
                      <a:pt x="819" y="760"/>
                      <a:pt x="819" y="760"/>
                    </a:cubicBezTo>
                    <a:cubicBezTo>
                      <a:pt x="819" y="263"/>
                      <a:pt x="819" y="263"/>
                      <a:pt x="819" y="263"/>
                    </a:cubicBezTo>
                    <a:cubicBezTo>
                      <a:pt x="844" y="249"/>
                      <a:pt x="844" y="249"/>
                      <a:pt x="844" y="249"/>
                    </a:cubicBezTo>
                    <a:cubicBezTo>
                      <a:pt x="844" y="218"/>
                      <a:pt x="844" y="218"/>
                      <a:pt x="844" y="218"/>
                    </a:cubicBezTo>
                    <a:cubicBezTo>
                      <a:pt x="819" y="218"/>
                      <a:pt x="819" y="218"/>
                      <a:pt x="819" y="218"/>
                    </a:cubicBezTo>
                    <a:cubicBezTo>
                      <a:pt x="819" y="102"/>
                      <a:pt x="955" y="106"/>
                      <a:pt x="955" y="106"/>
                    </a:cubicBezTo>
                    <a:cubicBezTo>
                      <a:pt x="955" y="106"/>
                      <a:pt x="1091" y="102"/>
                      <a:pt x="1091" y="218"/>
                    </a:cubicBezTo>
                    <a:cubicBezTo>
                      <a:pt x="1067" y="218"/>
                      <a:pt x="1067" y="218"/>
                      <a:pt x="1067" y="218"/>
                    </a:cubicBezTo>
                    <a:cubicBezTo>
                      <a:pt x="1067" y="249"/>
                      <a:pt x="1067" y="249"/>
                      <a:pt x="1067" y="249"/>
                    </a:cubicBezTo>
                    <a:cubicBezTo>
                      <a:pt x="1091" y="263"/>
                      <a:pt x="1091" y="263"/>
                      <a:pt x="1091" y="263"/>
                    </a:cubicBezTo>
                    <a:cubicBezTo>
                      <a:pt x="1091" y="760"/>
                      <a:pt x="1091" y="760"/>
                      <a:pt x="1091" y="760"/>
                    </a:cubicBezTo>
                    <a:cubicBezTo>
                      <a:pt x="1135" y="760"/>
                      <a:pt x="1135" y="760"/>
                      <a:pt x="1135" y="760"/>
                    </a:cubicBezTo>
                    <a:cubicBezTo>
                      <a:pt x="1135" y="263"/>
                      <a:pt x="1135" y="263"/>
                      <a:pt x="1135" y="263"/>
                    </a:cubicBezTo>
                    <a:cubicBezTo>
                      <a:pt x="1159" y="249"/>
                      <a:pt x="1159" y="249"/>
                      <a:pt x="1159" y="249"/>
                    </a:cubicBezTo>
                    <a:cubicBezTo>
                      <a:pt x="1159" y="218"/>
                      <a:pt x="1159" y="218"/>
                      <a:pt x="1159" y="218"/>
                    </a:cubicBezTo>
                    <a:cubicBezTo>
                      <a:pt x="1135" y="218"/>
                      <a:pt x="1135" y="218"/>
                      <a:pt x="1135" y="218"/>
                    </a:cubicBezTo>
                    <a:cubicBezTo>
                      <a:pt x="1135" y="102"/>
                      <a:pt x="1271" y="106"/>
                      <a:pt x="1271" y="106"/>
                    </a:cubicBezTo>
                    <a:cubicBezTo>
                      <a:pt x="1271" y="106"/>
                      <a:pt x="1407" y="102"/>
                      <a:pt x="1407" y="218"/>
                    </a:cubicBezTo>
                    <a:cubicBezTo>
                      <a:pt x="1383" y="218"/>
                      <a:pt x="1383" y="218"/>
                      <a:pt x="1383" y="218"/>
                    </a:cubicBezTo>
                    <a:cubicBezTo>
                      <a:pt x="1383" y="249"/>
                      <a:pt x="1383" y="249"/>
                      <a:pt x="1383" y="249"/>
                    </a:cubicBezTo>
                    <a:cubicBezTo>
                      <a:pt x="1407" y="263"/>
                      <a:pt x="1407" y="263"/>
                      <a:pt x="1407" y="263"/>
                    </a:cubicBezTo>
                    <a:cubicBezTo>
                      <a:pt x="1407" y="760"/>
                      <a:pt x="1407" y="760"/>
                      <a:pt x="1407" y="760"/>
                    </a:cubicBezTo>
                    <a:cubicBezTo>
                      <a:pt x="1454" y="760"/>
                      <a:pt x="1454" y="760"/>
                      <a:pt x="1454" y="760"/>
                    </a:cubicBezTo>
                    <a:cubicBezTo>
                      <a:pt x="1454" y="263"/>
                      <a:pt x="1454" y="263"/>
                      <a:pt x="1454" y="263"/>
                    </a:cubicBezTo>
                    <a:cubicBezTo>
                      <a:pt x="1478" y="249"/>
                      <a:pt x="1478" y="249"/>
                      <a:pt x="1478" y="249"/>
                    </a:cubicBezTo>
                    <a:cubicBezTo>
                      <a:pt x="1478" y="218"/>
                      <a:pt x="1478" y="218"/>
                      <a:pt x="1478" y="218"/>
                    </a:cubicBezTo>
                    <a:cubicBezTo>
                      <a:pt x="1454" y="218"/>
                      <a:pt x="1454" y="218"/>
                      <a:pt x="1454" y="218"/>
                    </a:cubicBezTo>
                    <a:cubicBezTo>
                      <a:pt x="1454" y="102"/>
                      <a:pt x="1590" y="106"/>
                      <a:pt x="1590" y="106"/>
                    </a:cubicBezTo>
                    <a:cubicBezTo>
                      <a:pt x="1590" y="106"/>
                      <a:pt x="1726" y="102"/>
                      <a:pt x="1726" y="218"/>
                    </a:cubicBezTo>
                    <a:cubicBezTo>
                      <a:pt x="1702" y="218"/>
                      <a:pt x="1702" y="218"/>
                      <a:pt x="1702" y="218"/>
                    </a:cubicBezTo>
                    <a:cubicBezTo>
                      <a:pt x="1702" y="249"/>
                      <a:pt x="1702" y="249"/>
                      <a:pt x="1702" y="249"/>
                    </a:cubicBezTo>
                    <a:cubicBezTo>
                      <a:pt x="1726" y="263"/>
                      <a:pt x="1726" y="263"/>
                      <a:pt x="1726" y="263"/>
                    </a:cubicBezTo>
                    <a:cubicBezTo>
                      <a:pt x="1726" y="760"/>
                      <a:pt x="1726" y="760"/>
                      <a:pt x="1726" y="760"/>
                    </a:cubicBezTo>
                    <a:cubicBezTo>
                      <a:pt x="1766" y="760"/>
                      <a:pt x="1766" y="760"/>
                      <a:pt x="1766" y="760"/>
                    </a:cubicBezTo>
                    <a:cubicBezTo>
                      <a:pt x="1766" y="263"/>
                      <a:pt x="1766" y="263"/>
                      <a:pt x="1766" y="263"/>
                    </a:cubicBezTo>
                    <a:cubicBezTo>
                      <a:pt x="1790" y="249"/>
                      <a:pt x="1790" y="249"/>
                      <a:pt x="1790" y="249"/>
                    </a:cubicBezTo>
                    <a:cubicBezTo>
                      <a:pt x="1790" y="218"/>
                      <a:pt x="1790" y="218"/>
                      <a:pt x="1790" y="218"/>
                    </a:cubicBezTo>
                    <a:cubicBezTo>
                      <a:pt x="1766" y="218"/>
                      <a:pt x="1766" y="218"/>
                      <a:pt x="1766" y="218"/>
                    </a:cubicBezTo>
                    <a:cubicBezTo>
                      <a:pt x="1766" y="102"/>
                      <a:pt x="1902" y="106"/>
                      <a:pt x="1902" y="106"/>
                    </a:cubicBezTo>
                    <a:cubicBezTo>
                      <a:pt x="1902" y="106"/>
                      <a:pt x="2038" y="102"/>
                      <a:pt x="2038" y="218"/>
                    </a:cubicBezTo>
                    <a:cubicBezTo>
                      <a:pt x="2014" y="218"/>
                      <a:pt x="2014" y="218"/>
                      <a:pt x="2014" y="218"/>
                    </a:cubicBezTo>
                    <a:cubicBezTo>
                      <a:pt x="2014" y="249"/>
                      <a:pt x="2014" y="249"/>
                      <a:pt x="2014" y="249"/>
                    </a:cubicBezTo>
                    <a:cubicBezTo>
                      <a:pt x="2038" y="263"/>
                      <a:pt x="2038" y="263"/>
                      <a:pt x="2038" y="263"/>
                    </a:cubicBezTo>
                    <a:cubicBezTo>
                      <a:pt x="2038" y="760"/>
                      <a:pt x="2038" y="760"/>
                      <a:pt x="2038" y="760"/>
                    </a:cubicBezTo>
                    <a:cubicBezTo>
                      <a:pt x="2086" y="760"/>
                      <a:pt x="2086" y="760"/>
                      <a:pt x="2086" y="760"/>
                    </a:cubicBezTo>
                    <a:cubicBezTo>
                      <a:pt x="2086" y="263"/>
                      <a:pt x="2086" y="263"/>
                      <a:pt x="2086" y="263"/>
                    </a:cubicBezTo>
                    <a:cubicBezTo>
                      <a:pt x="2110" y="249"/>
                      <a:pt x="2110" y="249"/>
                      <a:pt x="2110" y="249"/>
                    </a:cubicBezTo>
                    <a:cubicBezTo>
                      <a:pt x="2110" y="218"/>
                      <a:pt x="2110" y="218"/>
                      <a:pt x="2110" y="218"/>
                    </a:cubicBezTo>
                    <a:cubicBezTo>
                      <a:pt x="2086" y="218"/>
                      <a:pt x="2086" y="218"/>
                      <a:pt x="2086" y="218"/>
                    </a:cubicBezTo>
                    <a:cubicBezTo>
                      <a:pt x="2086" y="102"/>
                      <a:pt x="2222" y="106"/>
                      <a:pt x="2222" y="106"/>
                    </a:cubicBezTo>
                    <a:cubicBezTo>
                      <a:pt x="2222" y="106"/>
                      <a:pt x="2358" y="102"/>
                      <a:pt x="2358" y="218"/>
                    </a:cubicBezTo>
                    <a:cubicBezTo>
                      <a:pt x="2334" y="218"/>
                      <a:pt x="2334" y="218"/>
                      <a:pt x="2334" y="218"/>
                    </a:cubicBezTo>
                    <a:cubicBezTo>
                      <a:pt x="2334" y="249"/>
                      <a:pt x="2334" y="249"/>
                      <a:pt x="2334" y="249"/>
                    </a:cubicBezTo>
                    <a:cubicBezTo>
                      <a:pt x="2358" y="263"/>
                      <a:pt x="2358" y="263"/>
                      <a:pt x="2358" y="263"/>
                    </a:cubicBezTo>
                    <a:cubicBezTo>
                      <a:pt x="2358" y="760"/>
                      <a:pt x="2358" y="760"/>
                      <a:pt x="2358" y="760"/>
                    </a:cubicBezTo>
                    <a:cubicBezTo>
                      <a:pt x="2395" y="760"/>
                      <a:pt x="2395" y="760"/>
                      <a:pt x="2395" y="760"/>
                    </a:cubicBezTo>
                    <a:cubicBezTo>
                      <a:pt x="2395" y="263"/>
                      <a:pt x="2395" y="263"/>
                      <a:pt x="2395" y="263"/>
                    </a:cubicBezTo>
                    <a:cubicBezTo>
                      <a:pt x="2420" y="249"/>
                      <a:pt x="2420" y="249"/>
                      <a:pt x="2420" y="249"/>
                    </a:cubicBezTo>
                    <a:cubicBezTo>
                      <a:pt x="2420" y="218"/>
                      <a:pt x="2420" y="218"/>
                      <a:pt x="2420" y="218"/>
                    </a:cubicBezTo>
                    <a:cubicBezTo>
                      <a:pt x="2395" y="218"/>
                      <a:pt x="2395" y="218"/>
                      <a:pt x="2395" y="218"/>
                    </a:cubicBezTo>
                    <a:cubicBezTo>
                      <a:pt x="2395" y="102"/>
                      <a:pt x="2531" y="106"/>
                      <a:pt x="2531" y="106"/>
                    </a:cubicBezTo>
                    <a:cubicBezTo>
                      <a:pt x="2531" y="106"/>
                      <a:pt x="2667" y="102"/>
                      <a:pt x="2667" y="218"/>
                    </a:cubicBezTo>
                    <a:cubicBezTo>
                      <a:pt x="2643" y="218"/>
                      <a:pt x="2643" y="218"/>
                      <a:pt x="2643" y="218"/>
                    </a:cubicBezTo>
                    <a:cubicBezTo>
                      <a:pt x="2643" y="249"/>
                      <a:pt x="2643" y="249"/>
                      <a:pt x="2643" y="249"/>
                    </a:cubicBezTo>
                    <a:cubicBezTo>
                      <a:pt x="2667" y="263"/>
                      <a:pt x="2667" y="263"/>
                      <a:pt x="2667" y="263"/>
                    </a:cubicBezTo>
                    <a:cubicBezTo>
                      <a:pt x="2667" y="760"/>
                      <a:pt x="2667" y="760"/>
                      <a:pt x="2667" y="760"/>
                    </a:cubicBezTo>
                    <a:cubicBezTo>
                      <a:pt x="2715" y="760"/>
                      <a:pt x="2715" y="760"/>
                      <a:pt x="2715" y="760"/>
                    </a:cubicBezTo>
                    <a:cubicBezTo>
                      <a:pt x="2715" y="263"/>
                      <a:pt x="2715" y="263"/>
                      <a:pt x="2715" y="263"/>
                    </a:cubicBezTo>
                    <a:cubicBezTo>
                      <a:pt x="2739" y="249"/>
                      <a:pt x="2739" y="249"/>
                      <a:pt x="2739" y="249"/>
                    </a:cubicBezTo>
                    <a:cubicBezTo>
                      <a:pt x="2739" y="218"/>
                      <a:pt x="2739" y="218"/>
                      <a:pt x="2739" y="218"/>
                    </a:cubicBezTo>
                    <a:cubicBezTo>
                      <a:pt x="2715" y="218"/>
                      <a:pt x="2715" y="218"/>
                      <a:pt x="2715" y="218"/>
                    </a:cubicBezTo>
                    <a:cubicBezTo>
                      <a:pt x="2715" y="102"/>
                      <a:pt x="2851" y="106"/>
                      <a:pt x="2851" y="106"/>
                    </a:cubicBezTo>
                    <a:cubicBezTo>
                      <a:pt x="2851" y="106"/>
                      <a:pt x="2855" y="106"/>
                      <a:pt x="2861" y="106"/>
                    </a:cubicBezTo>
                    <a:cubicBezTo>
                      <a:pt x="2861" y="0"/>
                      <a:pt x="2861" y="0"/>
                      <a:pt x="286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6" name="Google Shape;486;p9"/>
              <p:cNvGrpSpPr/>
              <p:nvPr/>
            </p:nvGrpSpPr>
            <p:grpSpPr>
              <a:xfrm>
                <a:off x="522242" y="3004104"/>
                <a:ext cx="4945824" cy="77100"/>
                <a:chOff x="522242" y="3004104"/>
                <a:chExt cx="4945824" cy="77100"/>
              </a:xfrm>
            </p:grpSpPr>
            <p:sp>
              <p:nvSpPr>
                <p:cNvPr id="487" name="Google Shape;487;p9"/>
                <p:cNvSpPr/>
                <p:nvPr/>
              </p:nvSpPr>
              <p:spPr>
                <a:xfrm>
                  <a:off x="1137793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9"/>
                <p:cNvSpPr/>
                <p:nvPr/>
              </p:nvSpPr>
              <p:spPr>
                <a:xfrm>
                  <a:off x="522242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9"/>
                <p:cNvSpPr/>
                <p:nvPr/>
              </p:nvSpPr>
              <p:spPr>
                <a:xfrm>
                  <a:off x="236270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9"/>
                <p:cNvSpPr/>
                <p:nvPr/>
              </p:nvSpPr>
              <p:spPr>
                <a:xfrm>
                  <a:off x="1747156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9"/>
                <p:cNvSpPr/>
                <p:nvPr/>
              </p:nvSpPr>
              <p:spPr>
                <a:xfrm>
                  <a:off x="3584527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9"/>
                <p:cNvSpPr/>
                <p:nvPr/>
              </p:nvSpPr>
              <p:spPr>
                <a:xfrm>
                  <a:off x="2972070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9"/>
                <p:cNvSpPr/>
                <p:nvPr/>
              </p:nvSpPr>
              <p:spPr>
                <a:xfrm>
                  <a:off x="4787789" y="3004104"/>
                  <a:ext cx="807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9"/>
                <p:cNvSpPr/>
                <p:nvPr/>
              </p:nvSpPr>
              <p:spPr>
                <a:xfrm>
                  <a:off x="5390965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9"/>
                <p:cNvSpPr/>
                <p:nvPr/>
              </p:nvSpPr>
              <p:spPr>
                <a:xfrm>
                  <a:off x="4175332" y="3004104"/>
                  <a:ext cx="77100" cy="77100"/>
                </a:xfrm>
                <a:prstGeom prst="ellipse">
                  <a:avLst/>
                </a:prstGeom>
                <a:solidFill>
                  <a:srgbClr val="E2E9EA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496" name="Google Shape;496;p9"/>
          <p:cNvGrpSpPr/>
          <p:nvPr/>
        </p:nvGrpSpPr>
        <p:grpSpPr>
          <a:xfrm>
            <a:off x="5497061" y="3817015"/>
            <a:ext cx="3967933" cy="573236"/>
            <a:chOff x="1134148" y="4193002"/>
            <a:chExt cx="4953725" cy="715650"/>
          </a:xfrm>
        </p:grpSpPr>
        <p:sp>
          <p:nvSpPr>
            <p:cNvPr id="497" name="Google Shape;497;p9"/>
            <p:cNvSpPr/>
            <p:nvPr/>
          </p:nvSpPr>
          <p:spPr>
            <a:xfrm>
              <a:off x="4192744" y="4806036"/>
              <a:ext cx="455790" cy="102616"/>
            </a:xfrm>
            <a:custGeom>
              <a:avLst/>
              <a:gdLst/>
              <a:ahLst/>
              <a:cxnLst/>
              <a:rect l="l" t="t" r="r" b="b"/>
              <a:pathLst>
                <a:path w="297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4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7" y="58"/>
                    <a:pt x="250" y="67"/>
                    <a:pt x="264" y="67"/>
                  </a:cubicBezTo>
                  <a:cubicBezTo>
                    <a:pt x="282" y="67"/>
                    <a:pt x="297" y="52"/>
                    <a:pt x="297" y="34"/>
                  </a:cubicBezTo>
                  <a:cubicBezTo>
                    <a:pt x="297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5429509" y="4806036"/>
              <a:ext cx="457124" cy="102616"/>
            </a:xfrm>
            <a:custGeom>
              <a:avLst/>
              <a:gdLst/>
              <a:ahLst/>
              <a:cxnLst/>
              <a:rect l="l" t="t" r="r" b="b"/>
              <a:pathLst>
                <a:path w="298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5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8" y="58"/>
                    <a:pt x="250" y="67"/>
                    <a:pt x="264" y="67"/>
                  </a:cubicBezTo>
                  <a:cubicBezTo>
                    <a:pt x="283" y="67"/>
                    <a:pt x="298" y="52"/>
                    <a:pt x="298" y="34"/>
                  </a:cubicBezTo>
                  <a:cubicBezTo>
                    <a:pt x="298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3991502" y="4251640"/>
              <a:ext cx="2096370" cy="586381"/>
            </a:xfrm>
            <a:custGeom>
              <a:avLst/>
              <a:gdLst/>
              <a:ahLst/>
              <a:cxnLst/>
              <a:rect l="l" t="t" r="r" b="b"/>
              <a:pathLst>
                <a:path w="1365" h="382" extrusionOk="0">
                  <a:moveTo>
                    <a:pt x="134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72"/>
                    <a:pt x="9" y="382"/>
                    <a:pt x="22" y="382"/>
                  </a:cubicBezTo>
                  <a:cubicBezTo>
                    <a:pt x="1343" y="382"/>
                    <a:pt x="1343" y="382"/>
                    <a:pt x="1343" y="382"/>
                  </a:cubicBezTo>
                  <a:cubicBezTo>
                    <a:pt x="1355" y="382"/>
                    <a:pt x="1365" y="372"/>
                    <a:pt x="1365" y="360"/>
                  </a:cubicBezTo>
                  <a:cubicBezTo>
                    <a:pt x="1365" y="22"/>
                    <a:pt x="1365" y="22"/>
                    <a:pt x="1365" y="22"/>
                  </a:cubicBezTo>
                  <a:cubicBezTo>
                    <a:pt x="1365" y="10"/>
                    <a:pt x="1355" y="0"/>
                    <a:pt x="13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3991502" y="4744732"/>
              <a:ext cx="2096369" cy="150593"/>
            </a:xfrm>
            <a:custGeom>
              <a:avLst/>
              <a:gdLst/>
              <a:ahLst/>
              <a:cxnLst/>
              <a:rect l="l" t="t" r="r" b="b"/>
              <a:pathLst>
                <a:path w="1573" h="113" extrusionOk="0">
                  <a:moveTo>
                    <a:pt x="1541" y="0"/>
                  </a:moveTo>
                  <a:lnTo>
                    <a:pt x="1535" y="10"/>
                  </a:lnTo>
                  <a:lnTo>
                    <a:pt x="1535" y="33"/>
                  </a:lnTo>
                  <a:lnTo>
                    <a:pt x="38" y="33"/>
                  </a:lnTo>
                  <a:lnTo>
                    <a:pt x="38" y="1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85"/>
                  </a:lnTo>
                  <a:lnTo>
                    <a:pt x="131" y="85"/>
                  </a:lnTo>
                  <a:lnTo>
                    <a:pt x="155" y="56"/>
                  </a:lnTo>
                  <a:lnTo>
                    <a:pt x="501" y="56"/>
                  </a:lnTo>
                  <a:lnTo>
                    <a:pt x="523" y="113"/>
                  </a:lnTo>
                  <a:lnTo>
                    <a:pt x="1050" y="113"/>
                  </a:lnTo>
                  <a:lnTo>
                    <a:pt x="1071" y="56"/>
                  </a:lnTo>
                  <a:lnTo>
                    <a:pt x="1416" y="56"/>
                  </a:lnTo>
                  <a:lnTo>
                    <a:pt x="1442" y="85"/>
                  </a:lnTo>
                  <a:lnTo>
                    <a:pt x="1573" y="85"/>
                  </a:lnTo>
                  <a:lnTo>
                    <a:pt x="1573" y="0"/>
                  </a:lnTo>
                  <a:lnTo>
                    <a:pt x="15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4729830" y="4820695"/>
              <a:ext cx="619800" cy="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4107450" y="4710083"/>
              <a:ext cx="1875000" cy="34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4107450" y="4684761"/>
              <a:ext cx="1875000" cy="10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4098120" y="4226319"/>
              <a:ext cx="507600" cy="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5460161" y="4226319"/>
              <a:ext cx="505200" cy="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4071466" y="4335599"/>
              <a:ext cx="1935111" cy="175914"/>
            </a:xfrm>
            <a:custGeom>
              <a:avLst/>
              <a:gdLst/>
              <a:ahLst/>
              <a:cxnLst/>
              <a:rect l="l" t="t" r="r" b="b"/>
              <a:pathLst>
                <a:path w="1260" h="114" extrusionOk="0">
                  <a:moveTo>
                    <a:pt x="124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105"/>
                    <a:pt x="9" y="114"/>
                    <a:pt x="20" y="114"/>
                  </a:cubicBezTo>
                  <a:cubicBezTo>
                    <a:pt x="1240" y="114"/>
                    <a:pt x="1240" y="114"/>
                    <a:pt x="1240" y="114"/>
                  </a:cubicBezTo>
                  <a:cubicBezTo>
                    <a:pt x="1251" y="114"/>
                    <a:pt x="1260" y="105"/>
                    <a:pt x="1260" y="94"/>
                  </a:cubicBezTo>
                  <a:cubicBezTo>
                    <a:pt x="1260" y="20"/>
                    <a:pt x="1260" y="20"/>
                    <a:pt x="1260" y="20"/>
                  </a:cubicBezTo>
                  <a:cubicBezTo>
                    <a:pt x="1260" y="9"/>
                    <a:pt x="1251" y="0"/>
                    <a:pt x="1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4369995" y="4335599"/>
              <a:ext cx="54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4369995" y="4335599"/>
              <a:ext cx="5331" cy="175914"/>
            </a:xfrm>
            <a:custGeom>
              <a:avLst/>
              <a:gdLst/>
              <a:ahLst/>
              <a:cxnLst/>
              <a:rect l="l" t="t" r="r" b="b"/>
              <a:pathLst>
                <a:path w="4" h="132" extrusionOk="0">
                  <a:moveTo>
                    <a:pt x="0" y="0"/>
                  </a:moveTo>
                  <a:lnTo>
                    <a:pt x="0" y="132"/>
                  </a:lnTo>
                  <a:lnTo>
                    <a:pt x="4" y="132"/>
                  </a:lnTo>
                  <a:lnTo>
                    <a:pt x="4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815124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15124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260253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60253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704050" y="4335599"/>
              <a:ext cx="3900" cy="176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5704050" y="4335599"/>
              <a:ext cx="3999" cy="175914"/>
            </a:xfrm>
            <a:custGeom>
              <a:avLst/>
              <a:gdLst/>
              <a:ahLst/>
              <a:cxnLst/>
              <a:rect l="l" t="t" r="r" b="b"/>
              <a:pathLst>
                <a:path w="3" h="132" extrusionOk="0">
                  <a:moveTo>
                    <a:pt x="0" y="0"/>
                  </a:moveTo>
                  <a:lnTo>
                    <a:pt x="0" y="132"/>
                  </a:lnTo>
                  <a:lnTo>
                    <a:pt x="3" y="132"/>
                  </a:lnTo>
                  <a:lnTo>
                    <a:pt x="3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3964848" y="4260968"/>
              <a:ext cx="26700" cy="553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1779185" y="4806036"/>
              <a:ext cx="455790" cy="102616"/>
            </a:xfrm>
            <a:custGeom>
              <a:avLst/>
              <a:gdLst/>
              <a:ahLst/>
              <a:cxnLst/>
              <a:rect l="l" t="t" r="r" b="b"/>
              <a:pathLst>
                <a:path w="297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3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6" y="58"/>
                    <a:pt x="88" y="67"/>
                    <a:pt x="103" y="67"/>
                  </a:cubicBezTo>
                  <a:cubicBezTo>
                    <a:pt x="117" y="67"/>
                    <a:pt x="130" y="58"/>
                    <a:pt x="134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4" y="67"/>
                  </a:cubicBezTo>
                  <a:cubicBezTo>
                    <a:pt x="209" y="67"/>
                    <a:pt x="221" y="58"/>
                    <a:pt x="225" y="45"/>
                  </a:cubicBezTo>
                  <a:cubicBezTo>
                    <a:pt x="232" y="45"/>
                    <a:pt x="232" y="45"/>
                    <a:pt x="232" y="45"/>
                  </a:cubicBezTo>
                  <a:cubicBezTo>
                    <a:pt x="237" y="58"/>
                    <a:pt x="249" y="67"/>
                    <a:pt x="264" y="67"/>
                  </a:cubicBezTo>
                  <a:cubicBezTo>
                    <a:pt x="282" y="67"/>
                    <a:pt x="297" y="52"/>
                    <a:pt x="297" y="34"/>
                  </a:cubicBezTo>
                  <a:cubicBezTo>
                    <a:pt x="297" y="23"/>
                    <a:pt x="292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3350464" y="4806036"/>
              <a:ext cx="458456" cy="102616"/>
            </a:xfrm>
            <a:custGeom>
              <a:avLst/>
              <a:gdLst/>
              <a:ahLst/>
              <a:cxnLst/>
              <a:rect l="l" t="t" r="r" b="b"/>
              <a:pathLst>
                <a:path w="298" h="67" extrusionOk="0">
                  <a:moveTo>
                    <a:pt x="285" y="8"/>
                  </a:moveTo>
                  <a:cubicBezTo>
                    <a:pt x="288" y="0"/>
                    <a:pt x="288" y="0"/>
                    <a:pt x="288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8" y="9"/>
                    <a:pt x="0" y="20"/>
                    <a:pt x="0" y="34"/>
                  </a:cubicBezTo>
                  <a:cubicBezTo>
                    <a:pt x="0" y="52"/>
                    <a:pt x="15" y="67"/>
                    <a:pt x="34" y="67"/>
                  </a:cubicBezTo>
                  <a:cubicBezTo>
                    <a:pt x="48" y="67"/>
                    <a:pt x="60" y="58"/>
                    <a:pt x="65" y="45"/>
                  </a:cubicBezTo>
                  <a:cubicBezTo>
                    <a:pt x="72" y="45"/>
                    <a:pt x="72" y="45"/>
                    <a:pt x="72" y="45"/>
                  </a:cubicBezTo>
                  <a:cubicBezTo>
                    <a:pt x="77" y="58"/>
                    <a:pt x="89" y="67"/>
                    <a:pt x="103" y="67"/>
                  </a:cubicBezTo>
                  <a:cubicBezTo>
                    <a:pt x="118" y="67"/>
                    <a:pt x="130" y="58"/>
                    <a:pt x="135" y="45"/>
                  </a:cubicBezTo>
                  <a:cubicBezTo>
                    <a:pt x="163" y="45"/>
                    <a:pt x="163" y="45"/>
                    <a:pt x="163" y="45"/>
                  </a:cubicBezTo>
                  <a:cubicBezTo>
                    <a:pt x="168" y="58"/>
                    <a:pt x="180" y="67"/>
                    <a:pt x="195" y="67"/>
                  </a:cubicBezTo>
                  <a:cubicBezTo>
                    <a:pt x="209" y="67"/>
                    <a:pt x="221" y="58"/>
                    <a:pt x="226" y="45"/>
                  </a:cubicBezTo>
                  <a:cubicBezTo>
                    <a:pt x="233" y="45"/>
                    <a:pt x="233" y="45"/>
                    <a:pt x="233" y="45"/>
                  </a:cubicBezTo>
                  <a:cubicBezTo>
                    <a:pt x="238" y="58"/>
                    <a:pt x="250" y="67"/>
                    <a:pt x="264" y="67"/>
                  </a:cubicBezTo>
                  <a:cubicBezTo>
                    <a:pt x="283" y="67"/>
                    <a:pt x="298" y="52"/>
                    <a:pt x="298" y="34"/>
                  </a:cubicBezTo>
                  <a:cubicBezTo>
                    <a:pt x="298" y="23"/>
                    <a:pt x="293" y="14"/>
                    <a:pt x="285" y="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1330059" y="4251640"/>
              <a:ext cx="2634789" cy="569056"/>
            </a:xfrm>
            <a:custGeom>
              <a:avLst/>
              <a:gdLst/>
              <a:ahLst/>
              <a:cxnLst/>
              <a:rect l="l" t="t" r="r" b="b"/>
              <a:pathLst>
                <a:path w="1715" h="371" extrusionOk="0">
                  <a:moveTo>
                    <a:pt x="451" y="0"/>
                  </a:moveTo>
                  <a:cubicBezTo>
                    <a:pt x="369" y="108"/>
                    <a:pt x="369" y="108"/>
                    <a:pt x="369" y="108"/>
                  </a:cubicBezTo>
                  <a:cubicBezTo>
                    <a:pt x="291" y="108"/>
                    <a:pt x="291" y="108"/>
                    <a:pt x="291" y="108"/>
                  </a:cubicBezTo>
                  <a:cubicBezTo>
                    <a:pt x="217" y="108"/>
                    <a:pt x="148" y="145"/>
                    <a:pt x="107" y="207"/>
                  </a:cubicBezTo>
                  <a:cubicBezTo>
                    <a:pt x="0" y="371"/>
                    <a:pt x="0" y="371"/>
                    <a:pt x="0" y="371"/>
                  </a:cubicBezTo>
                  <a:cubicBezTo>
                    <a:pt x="1715" y="371"/>
                    <a:pt x="1715" y="371"/>
                    <a:pt x="1715" y="371"/>
                  </a:cubicBezTo>
                  <a:cubicBezTo>
                    <a:pt x="1715" y="0"/>
                    <a:pt x="1715" y="0"/>
                    <a:pt x="1715" y="0"/>
                  </a:cubicBezTo>
                  <a:lnTo>
                    <a:pt x="4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1476658" y="4447544"/>
              <a:ext cx="158594" cy="118608"/>
            </a:xfrm>
            <a:custGeom>
              <a:avLst/>
              <a:gdLst/>
              <a:ahLst/>
              <a:cxnLst/>
              <a:rect l="l" t="t" r="r" b="b"/>
              <a:pathLst>
                <a:path w="119" h="89" extrusionOk="0">
                  <a:moveTo>
                    <a:pt x="119" y="0"/>
                  </a:moveTo>
                  <a:lnTo>
                    <a:pt x="69" y="0"/>
                  </a:lnTo>
                  <a:lnTo>
                    <a:pt x="0" y="89"/>
                  </a:lnTo>
                  <a:lnTo>
                    <a:pt x="14" y="89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1899130" y="4744732"/>
              <a:ext cx="2065716" cy="150593"/>
            </a:xfrm>
            <a:custGeom>
              <a:avLst/>
              <a:gdLst/>
              <a:ahLst/>
              <a:cxnLst/>
              <a:rect l="l" t="t" r="r" b="b"/>
              <a:pathLst>
                <a:path w="1550" h="113" extrusionOk="0">
                  <a:moveTo>
                    <a:pt x="1423" y="0"/>
                  </a:moveTo>
                  <a:lnTo>
                    <a:pt x="1347" y="29"/>
                  </a:lnTo>
                  <a:lnTo>
                    <a:pt x="0" y="29"/>
                  </a:lnTo>
                  <a:lnTo>
                    <a:pt x="0" y="57"/>
                  </a:lnTo>
                  <a:lnTo>
                    <a:pt x="205" y="57"/>
                  </a:lnTo>
                  <a:lnTo>
                    <a:pt x="245" y="113"/>
                  </a:lnTo>
                  <a:lnTo>
                    <a:pt x="1056" y="113"/>
                  </a:lnTo>
                  <a:lnTo>
                    <a:pt x="1105" y="57"/>
                  </a:lnTo>
                  <a:lnTo>
                    <a:pt x="1413" y="57"/>
                  </a:lnTo>
                  <a:lnTo>
                    <a:pt x="1441" y="75"/>
                  </a:lnTo>
                  <a:lnTo>
                    <a:pt x="1550" y="75"/>
                  </a:lnTo>
                  <a:lnTo>
                    <a:pt x="1550" y="0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1134148" y="4706084"/>
              <a:ext cx="683686" cy="189241"/>
            </a:xfrm>
            <a:custGeom>
              <a:avLst/>
              <a:gdLst/>
              <a:ahLst/>
              <a:cxnLst/>
              <a:rect l="l" t="t" r="r" b="b"/>
              <a:pathLst>
                <a:path w="445" h="123" extrusionOk="0">
                  <a:moveTo>
                    <a:pt x="318" y="3"/>
                  </a:moveTo>
                  <a:cubicBezTo>
                    <a:pt x="318" y="2"/>
                    <a:pt x="317" y="0"/>
                    <a:pt x="315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4" y="0"/>
                    <a:pt x="123" y="2"/>
                    <a:pt x="123" y="3"/>
                  </a:cubicBezTo>
                  <a:cubicBezTo>
                    <a:pt x="123" y="50"/>
                    <a:pt x="123" y="50"/>
                    <a:pt x="123" y="50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09" y="72"/>
                    <a:pt x="109" y="72"/>
                    <a:pt x="109" y="72"/>
                  </a:cubicBezTo>
                  <a:cubicBezTo>
                    <a:pt x="98" y="72"/>
                    <a:pt x="98" y="72"/>
                    <a:pt x="98" y="72"/>
                  </a:cubicBezTo>
                  <a:cubicBezTo>
                    <a:pt x="98" y="72"/>
                    <a:pt x="56" y="123"/>
                    <a:pt x="0" y="123"/>
                  </a:cubicBezTo>
                  <a:cubicBezTo>
                    <a:pt x="428" y="123"/>
                    <a:pt x="428" y="123"/>
                    <a:pt x="428" y="123"/>
                  </a:cubicBezTo>
                  <a:cubicBezTo>
                    <a:pt x="428" y="107"/>
                    <a:pt x="428" y="107"/>
                    <a:pt x="428" y="107"/>
                  </a:cubicBezTo>
                  <a:cubicBezTo>
                    <a:pt x="428" y="107"/>
                    <a:pt x="429" y="89"/>
                    <a:pt x="445" y="89"/>
                  </a:cubicBezTo>
                  <a:cubicBezTo>
                    <a:pt x="445" y="50"/>
                    <a:pt x="445" y="50"/>
                    <a:pt x="445" y="50"/>
                  </a:cubicBezTo>
                  <a:cubicBezTo>
                    <a:pt x="318" y="50"/>
                    <a:pt x="318" y="50"/>
                    <a:pt x="318" y="50"/>
                  </a:cubicBezTo>
                  <a:lnTo>
                    <a:pt x="318" y="3"/>
                  </a:lnTo>
                  <a:close/>
                  <a:moveTo>
                    <a:pt x="312" y="6"/>
                  </a:moveTo>
                  <a:cubicBezTo>
                    <a:pt x="312" y="50"/>
                    <a:pt x="312" y="50"/>
                    <a:pt x="312" y="50"/>
                  </a:cubicBezTo>
                  <a:cubicBezTo>
                    <a:pt x="269" y="50"/>
                    <a:pt x="269" y="50"/>
                    <a:pt x="269" y="50"/>
                  </a:cubicBezTo>
                  <a:cubicBezTo>
                    <a:pt x="269" y="6"/>
                    <a:pt x="269" y="6"/>
                    <a:pt x="269" y="6"/>
                  </a:cubicBezTo>
                  <a:lnTo>
                    <a:pt x="312" y="6"/>
                  </a:lnTo>
                  <a:close/>
                  <a:moveTo>
                    <a:pt x="263" y="6"/>
                  </a:moveTo>
                  <a:cubicBezTo>
                    <a:pt x="263" y="50"/>
                    <a:pt x="263" y="50"/>
                    <a:pt x="263" y="50"/>
                  </a:cubicBezTo>
                  <a:cubicBezTo>
                    <a:pt x="224" y="50"/>
                    <a:pt x="224" y="50"/>
                    <a:pt x="224" y="50"/>
                  </a:cubicBezTo>
                  <a:cubicBezTo>
                    <a:pt x="224" y="6"/>
                    <a:pt x="224" y="6"/>
                    <a:pt x="224" y="6"/>
                  </a:cubicBezTo>
                  <a:lnTo>
                    <a:pt x="263" y="6"/>
                  </a:lnTo>
                  <a:close/>
                  <a:moveTo>
                    <a:pt x="218" y="6"/>
                  </a:moveTo>
                  <a:cubicBezTo>
                    <a:pt x="218" y="50"/>
                    <a:pt x="218" y="50"/>
                    <a:pt x="218" y="50"/>
                  </a:cubicBezTo>
                  <a:cubicBezTo>
                    <a:pt x="178" y="50"/>
                    <a:pt x="178" y="50"/>
                    <a:pt x="178" y="50"/>
                  </a:cubicBezTo>
                  <a:cubicBezTo>
                    <a:pt x="178" y="6"/>
                    <a:pt x="178" y="6"/>
                    <a:pt x="178" y="6"/>
                  </a:cubicBezTo>
                  <a:lnTo>
                    <a:pt x="218" y="6"/>
                  </a:lnTo>
                  <a:close/>
                  <a:moveTo>
                    <a:pt x="129" y="6"/>
                  </a:moveTo>
                  <a:cubicBezTo>
                    <a:pt x="172" y="6"/>
                    <a:pt x="172" y="6"/>
                    <a:pt x="172" y="6"/>
                  </a:cubicBezTo>
                  <a:cubicBezTo>
                    <a:pt x="172" y="50"/>
                    <a:pt x="172" y="50"/>
                    <a:pt x="172" y="50"/>
                  </a:cubicBezTo>
                  <a:cubicBezTo>
                    <a:pt x="129" y="50"/>
                    <a:pt x="129" y="50"/>
                    <a:pt x="129" y="50"/>
                  </a:cubicBezTo>
                  <a:lnTo>
                    <a:pt x="129" y="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2261630" y="4827359"/>
              <a:ext cx="994200" cy="3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1430012" y="4840686"/>
              <a:ext cx="309300" cy="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3823579" y="4779382"/>
              <a:ext cx="108000" cy="17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2184332" y="4214325"/>
              <a:ext cx="1732536" cy="37315"/>
            </a:xfrm>
            <a:custGeom>
              <a:avLst/>
              <a:gdLst/>
              <a:ahLst/>
              <a:cxnLst/>
              <a:rect l="l" t="t" r="r" b="b"/>
              <a:pathLst>
                <a:path w="1300" h="28" extrusionOk="0">
                  <a:moveTo>
                    <a:pt x="0" y="28"/>
                  </a:moveTo>
                  <a:lnTo>
                    <a:pt x="28" y="0"/>
                  </a:lnTo>
                  <a:lnTo>
                    <a:pt x="1285" y="0"/>
                  </a:lnTo>
                  <a:lnTo>
                    <a:pt x="130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2314939" y="4193002"/>
              <a:ext cx="2865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3479737" y="4193002"/>
              <a:ext cx="2865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3170546" y="4193002"/>
              <a:ext cx="288000" cy="21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1911125" y="4300949"/>
              <a:ext cx="273208" cy="95953"/>
            </a:xfrm>
            <a:custGeom>
              <a:avLst/>
              <a:gdLst/>
              <a:ahLst/>
              <a:cxnLst/>
              <a:rect l="l" t="t" r="r" b="b"/>
              <a:pathLst>
                <a:path w="205" h="72" extrusionOk="0">
                  <a:moveTo>
                    <a:pt x="0" y="72"/>
                  </a:moveTo>
                  <a:lnTo>
                    <a:pt x="146" y="72"/>
                  </a:lnTo>
                  <a:lnTo>
                    <a:pt x="205" y="0"/>
                  </a:lnTo>
                  <a:lnTo>
                    <a:pt x="58" y="0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2837366" y="4340929"/>
              <a:ext cx="294532" cy="135934"/>
            </a:xfrm>
            <a:custGeom>
              <a:avLst/>
              <a:gdLst/>
              <a:ahLst/>
              <a:cxnLst/>
              <a:rect l="l" t="t" r="r" b="b"/>
              <a:pathLst>
                <a:path w="192" h="89" extrusionOk="0">
                  <a:moveTo>
                    <a:pt x="171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9"/>
                    <a:pt x="9" y="89"/>
                    <a:pt x="21" y="89"/>
                  </a:cubicBezTo>
                  <a:cubicBezTo>
                    <a:pt x="171" y="89"/>
                    <a:pt x="171" y="89"/>
                    <a:pt x="171" y="89"/>
                  </a:cubicBezTo>
                  <a:cubicBezTo>
                    <a:pt x="183" y="89"/>
                    <a:pt x="192" y="79"/>
                    <a:pt x="192" y="68"/>
                  </a:cubicBezTo>
                  <a:cubicBezTo>
                    <a:pt x="192" y="22"/>
                    <a:pt x="192" y="22"/>
                    <a:pt x="192" y="22"/>
                  </a:cubicBezTo>
                  <a:cubicBezTo>
                    <a:pt x="192" y="10"/>
                    <a:pt x="183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3166548" y="4340929"/>
              <a:ext cx="295864" cy="135934"/>
            </a:xfrm>
            <a:custGeom>
              <a:avLst/>
              <a:gdLst/>
              <a:ahLst/>
              <a:cxnLst/>
              <a:rect l="l" t="t" r="r" b="b"/>
              <a:pathLst>
                <a:path w="193" h="89" extrusionOk="0">
                  <a:moveTo>
                    <a:pt x="17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9"/>
                    <a:pt x="10" y="89"/>
                    <a:pt x="22" y="89"/>
                  </a:cubicBezTo>
                  <a:cubicBezTo>
                    <a:pt x="172" y="89"/>
                    <a:pt x="172" y="89"/>
                    <a:pt x="172" y="89"/>
                  </a:cubicBezTo>
                  <a:cubicBezTo>
                    <a:pt x="183" y="89"/>
                    <a:pt x="193" y="79"/>
                    <a:pt x="193" y="68"/>
                  </a:cubicBezTo>
                  <a:cubicBezTo>
                    <a:pt x="193" y="22"/>
                    <a:pt x="193" y="22"/>
                    <a:pt x="193" y="22"/>
                  </a:cubicBezTo>
                  <a:cubicBezTo>
                    <a:pt x="193" y="10"/>
                    <a:pt x="183" y="0"/>
                    <a:pt x="1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3868892" y="4348925"/>
              <a:ext cx="58800" cy="60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1983092" y="4214325"/>
              <a:ext cx="1987089" cy="573054"/>
            </a:xfrm>
            <a:custGeom>
              <a:avLst/>
              <a:gdLst/>
              <a:ahLst/>
              <a:cxnLst/>
              <a:rect l="l" t="t" r="r" b="b"/>
              <a:pathLst>
                <a:path w="1293" h="373" extrusionOk="0">
                  <a:moveTo>
                    <a:pt x="1290" y="53"/>
                  </a:moveTo>
                  <a:cubicBezTo>
                    <a:pt x="1075" y="53"/>
                    <a:pt x="1075" y="53"/>
                    <a:pt x="1075" y="53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072" y="0"/>
                    <a:pt x="1072" y="0"/>
                    <a:pt x="1072" y="0"/>
                  </a:cubicBezTo>
                  <a:cubicBezTo>
                    <a:pt x="1072" y="26"/>
                    <a:pt x="1072" y="26"/>
                    <a:pt x="1072" y="26"/>
                  </a:cubicBezTo>
                  <a:cubicBezTo>
                    <a:pt x="1030" y="26"/>
                    <a:pt x="1030" y="26"/>
                    <a:pt x="1030" y="26"/>
                  </a:cubicBezTo>
                  <a:cubicBezTo>
                    <a:pt x="1030" y="0"/>
                    <a:pt x="1030" y="0"/>
                    <a:pt x="1030" y="0"/>
                  </a:cubicBezTo>
                  <a:cubicBezTo>
                    <a:pt x="1027" y="0"/>
                    <a:pt x="1027" y="0"/>
                    <a:pt x="1027" y="0"/>
                  </a:cubicBezTo>
                  <a:cubicBezTo>
                    <a:pt x="1027" y="53"/>
                    <a:pt x="1027" y="53"/>
                    <a:pt x="1027" y="53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2" y="53"/>
                    <a:pt x="0" y="54"/>
                    <a:pt x="0" y="56"/>
                  </a:cubicBezTo>
                  <a:cubicBezTo>
                    <a:pt x="0" y="57"/>
                    <a:pt x="2" y="59"/>
                    <a:pt x="3" y="59"/>
                  </a:cubicBezTo>
                  <a:cubicBezTo>
                    <a:pt x="505" y="59"/>
                    <a:pt x="505" y="59"/>
                    <a:pt x="505" y="59"/>
                  </a:cubicBezTo>
                  <a:cubicBezTo>
                    <a:pt x="505" y="370"/>
                    <a:pt x="505" y="370"/>
                    <a:pt x="505" y="370"/>
                  </a:cubicBezTo>
                  <a:cubicBezTo>
                    <a:pt x="505" y="372"/>
                    <a:pt x="507" y="373"/>
                    <a:pt x="508" y="373"/>
                  </a:cubicBezTo>
                  <a:cubicBezTo>
                    <a:pt x="510" y="373"/>
                    <a:pt x="512" y="372"/>
                    <a:pt x="512" y="370"/>
                  </a:cubicBezTo>
                  <a:cubicBezTo>
                    <a:pt x="512" y="59"/>
                    <a:pt x="512" y="59"/>
                    <a:pt x="512" y="59"/>
                  </a:cubicBezTo>
                  <a:cubicBezTo>
                    <a:pt x="522" y="59"/>
                    <a:pt x="522" y="59"/>
                    <a:pt x="522" y="59"/>
                  </a:cubicBezTo>
                  <a:cubicBezTo>
                    <a:pt x="522" y="370"/>
                    <a:pt x="522" y="370"/>
                    <a:pt x="522" y="370"/>
                  </a:cubicBezTo>
                  <a:cubicBezTo>
                    <a:pt x="522" y="372"/>
                    <a:pt x="524" y="373"/>
                    <a:pt x="526" y="373"/>
                  </a:cubicBezTo>
                  <a:cubicBezTo>
                    <a:pt x="527" y="373"/>
                    <a:pt x="529" y="372"/>
                    <a:pt x="529" y="370"/>
                  </a:cubicBezTo>
                  <a:cubicBezTo>
                    <a:pt x="529" y="59"/>
                    <a:pt x="529" y="59"/>
                    <a:pt x="529" y="59"/>
                  </a:cubicBezTo>
                  <a:cubicBezTo>
                    <a:pt x="1027" y="59"/>
                    <a:pt x="1027" y="59"/>
                    <a:pt x="1027" y="59"/>
                  </a:cubicBezTo>
                  <a:cubicBezTo>
                    <a:pt x="1027" y="360"/>
                    <a:pt x="1027" y="360"/>
                    <a:pt x="1027" y="360"/>
                  </a:cubicBezTo>
                  <a:cubicBezTo>
                    <a:pt x="1030" y="360"/>
                    <a:pt x="1030" y="360"/>
                    <a:pt x="1030" y="360"/>
                  </a:cubicBezTo>
                  <a:cubicBezTo>
                    <a:pt x="1030" y="324"/>
                    <a:pt x="1030" y="324"/>
                    <a:pt x="1030" y="324"/>
                  </a:cubicBezTo>
                  <a:cubicBezTo>
                    <a:pt x="1072" y="324"/>
                    <a:pt x="1072" y="324"/>
                    <a:pt x="1072" y="324"/>
                  </a:cubicBezTo>
                  <a:cubicBezTo>
                    <a:pt x="1072" y="360"/>
                    <a:pt x="1072" y="360"/>
                    <a:pt x="1072" y="360"/>
                  </a:cubicBezTo>
                  <a:cubicBezTo>
                    <a:pt x="1075" y="360"/>
                    <a:pt x="1075" y="360"/>
                    <a:pt x="1075" y="360"/>
                  </a:cubicBezTo>
                  <a:cubicBezTo>
                    <a:pt x="1075" y="59"/>
                    <a:pt x="1075" y="59"/>
                    <a:pt x="1075" y="59"/>
                  </a:cubicBezTo>
                  <a:cubicBezTo>
                    <a:pt x="1290" y="59"/>
                    <a:pt x="1290" y="59"/>
                    <a:pt x="1290" y="59"/>
                  </a:cubicBezTo>
                  <a:cubicBezTo>
                    <a:pt x="1292" y="59"/>
                    <a:pt x="1293" y="57"/>
                    <a:pt x="1293" y="56"/>
                  </a:cubicBezTo>
                  <a:cubicBezTo>
                    <a:pt x="1293" y="54"/>
                    <a:pt x="1292" y="53"/>
                    <a:pt x="1290" y="53"/>
                  </a:cubicBezTo>
                  <a:close/>
                  <a:moveTo>
                    <a:pt x="1030" y="29"/>
                  </a:moveTo>
                  <a:cubicBezTo>
                    <a:pt x="1072" y="29"/>
                    <a:pt x="1072" y="29"/>
                    <a:pt x="1072" y="29"/>
                  </a:cubicBezTo>
                  <a:cubicBezTo>
                    <a:pt x="1072" y="53"/>
                    <a:pt x="1072" y="53"/>
                    <a:pt x="1072" y="53"/>
                  </a:cubicBezTo>
                  <a:cubicBezTo>
                    <a:pt x="1030" y="53"/>
                    <a:pt x="1030" y="53"/>
                    <a:pt x="1030" y="53"/>
                  </a:cubicBezTo>
                  <a:lnTo>
                    <a:pt x="1030" y="29"/>
                  </a:lnTo>
                  <a:close/>
                  <a:moveTo>
                    <a:pt x="1072" y="321"/>
                  </a:moveTo>
                  <a:cubicBezTo>
                    <a:pt x="1030" y="321"/>
                    <a:pt x="1030" y="321"/>
                    <a:pt x="1030" y="321"/>
                  </a:cubicBezTo>
                  <a:cubicBezTo>
                    <a:pt x="1030" y="297"/>
                    <a:pt x="1030" y="297"/>
                    <a:pt x="1030" y="297"/>
                  </a:cubicBezTo>
                  <a:cubicBezTo>
                    <a:pt x="1072" y="297"/>
                    <a:pt x="1072" y="297"/>
                    <a:pt x="1072" y="297"/>
                  </a:cubicBezTo>
                  <a:lnTo>
                    <a:pt x="1072" y="321"/>
                  </a:lnTo>
                  <a:close/>
                  <a:moveTo>
                    <a:pt x="1072" y="294"/>
                  </a:moveTo>
                  <a:cubicBezTo>
                    <a:pt x="1030" y="294"/>
                    <a:pt x="1030" y="294"/>
                    <a:pt x="1030" y="294"/>
                  </a:cubicBezTo>
                  <a:cubicBezTo>
                    <a:pt x="1030" y="271"/>
                    <a:pt x="1030" y="271"/>
                    <a:pt x="1030" y="271"/>
                  </a:cubicBezTo>
                  <a:cubicBezTo>
                    <a:pt x="1072" y="271"/>
                    <a:pt x="1072" y="271"/>
                    <a:pt x="1072" y="271"/>
                  </a:cubicBezTo>
                  <a:lnTo>
                    <a:pt x="1072" y="294"/>
                  </a:lnTo>
                  <a:close/>
                  <a:moveTo>
                    <a:pt x="1072" y="268"/>
                  </a:moveTo>
                  <a:cubicBezTo>
                    <a:pt x="1030" y="268"/>
                    <a:pt x="1030" y="268"/>
                    <a:pt x="1030" y="268"/>
                  </a:cubicBezTo>
                  <a:cubicBezTo>
                    <a:pt x="1030" y="244"/>
                    <a:pt x="1030" y="244"/>
                    <a:pt x="1030" y="244"/>
                  </a:cubicBezTo>
                  <a:cubicBezTo>
                    <a:pt x="1072" y="244"/>
                    <a:pt x="1072" y="244"/>
                    <a:pt x="1072" y="244"/>
                  </a:cubicBezTo>
                  <a:lnTo>
                    <a:pt x="1072" y="268"/>
                  </a:lnTo>
                  <a:close/>
                  <a:moveTo>
                    <a:pt x="1072" y="241"/>
                  </a:moveTo>
                  <a:cubicBezTo>
                    <a:pt x="1030" y="241"/>
                    <a:pt x="1030" y="241"/>
                    <a:pt x="1030" y="241"/>
                  </a:cubicBezTo>
                  <a:cubicBezTo>
                    <a:pt x="1030" y="218"/>
                    <a:pt x="1030" y="218"/>
                    <a:pt x="1030" y="218"/>
                  </a:cubicBezTo>
                  <a:cubicBezTo>
                    <a:pt x="1072" y="218"/>
                    <a:pt x="1072" y="218"/>
                    <a:pt x="1072" y="218"/>
                  </a:cubicBezTo>
                  <a:lnTo>
                    <a:pt x="1072" y="241"/>
                  </a:lnTo>
                  <a:close/>
                  <a:moveTo>
                    <a:pt x="1072" y="215"/>
                  </a:moveTo>
                  <a:cubicBezTo>
                    <a:pt x="1030" y="215"/>
                    <a:pt x="1030" y="215"/>
                    <a:pt x="1030" y="215"/>
                  </a:cubicBezTo>
                  <a:cubicBezTo>
                    <a:pt x="1030" y="191"/>
                    <a:pt x="1030" y="191"/>
                    <a:pt x="1030" y="191"/>
                  </a:cubicBezTo>
                  <a:cubicBezTo>
                    <a:pt x="1072" y="191"/>
                    <a:pt x="1072" y="191"/>
                    <a:pt x="1072" y="191"/>
                  </a:cubicBezTo>
                  <a:lnTo>
                    <a:pt x="1072" y="215"/>
                  </a:lnTo>
                  <a:close/>
                  <a:moveTo>
                    <a:pt x="1072" y="188"/>
                  </a:moveTo>
                  <a:cubicBezTo>
                    <a:pt x="1030" y="188"/>
                    <a:pt x="1030" y="188"/>
                    <a:pt x="1030" y="188"/>
                  </a:cubicBezTo>
                  <a:cubicBezTo>
                    <a:pt x="1030" y="165"/>
                    <a:pt x="1030" y="165"/>
                    <a:pt x="1030" y="165"/>
                  </a:cubicBezTo>
                  <a:cubicBezTo>
                    <a:pt x="1072" y="165"/>
                    <a:pt x="1072" y="165"/>
                    <a:pt x="1072" y="165"/>
                  </a:cubicBezTo>
                  <a:lnTo>
                    <a:pt x="1072" y="188"/>
                  </a:lnTo>
                  <a:close/>
                  <a:moveTo>
                    <a:pt x="1072" y="162"/>
                  </a:moveTo>
                  <a:cubicBezTo>
                    <a:pt x="1030" y="162"/>
                    <a:pt x="1030" y="162"/>
                    <a:pt x="1030" y="162"/>
                  </a:cubicBezTo>
                  <a:cubicBezTo>
                    <a:pt x="1030" y="138"/>
                    <a:pt x="1030" y="138"/>
                    <a:pt x="1030" y="138"/>
                  </a:cubicBezTo>
                  <a:cubicBezTo>
                    <a:pt x="1072" y="138"/>
                    <a:pt x="1072" y="138"/>
                    <a:pt x="1072" y="138"/>
                  </a:cubicBezTo>
                  <a:lnTo>
                    <a:pt x="1072" y="162"/>
                  </a:lnTo>
                  <a:close/>
                  <a:moveTo>
                    <a:pt x="1072" y="135"/>
                  </a:moveTo>
                  <a:cubicBezTo>
                    <a:pt x="1030" y="135"/>
                    <a:pt x="1030" y="135"/>
                    <a:pt x="1030" y="135"/>
                  </a:cubicBezTo>
                  <a:cubicBezTo>
                    <a:pt x="1030" y="109"/>
                    <a:pt x="1030" y="109"/>
                    <a:pt x="1030" y="109"/>
                  </a:cubicBezTo>
                  <a:cubicBezTo>
                    <a:pt x="1072" y="109"/>
                    <a:pt x="1072" y="109"/>
                    <a:pt x="1072" y="109"/>
                  </a:cubicBezTo>
                  <a:lnTo>
                    <a:pt x="1072" y="135"/>
                  </a:lnTo>
                  <a:close/>
                  <a:moveTo>
                    <a:pt x="1072" y="106"/>
                  </a:moveTo>
                  <a:cubicBezTo>
                    <a:pt x="1030" y="106"/>
                    <a:pt x="1030" y="106"/>
                    <a:pt x="1030" y="106"/>
                  </a:cubicBezTo>
                  <a:cubicBezTo>
                    <a:pt x="1030" y="82"/>
                    <a:pt x="1030" y="82"/>
                    <a:pt x="1030" y="82"/>
                  </a:cubicBezTo>
                  <a:cubicBezTo>
                    <a:pt x="1072" y="82"/>
                    <a:pt x="1072" y="82"/>
                    <a:pt x="1072" y="82"/>
                  </a:cubicBezTo>
                  <a:lnTo>
                    <a:pt x="1072" y="106"/>
                  </a:lnTo>
                  <a:close/>
                  <a:moveTo>
                    <a:pt x="1072" y="78"/>
                  </a:moveTo>
                  <a:cubicBezTo>
                    <a:pt x="1030" y="78"/>
                    <a:pt x="1030" y="78"/>
                    <a:pt x="1030" y="78"/>
                  </a:cubicBezTo>
                  <a:cubicBezTo>
                    <a:pt x="1030" y="59"/>
                    <a:pt x="1030" y="59"/>
                    <a:pt x="1030" y="59"/>
                  </a:cubicBezTo>
                  <a:cubicBezTo>
                    <a:pt x="1072" y="59"/>
                    <a:pt x="1072" y="59"/>
                    <a:pt x="1072" y="59"/>
                  </a:cubicBezTo>
                  <a:lnTo>
                    <a:pt x="1072" y="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2490858" y="4356921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2490858" y="4395570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2490858" y="4434217"/>
              <a:ext cx="217234" cy="10661"/>
            </a:xfrm>
            <a:custGeom>
              <a:avLst/>
              <a:gdLst/>
              <a:ahLst/>
              <a:cxnLst/>
              <a:rect l="l" t="t" r="r" b="b"/>
              <a:pathLst>
                <a:path w="142" h="7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7"/>
                    <a:pt x="3" y="7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41" y="7"/>
                    <a:pt x="142" y="5"/>
                    <a:pt x="142" y="3"/>
                  </a:cubicBezTo>
                  <a:cubicBezTo>
                    <a:pt x="142" y="2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2490858" y="4472865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2490858" y="4514178"/>
              <a:ext cx="217234" cy="9328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4"/>
                    <a:pt x="142" y="3"/>
                  </a:cubicBezTo>
                  <a:cubicBezTo>
                    <a:pt x="142" y="1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2490858" y="4551493"/>
              <a:ext cx="217234" cy="7996"/>
            </a:xfrm>
            <a:custGeom>
              <a:avLst/>
              <a:gdLst/>
              <a:ahLst/>
              <a:cxnLst/>
              <a:rect l="l" t="t" r="r" b="b"/>
              <a:pathLst>
                <a:path w="142" h="6" extrusionOk="0">
                  <a:moveTo>
                    <a:pt x="13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39" y="6"/>
                    <a:pt x="139" y="6"/>
                    <a:pt x="139" y="6"/>
                  </a:cubicBezTo>
                  <a:cubicBezTo>
                    <a:pt x="141" y="6"/>
                    <a:pt x="142" y="5"/>
                    <a:pt x="142" y="3"/>
                  </a:cubicBezTo>
                  <a:cubicBezTo>
                    <a:pt x="142" y="2"/>
                    <a:pt x="141" y="0"/>
                    <a:pt x="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1430012" y="4607466"/>
              <a:ext cx="2530835" cy="175914"/>
            </a:xfrm>
            <a:custGeom>
              <a:avLst/>
              <a:gdLst/>
              <a:ahLst/>
              <a:cxnLst/>
              <a:rect l="l" t="t" r="r" b="b"/>
              <a:pathLst>
                <a:path w="1899" h="132" extrusionOk="0">
                  <a:moveTo>
                    <a:pt x="0" y="132"/>
                  </a:moveTo>
                  <a:lnTo>
                    <a:pt x="262" y="119"/>
                  </a:lnTo>
                  <a:lnTo>
                    <a:pt x="448" y="0"/>
                  </a:lnTo>
                  <a:lnTo>
                    <a:pt x="1899" y="0"/>
                  </a:lnTo>
                  <a:lnTo>
                    <a:pt x="1899" y="75"/>
                  </a:lnTo>
                  <a:lnTo>
                    <a:pt x="424" y="75"/>
                  </a:lnTo>
                  <a:lnTo>
                    <a:pt x="333" y="132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2089710" y="4638118"/>
              <a:ext cx="1827159" cy="39980"/>
            </a:xfrm>
            <a:custGeom>
              <a:avLst/>
              <a:gdLst/>
              <a:ahLst/>
              <a:cxnLst/>
              <a:rect l="l" t="t" r="r" b="b"/>
              <a:pathLst>
                <a:path w="1371" h="30" extrusionOk="0">
                  <a:moveTo>
                    <a:pt x="1371" y="0"/>
                  </a:moveTo>
                  <a:lnTo>
                    <a:pt x="46" y="0"/>
                  </a:lnTo>
                  <a:lnTo>
                    <a:pt x="0" y="30"/>
                  </a:lnTo>
                  <a:lnTo>
                    <a:pt x="1371" y="30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1495316" y="4447544"/>
              <a:ext cx="313190" cy="118608"/>
            </a:xfrm>
            <a:custGeom>
              <a:avLst/>
              <a:gdLst/>
              <a:ahLst/>
              <a:cxnLst/>
              <a:rect l="l" t="t" r="r" b="b"/>
              <a:pathLst>
                <a:path w="204" h="77" extrusionOk="0">
                  <a:moveTo>
                    <a:pt x="0" y="77"/>
                  </a:moveTo>
                  <a:cubicBezTo>
                    <a:pt x="0" y="77"/>
                    <a:pt x="119" y="0"/>
                    <a:pt x="204" y="0"/>
                  </a:cubicBezTo>
                  <a:cubicBezTo>
                    <a:pt x="91" y="0"/>
                    <a:pt x="91" y="0"/>
                    <a:pt x="91" y="0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3" name="Google Shape;543;p9"/>
          <p:cNvGrpSpPr/>
          <p:nvPr/>
        </p:nvGrpSpPr>
        <p:grpSpPr>
          <a:xfrm>
            <a:off x="-460875" y="3469656"/>
            <a:ext cx="3173431" cy="920594"/>
            <a:chOff x="-460875" y="3469656"/>
            <a:chExt cx="3173431" cy="920594"/>
          </a:xfrm>
        </p:grpSpPr>
        <p:sp>
          <p:nvSpPr>
            <p:cNvPr id="544" name="Google Shape;544;p9"/>
            <p:cNvSpPr/>
            <p:nvPr/>
          </p:nvSpPr>
          <p:spPr>
            <a:xfrm>
              <a:off x="-460875" y="4066451"/>
              <a:ext cx="1042875" cy="323799"/>
            </a:xfrm>
            <a:custGeom>
              <a:avLst/>
              <a:gdLst/>
              <a:ahLst/>
              <a:cxnLst/>
              <a:rect l="l" t="t" r="r" b="b"/>
              <a:pathLst>
                <a:path w="1506" h="467" extrusionOk="0">
                  <a:moveTo>
                    <a:pt x="1506" y="467"/>
                  </a:moveTo>
                  <a:cubicBezTo>
                    <a:pt x="0" y="467"/>
                    <a:pt x="0" y="467"/>
                    <a:pt x="0" y="467"/>
                  </a:cubicBezTo>
                  <a:cubicBezTo>
                    <a:pt x="2" y="400"/>
                    <a:pt x="53" y="322"/>
                    <a:pt x="109" y="285"/>
                  </a:cubicBezTo>
                  <a:cubicBezTo>
                    <a:pt x="166" y="248"/>
                    <a:pt x="240" y="241"/>
                    <a:pt x="303" y="267"/>
                  </a:cubicBezTo>
                  <a:cubicBezTo>
                    <a:pt x="325" y="276"/>
                    <a:pt x="346" y="288"/>
                    <a:pt x="369" y="291"/>
                  </a:cubicBezTo>
                  <a:cubicBezTo>
                    <a:pt x="411" y="295"/>
                    <a:pt x="449" y="263"/>
                    <a:pt x="472" y="228"/>
                  </a:cubicBezTo>
                  <a:cubicBezTo>
                    <a:pt x="494" y="192"/>
                    <a:pt x="506" y="151"/>
                    <a:pt x="529" y="115"/>
                  </a:cubicBezTo>
                  <a:cubicBezTo>
                    <a:pt x="574" y="43"/>
                    <a:pt x="661" y="0"/>
                    <a:pt x="745" y="8"/>
                  </a:cubicBezTo>
                  <a:cubicBezTo>
                    <a:pt x="830" y="16"/>
                    <a:pt x="908" y="74"/>
                    <a:pt x="939" y="152"/>
                  </a:cubicBezTo>
                  <a:cubicBezTo>
                    <a:pt x="959" y="202"/>
                    <a:pt x="968" y="266"/>
                    <a:pt x="1017" y="286"/>
                  </a:cubicBezTo>
                  <a:cubicBezTo>
                    <a:pt x="1071" y="308"/>
                    <a:pt x="1126" y="258"/>
                    <a:pt x="1182" y="241"/>
                  </a:cubicBezTo>
                  <a:cubicBezTo>
                    <a:pt x="1243" y="222"/>
                    <a:pt x="1312" y="244"/>
                    <a:pt x="1363" y="283"/>
                  </a:cubicBezTo>
                  <a:cubicBezTo>
                    <a:pt x="1415" y="322"/>
                    <a:pt x="1469" y="414"/>
                    <a:pt x="1506" y="4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5" name="Google Shape;545;p9"/>
            <p:cNvGrpSpPr/>
            <p:nvPr/>
          </p:nvGrpSpPr>
          <p:grpSpPr>
            <a:xfrm>
              <a:off x="1669910" y="3469656"/>
              <a:ext cx="1042646" cy="915868"/>
              <a:chOff x="6860560" y="4080881"/>
              <a:chExt cx="1042646" cy="915868"/>
            </a:xfrm>
          </p:grpSpPr>
          <p:grpSp>
            <p:nvGrpSpPr>
              <p:cNvPr id="546" name="Google Shape;546;p9"/>
              <p:cNvGrpSpPr/>
              <p:nvPr/>
            </p:nvGrpSpPr>
            <p:grpSpPr>
              <a:xfrm>
                <a:off x="7690241" y="4378656"/>
                <a:ext cx="212965" cy="583472"/>
                <a:chOff x="6178550" y="415926"/>
                <a:chExt cx="774700" cy="2122487"/>
              </a:xfrm>
            </p:grpSpPr>
            <p:sp>
              <p:nvSpPr>
                <p:cNvPr id="547" name="Google Shape;547;p9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8" name="Google Shape;548;p9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549;p9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Google Shape;550;p9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551;p9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2" name="Google Shape;552;p9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3" name="Google Shape;553;p9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4" name="Google Shape;554;p9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7275443" y="4080881"/>
                <a:ext cx="273004" cy="915641"/>
                <a:chOff x="6178550" y="415926"/>
                <a:chExt cx="774700" cy="2122487"/>
              </a:xfrm>
            </p:grpSpPr>
            <p:sp>
              <p:nvSpPr>
                <p:cNvPr id="556" name="Google Shape;556;p9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9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9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9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9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9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9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9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4" name="Google Shape;564;p9"/>
              <p:cNvGrpSpPr/>
              <p:nvPr/>
            </p:nvGrpSpPr>
            <p:grpSpPr>
              <a:xfrm>
                <a:off x="6860560" y="4248785"/>
                <a:ext cx="273004" cy="747964"/>
                <a:chOff x="6178550" y="415926"/>
                <a:chExt cx="774700" cy="2122487"/>
              </a:xfrm>
            </p:grpSpPr>
            <p:sp>
              <p:nvSpPr>
                <p:cNvPr id="565" name="Google Shape;565;p9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9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9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9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9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9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9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9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0"/>
          <p:cNvSpPr txBox="1">
            <a:spLocks noGrp="1"/>
          </p:cNvSpPr>
          <p:nvPr>
            <p:ph type="title"/>
          </p:nvPr>
        </p:nvSpPr>
        <p:spPr>
          <a:xfrm>
            <a:off x="715100" y="4038275"/>
            <a:ext cx="7713900" cy="425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" name="Google Shape;154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7" name="Google Shape;1547;p24"/>
          <p:cNvCxnSpPr/>
          <p:nvPr/>
        </p:nvCxnSpPr>
        <p:spPr>
          <a:xfrm>
            <a:off x="4572000" y="-200925"/>
            <a:ext cx="0" cy="583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548" name="Google Shape;1548;p24"/>
          <p:cNvGrpSpPr/>
          <p:nvPr/>
        </p:nvGrpSpPr>
        <p:grpSpPr>
          <a:xfrm>
            <a:off x="-381375" y="4160999"/>
            <a:ext cx="9616951" cy="983475"/>
            <a:chOff x="-381375" y="4160999"/>
            <a:chExt cx="9616951" cy="983475"/>
          </a:xfrm>
        </p:grpSpPr>
        <p:sp>
          <p:nvSpPr>
            <p:cNvPr id="1549" name="Google Shape;1549;p24"/>
            <p:cNvSpPr/>
            <p:nvPr/>
          </p:nvSpPr>
          <p:spPr>
            <a:xfrm>
              <a:off x="-381375" y="4160999"/>
              <a:ext cx="5808290" cy="983475"/>
            </a:xfrm>
            <a:custGeom>
              <a:avLst/>
              <a:gdLst/>
              <a:ahLst/>
              <a:cxnLst/>
              <a:rect l="l" t="t" r="r" b="b"/>
              <a:pathLst>
                <a:path w="2357" h="399" extrusionOk="0">
                  <a:moveTo>
                    <a:pt x="377" y="37"/>
                  </a:moveTo>
                  <a:cubicBezTo>
                    <a:pt x="284" y="55"/>
                    <a:pt x="130" y="96"/>
                    <a:pt x="0" y="132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2357" y="399"/>
                    <a:pt x="2357" y="399"/>
                    <a:pt x="2357" y="399"/>
                  </a:cubicBezTo>
                  <a:cubicBezTo>
                    <a:pt x="2357" y="399"/>
                    <a:pt x="1024" y="32"/>
                    <a:pt x="880" y="18"/>
                  </a:cubicBezTo>
                  <a:cubicBezTo>
                    <a:pt x="736" y="5"/>
                    <a:pt x="564" y="0"/>
                    <a:pt x="377" y="3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24"/>
            <p:cNvSpPr/>
            <p:nvPr/>
          </p:nvSpPr>
          <p:spPr>
            <a:xfrm flipH="1">
              <a:off x="4903975" y="4759328"/>
              <a:ext cx="4331601" cy="384175"/>
            </a:xfrm>
            <a:custGeom>
              <a:avLst/>
              <a:gdLst/>
              <a:ahLst/>
              <a:cxnLst/>
              <a:rect l="l" t="t" r="r" b="b"/>
              <a:pathLst>
                <a:path w="1814" h="292" extrusionOk="0">
                  <a:moveTo>
                    <a:pt x="1814" y="284"/>
                  </a:moveTo>
                  <a:cubicBezTo>
                    <a:pt x="1814" y="284"/>
                    <a:pt x="1807" y="281"/>
                    <a:pt x="1798" y="278"/>
                  </a:cubicBezTo>
                  <a:cubicBezTo>
                    <a:pt x="1789" y="275"/>
                    <a:pt x="1777" y="273"/>
                    <a:pt x="1768" y="275"/>
                  </a:cubicBezTo>
                  <a:cubicBezTo>
                    <a:pt x="1768" y="260"/>
                    <a:pt x="1761" y="243"/>
                    <a:pt x="1761" y="243"/>
                  </a:cubicBezTo>
                  <a:cubicBezTo>
                    <a:pt x="1761" y="243"/>
                    <a:pt x="1748" y="247"/>
                    <a:pt x="1736" y="255"/>
                  </a:cubicBezTo>
                  <a:cubicBezTo>
                    <a:pt x="1729" y="253"/>
                    <a:pt x="1712" y="250"/>
                    <a:pt x="1700" y="255"/>
                  </a:cubicBezTo>
                  <a:cubicBezTo>
                    <a:pt x="1702" y="241"/>
                    <a:pt x="1697" y="226"/>
                    <a:pt x="1697" y="226"/>
                  </a:cubicBezTo>
                  <a:cubicBezTo>
                    <a:pt x="1697" y="226"/>
                    <a:pt x="1682" y="229"/>
                    <a:pt x="1671" y="237"/>
                  </a:cubicBezTo>
                  <a:cubicBezTo>
                    <a:pt x="1662" y="227"/>
                    <a:pt x="1648" y="220"/>
                    <a:pt x="1648" y="220"/>
                  </a:cubicBezTo>
                  <a:cubicBezTo>
                    <a:pt x="1648" y="220"/>
                    <a:pt x="1646" y="223"/>
                    <a:pt x="1644" y="229"/>
                  </a:cubicBezTo>
                  <a:cubicBezTo>
                    <a:pt x="1641" y="223"/>
                    <a:pt x="1637" y="219"/>
                    <a:pt x="1632" y="215"/>
                  </a:cubicBezTo>
                  <a:cubicBezTo>
                    <a:pt x="1624" y="207"/>
                    <a:pt x="1615" y="202"/>
                    <a:pt x="1615" y="202"/>
                  </a:cubicBezTo>
                  <a:cubicBezTo>
                    <a:pt x="1615" y="202"/>
                    <a:pt x="1613" y="206"/>
                    <a:pt x="1611" y="211"/>
                  </a:cubicBezTo>
                  <a:cubicBezTo>
                    <a:pt x="1609" y="203"/>
                    <a:pt x="1607" y="198"/>
                    <a:pt x="1607" y="198"/>
                  </a:cubicBezTo>
                  <a:cubicBezTo>
                    <a:pt x="1607" y="198"/>
                    <a:pt x="1599" y="200"/>
                    <a:pt x="1591" y="205"/>
                  </a:cubicBezTo>
                  <a:cubicBezTo>
                    <a:pt x="1591" y="190"/>
                    <a:pt x="1581" y="174"/>
                    <a:pt x="1581" y="174"/>
                  </a:cubicBezTo>
                  <a:cubicBezTo>
                    <a:pt x="1581" y="174"/>
                    <a:pt x="1558" y="186"/>
                    <a:pt x="1553" y="201"/>
                  </a:cubicBezTo>
                  <a:cubicBezTo>
                    <a:pt x="1550" y="193"/>
                    <a:pt x="1546" y="186"/>
                    <a:pt x="1546" y="186"/>
                  </a:cubicBezTo>
                  <a:cubicBezTo>
                    <a:pt x="1546" y="186"/>
                    <a:pt x="1536" y="191"/>
                    <a:pt x="1527" y="199"/>
                  </a:cubicBezTo>
                  <a:cubicBezTo>
                    <a:pt x="1532" y="191"/>
                    <a:pt x="1535" y="183"/>
                    <a:pt x="1535" y="183"/>
                  </a:cubicBezTo>
                  <a:cubicBezTo>
                    <a:pt x="1535" y="183"/>
                    <a:pt x="1528" y="181"/>
                    <a:pt x="1518" y="179"/>
                  </a:cubicBezTo>
                  <a:cubicBezTo>
                    <a:pt x="1509" y="177"/>
                    <a:pt x="1497" y="177"/>
                    <a:pt x="1488" y="180"/>
                  </a:cubicBezTo>
                  <a:cubicBezTo>
                    <a:pt x="1486" y="164"/>
                    <a:pt x="1478" y="148"/>
                    <a:pt x="1478" y="148"/>
                  </a:cubicBezTo>
                  <a:cubicBezTo>
                    <a:pt x="1478" y="148"/>
                    <a:pt x="1465" y="154"/>
                    <a:pt x="1454" y="163"/>
                  </a:cubicBezTo>
                  <a:cubicBezTo>
                    <a:pt x="1447" y="162"/>
                    <a:pt x="1430" y="161"/>
                    <a:pt x="1419" y="166"/>
                  </a:cubicBezTo>
                  <a:cubicBezTo>
                    <a:pt x="1419" y="152"/>
                    <a:pt x="1413" y="137"/>
                    <a:pt x="1413" y="137"/>
                  </a:cubicBezTo>
                  <a:cubicBezTo>
                    <a:pt x="1413" y="137"/>
                    <a:pt x="1398" y="142"/>
                    <a:pt x="1387" y="152"/>
                  </a:cubicBezTo>
                  <a:cubicBezTo>
                    <a:pt x="1378" y="142"/>
                    <a:pt x="1363" y="137"/>
                    <a:pt x="1363" y="137"/>
                  </a:cubicBezTo>
                  <a:cubicBezTo>
                    <a:pt x="1363" y="137"/>
                    <a:pt x="1362" y="140"/>
                    <a:pt x="1360" y="146"/>
                  </a:cubicBezTo>
                  <a:cubicBezTo>
                    <a:pt x="1357" y="141"/>
                    <a:pt x="1352" y="136"/>
                    <a:pt x="1347" y="133"/>
                  </a:cubicBezTo>
                  <a:cubicBezTo>
                    <a:pt x="1338" y="126"/>
                    <a:pt x="1329" y="122"/>
                    <a:pt x="1329" y="122"/>
                  </a:cubicBezTo>
                  <a:cubicBezTo>
                    <a:pt x="1329" y="122"/>
                    <a:pt x="1327" y="126"/>
                    <a:pt x="1326" y="131"/>
                  </a:cubicBezTo>
                  <a:cubicBezTo>
                    <a:pt x="1323" y="124"/>
                    <a:pt x="1321" y="118"/>
                    <a:pt x="1321" y="118"/>
                  </a:cubicBezTo>
                  <a:cubicBezTo>
                    <a:pt x="1321" y="118"/>
                    <a:pt x="1313" y="121"/>
                    <a:pt x="1306" y="127"/>
                  </a:cubicBezTo>
                  <a:cubicBezTo>
                    <a:pt x="1304" y="112"/>
                    <a:pt x="1293" y="97"/>
                    <a:pt x="1293" y="97"/>
                  </a:cubicBezTo>
                  <a:cubicBezTo>
                    <a:pt x="1293" y="97"/>
                    <a:pt x="1271" y="110"/>
                    <a:pt x="1267" y="126"/>
                  </a:cubicBezTo>
                  <a:cubicBezTo>
                    <a:pt x="1263" y="118"/>
                    <a:pt x="1259" y="112"/>
                    <a:pt x="1259" y="112"/>
                  </a:cubicBezTo>
                  <a:cubicBezTo>
                    <a:pt x="1259" y="112"/>
                    <a:pt x="1249" y="118"/>
                    <a:pt x="1242" y="127"/>
                  </a:cubicBezTo>
                  <a:cubicBezTo>
                    <a:pt x="1246" y="118"/>
                    <a:pt x="1247" y="110"/>
                    <a:pt x="1247" y="110"/>
                  </a:cubicBezTo>
                  <a:cubicBezTo>
                    <a:pt x="1247" y="110"/>
                    <a:pt x="1219" y="103"/>
                    <a:pt x="1201" y="110"/>
                  </a:cubicBezTo>
                  <a:cubicBezTo>
                    <a:pt x="1199" y="103"/>
                    <a:pt x="1196" y="95"/>
                    <a:pt x="1194" y="90"/>
                  </a:cubicBezTo>
                  <a:cubicBezTo>
                    <a:pt x="1191" y="84"/>
                    <a:pt x="1189" y="80"/>
                    <a:pt x="1189" y="80"/>
                  </a:cubicBezTo>
                  <a:cubicBezTo>
                    <a:pt x="1189" y="80"/>
                    <a:pt x="1176" y="87"/>
                    <a:pt x="1166" y="97"/>
                  </a:cubicBezTo>
                  <a:cubicBezTo>
                    <a:pt x="1158" y="96"/>
                    <a:pt x="1141" y="96"/>
                    <a:pt x="1131" y="103"/>
                  </a:cubicBezTo>
                  <a:cubicBezTo>
                    <a:pt x="1130" y="89"/>
                    <a:pt x="1123" y="74"/>
                    <a:pt x="1123" y="74"/>
                  </a:cubicBezTo>
                  <a:cubicBezTo>
                    <a:pt x="1123" y="74"/>
                    <a:pt x="1108" y="81"/>
                    <a:pt x="1098" y="91"/>
                  </a:cubicBezTo>
                  <a:cubicBezTo>
                    <a:pt x="1088" y="82"/>
                    <a:pt x="1073" y="78"/>
                    <a:pt x="1073" y="78"/>
                  </a:cubicBezTo>
                  <a:cubicBezTo>
                    <a:pt x="1073" y="78"/>
                    <a:pt x="1072" y="81"/>
                    <a:pt x="1071" y="87"/>
                  </a:cubicBezTo>
                  <a:cubicBezTo>
                    <a:pt x="1067" y="82"/>
                    <a:pt x="1062" y="78"/>
                    <a:pt x="1057" y="75"/>
                  </a:cubicBezTo>
                  <a:cubicBezTo>
                    <a:pt x="1052" y="72"/>
                    <a:pt x="1047" y="70"/>
                    <a:pt x="1044" y="68"/>
                  </a:cubicBezTo>
                  <a:cubicBezTo>
                    <a:pt x="1040" y="67"/>
                    <a:pt x="1038" y="66"/>
                    <a:pt x="1038" y="66"/>
                  </a:cubicBezTo>
                  <a:cubicBezTo>
                    <a:pt x="1038" y="66"/>
                    <a:pt x="1036" y="70"/>
                    <a:pt x="1035" y="75"/>
                  </a:cubicBezTo>
                  <a:cubicBezTo>
                    <a:pt x="1032" y="68"/>
                    <a:pt x="1029" y="63"/>
                    <a:pt x="1029" y="63"/>
                  </a:cubicBezTo>
                  <a:cubicBezTo>
                    <a:pt x="1029" y="63"/>
                    <a:pt x="1022" y="66"/>
                    <a:pt x="1015" y="72"/>
                  </a:cubicBezTo>
                  <a:cubicBezTo>
                    <a:pt x="1012" y="58"/>
                    <a:pt x="1000" y="44"/>
                    <a:pt x="1000" y="44"/>
                  </a:cubicBezTo>
                  <a:cubicBezTo>
                    <a:pt x="1000" y="44"/>
                    <a:pt x="979" y="58"/>
                    <a:pt x="976" y="74"/>
                  </a:cubicBezTo>
                  <a:cubicBezTo>
                    <a:pt x="972" y="67"/>
                    <a:pt x="968" y="61"/>
                    <a:pt x="968" y="61"/>
                  </a:cubicBezTo>
                  <a:cubicBezTo>
                    <a:pt x="968" y="61"/>
                    <a:pt x="958" y="68"/>
                    <a:pt x="951" y="77"/>
                  </a:cubicBezTo>
                  <a:cubicBezTo>
                    <a:pt x="954" y="68"/>
                    <a:pt x="956" y="60"/>
                    <a:pt x="956" y="60"/>
                  </a:cubicBezTo>
                  <a:cubicBezTo>
                    <a:pt x="956" y="60"/>
                    <a:pt x="927" y="55"/>
                    <a:pt x="909" y="64"/>
                  </a:cubicBezTo>
                  <a:cubicBezTo>
                    <a:pt x="905" y="48"/>
                    <a:pt x="895" y="34"/>
                    <a:pt x="895" y="34"/>
                  </a:cubicBezTo>
                  <a:cubicBezTo>
                    <a:pt x="895" y="34"/>
                    <a:pt x="883" y="42"/>
                    <a:pt x="873" y="52"/>
                  </a:cubicBezTo>
                  <a:cubicBezTo>
                    <a:pt x="866" y="52"/>
                    <a:pt x="849" y="54"/>
                    <a:pt x="839" y="61"/>
                  </a:cubicBezTo>
                  <a:cubicBezTo>
                    <a:pt x="837" y="47"/>
                    <a:pt x="829" y="33"/>
                    <a:pt x="829" y="33"/>
                  </a:cubicBezTo>
                  <a:cubicBezTo>
                    <a:pt x="829" y="33"/>
                    <a:pt x="814" y="41"/>
                    <a:pt x="806" y="51"/>
                  </a:cubicBezTo>
                  <a:cubicBezTo>
                    <a:pt x="794" y="44"/>
                    <a:pt x="780" y="40"/>
                    <a:pt x="780" y="40"/>
                  </a:cubicBezTo>
                  <a:cubicBezTo>
                    <a:pt x="780" y="40"/>
                    <a:pt x="779" y="44"/>
                    <a:pt x="778" y="49"/>
                  </a:cubicBezTo>
                  <a:cubicBezTo>
                    <a:pt x="774" y="45"/>
                    <a:pt x="769" y="41"/>
                    <a:pt x="763" y="38"/>
                  </a:cubicBezTo>
                  <a:cubicBezTo>
                    <a:pt x="753" y="33"/>
                    <a:pt x="743" y="31"/>
                    <a:pt x="743" y="31"/>
                  </a:cubicBezTo>
                  <a:cubicBezTo>
                    <a:pt x="743" y="31"/>
                    <a:pt x="742" y="34"/>
                    <a:pt x="742" y="40"/>
                  </a:cubicBezTo>
                  <a:cubicBezTo>
                    <a:pt x="738" y="33"/>
                    <a:pt x="735" y="28"/>
                    <a:pt x="735" y="28"/>
                  </a:cubicBezTo>
                  <a:cubicBezTo>
                    <a:pt x="735" y="28"/>
                    <a:pt x="728" y="32"/>
                    <a:pt x="721" y="38"/>
                  </a:cubicBezTo>
                  <a:cubicBezTo>
                    <a:pt x="718" y="25"/>
                    <a:pt x="705" y="11"/>
                    <a:pt x="705" y="11"/>
                  </a:cubicBezTo>
                  <a:cubicBezTo>
                    <a:pt x="705" y="11"/>
                    <a:pt x="684" y="27"/>
                    <a:pt x="683" y="43"/>
                  </a:cubicBezTo>
                  <a:cubicBezTo>
                    <a:pt x="678" y="36"/>
                    <a:pt x="673" y="31"/>
                    <a:pt x="673" y="31"/>
                  </a:cubicBezTo>
                  <a:cubicBezTo>
                    <a:pt x="673" y="31"/>
                    <a:pt x="664" y="38"/>
                    <a:pt x="658" y="48"/>
                  </a:cubicBezTo>
                  <a:cubicBezTo>
                    <a:pt x="660" y="38"/>
                    <a:pt x="661" y="30"/>
                    <a:pt x="661" y="30"/>
                  </a:cubicBezTo>
                  <a:cubicBezTo>
                    <a:pt x="661" y="30"/>
                    <a:pt x="632" y="27"/>
                    <a:pt x="615" y="37"/>
                  </a:cubicBezTo>
                  <a:cubicBezTo>
                    <a:pt x="610" y="23"/>
                    <a:pt x="599" y="9"/>
                    <a:pt x="599" y="9"/>
                  </a:cubicBezTo>
                  <a:cubicBezTo>
                    <a:pt x="599" y="9"/>
                    <a:pt x="587" y="17"/>
                    <a:pt x="578" y="28"/>
                  </a:cubicBezTo>
                  <a:cubicBezTo>
                    <a:pt x="571" y="29"/>
                    <a:pt x="554" y="32"/>
                    <a:pt x="545" y="39"/>
                  </a:cubicBezTo>
                  <a:cubicBezTo>
                    <a:pt x="542" y="26"/>
                    <a:pt x="533" y="13"/>
                    <a:pt x="533" y="13"/>
                  </a:cubicBezTo>
                  <a:cubicBezTo>
                    <a:pt x="533" y="13"/>
                    <a:pt x="519" y="21"/>
                    <a:pt x="511" y="32"/>
                  </a:cubicBezTo>
                  <a:cubicBezTo>
                    <a:pt x="499" y="25"/>
                    <a:pt x="484" y="23"/>
                    <a:pt x="484" y="23"/>
                  </a:cubicBezTo>
                  <a:cubicBezTo>
                    <a:pt x="484" y="23"/>
                    <a:pt x="483" y="27"/>
                    <a:pt x="483" y="32"/>
                  </a:cubicBezTo>
                  <a:cubicBezTo>
                    <a:pt x="479" y="28"/>
                    <a:pt x="473" y="25"/>
                    <a:pt x="468" y="22"/>
                  </a:cubicBezTo>
                  <a:cubicBezTo>
                    <a:pt x="457" y="18"/>
                    <a:pt x="447" y="16"/>
                    <a:pt x="447" y="16"/>
                  </a:cubicBezTo>
                  <a:cubicBezTo>
                    <a:pt x="447" y="16"/>
                    <a:pt x="446" y="20"/>
                    <a:pt x="446" y="25"/>
                  </a:cubicBezTo>
                  <a:cubicBezTo>
                    <a:pt x="442" y="19"/>
                    <a:pt x="438" y="14"/>
                    <a:pt x="438" y="14"/>
                  </a:cubicBezTo>
                  <a:cubicBezTo>
                    <a:pt x="438" y="14"/>
                    <a:pt x="432" y="19"/>
                    <a:pt x="426" y="25"/>
                  </a:cubicBezTo>
                  <a:cubicBezTo>
                    <a:pt x="421" y="12"/>
                    <a:pt x="407" y="0"/>
                    <a:pt x="407" y="0"/>
                  </a:cubicBezTo>
                  <a:cubicBezTo>
                    <a:pt x="407" y="0"/>
                    <a:pt x="388" y="17"/>
                    <a:pt x="388" y="33"/>
                  </a:cubicBezTo>
                  <a:cubicBezTo>
                    <a:pt x="383" y="26"/>
                    <a:pt x="377" y="22"/>
                    <a:pt x="377" y="22"/>
                  </a:cubicBezTo>
                  <a:cubicBezTo>
                    <a:pt x="377" y="22"/>
                    <a:pt x="369" y="29"/>
                    <a:pt x="363" y="40"/>
                  </a:cubicBezTo>
                  <a:cubicBezTo>
                    <a:pt x="365" y="30"/>
                    <a:pt x="365" y="22"/>
                    <a:pt x="365" y="22"/>
                  </a:cubicBezTo>
                  <a:cubicBezTo>
                    <a:pt x="365" y="22"/>
                    <a:pt x="336" y="21"/>
                    <a:pt x="319" y="32"/>
                  </a:cubicBezTo>
                  <a:cubicBezTo>
                    <a:pt x="313" y="18"/>
                    <a:pt x="301" y="5"/>
                    <a:pt x="301" y="5"/>
                  </a:cubicBezTo>
                  <a:cubicBezTo>
                    <a:pt x="301" y="5"/>
                    <a:pt x="290" y="15"/>
                    <a:pt x="282" y="26"/>
                  </a:cubicBezTo>
                  <a:cubicBezTo>
                    <a:pt x="275" y="28"/>
                    <a:pt x="259" y="31"/>
                    <a:pt x="250" y="40"/>
                  </a:cubicBezTo>
                  <a:cubicBezTo>
                    <a:pt x="246" y="27"/>
                    <a:pt x="235" y="14"/>
                    <a:pt x="235" y="14"/>
                  </a:cubicBezTo>
                  <a:cubicBezTo>
                    <a:pt x="235" y="14"/>
                    <a:pt x="222" y="24"/>
                    <a:pt x="215" y="36"/>
                  </a:cubicBezTo>
                  <a:cubicBezTo>
                    <a:pt x="203" y="30"/>
                    <a:pt x="188" y="28"/>
                    <a:pt x="188" y="28"/>
                  </a:cubicBezTo>
                  <a:cubicBezTo>
                    <a:pt x="188" y="28"/>
                    <a:pt x="187" y="32"/>
                    <a:pt x="187" y="38"/>
                  </a:cubicBezTo>
                  <a:cubicBezTo>
                    <a:pt x="183" y="34"/>
                    <a:pt x="177" y="31"/>
                    <a:pt x="171" y="30"/>
                  </a:cubicBezTo>
                  <a:cubicBezTo>
                    <a:pt x="161" y="26"/>
                    <a:pt x="150" y="25"/>
                    <a:pt x="150" y="25"/>
                  </a:cubicBezTo>
                  <a:cubicBezTo>
                    <a:pt x="150" y="25"/>
                    <a:pt x="150" y="29"/>
                    <a:pt x="150" y="34"/>
                  </a:cubicBezTo>
                  <a:cubicBezTo>
                    <a:pt x="146" y="28"/>
                    <a:pt x="141" y="24"/>
                    <a:pt x="141" y="24"/>
                  </a:cubicBezTo>
                  <a:cubicBezTo>
                    <a:pt x="141" y="24"/>
                    <a:pt x="135" y="29"/>
                    <a:pt x="130" y="36"/>
                  </a:cubicBezTo>
                  <a:cubicBezTo>
                    <a:pt x="124" y="23"/>
                    <a:pt x="109" y="12"/>
                    <a:pt x="109" y="12"/>
                  </a:cubicBezTo>
                  <a:cubicBezTo>
                    <a:pt x="109" y="12"/>
                    <a:pt x="92" y="32"/>
                    <a:pt x="93" y="48"/>
                  </a:cubicBezTo>
                  <a:cubicBezTo>
                    <a:pt x="87" y="41"/>
                    <a:pt x="81" y="37"/>
                    <a:pt x="81" y="37"/>
                  </a:cubicBezTo>
                  <a:cubicBezTo>
                    <a:pt x="81" y="37"/>
                    <a:pt x="79" y="39"/>
                    <a:pt x="76" y="43"/>
                  </a:cubicBezTo>
                  <a:cubicBezTo>
                    <a:pt x="74" y="46"/>
                    <a:pt x="71" y="51"/>
                    <a:pt x="69" y="57"/>
                  </a:cubicBezTo>
                  <a:cubicBezTo>
                    <a:pt x="70" y="47"/>
                    <a:pt x="69" y="39"/>
                    <a:pt x="69" y="39"/>
                  </a:cubicBezTo>
                  <a:cubicBezTo>
                    <a:pt x="69" y="39"/>
                    <a:pt x="40" y="41"/>
                    <a:pt x="24" y="54"/>
                  </a:cubicBezTo>
                  <a:cubicBezTo>
                    <a:pt x="17" y="40"/>
                    <a:pt x="3" y="29"/>
                    <a:pt x="3" y="29"/>
                  </a:cubicBezTo>
                  <a:cubicBezTo>
                    <a:pt x="3" y="29"/>
                    <a:pt x="2" y="31"/>
                    <a:pt x="0" y="33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1809" y="292"/>
                    <a:pt x="1809" y="292"/>
                    <a:pt x="1809" y="292"/>
                  </a:cubicBezTo>
                  <a:cubicBezTo>
                    <a:pt x="1812" y="287"/>
                    <a:pt x="1814" y="284"/>
                    <a:pt x="1814" y="2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1" name="Google Shape;1551;p24"/>
          <p:cNvGrpSpPr/>
          <p:nvPr/>
        </p:nvGrpSpPr>
        <p:grpSpPr>
          <a:xfrm flipH="1">
            <a:off x="-264014" y="382883"/>
            <a:ext cx="9038612" cy="983467"/>
            <a:chOff x="671477" y="204283"/>
            <a:chExt cx="9038612" cy="983467"/>
          </a:xfrm>
        </p:grpSpPr>
        <p:sp>
          <p:nvSpPr>
            <p:cNvPr id="1552" name="Google Shape;1552;p24"/>
            <p:cNvSpPr/>
            <p:nvPr/>
          </p:nvSpPr>
          <p:spPr>
            <a:xfrm>
              <a:off x="671477" y="305863"/>
              <a:ext cx="1207140" cy="18101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24"/>
            <p:cNvSpPr/>
            <p:nvPr/>
          </p:nvSpPr>
          <p:spPr>
            <a:xfrm flipH="1">
              <a:off x="8999281" y="910680"/>
              <a:ext cx="710808" cy="277069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24"/>
            <p:cNvSpPr/>
            <p:nvPr/>
          </p:nvSpPr>
          <p:spPr>
            <a:xfrm>
              <a:off x="7566477" y="204283"/>
              <a:ext cx="985601" cy="384175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5" name="Google Shape;1555;p24"/>
          <p:cNvGrpSpPr/>
          <p:nvPr/>
        </p:nvGrpSpPr>
        <p:grpSpPr>
          <a:xfrm flipH="1">
            <a:off x="-68398" y="4608493"/>
            <a:ext cx="1793331" cy="532196"/>
            <a:chOff x="4865200" y="2376538"/>
            <a:chExt cx="4022725" cy="1193801"/>
          </a:xfrm>
        </p:grpSpPr>
        <p:sp>
          <p:nvSpPr>
            <p:cNvPr id="1556" name="Google Shape;1556;p24"/>
            <p:cNvSpPr/>
            <p:nvPr/>
          </p:nvSpPr>
          <p:spPr>
            <a:xfrm>
              <a:off x="4865200" y="2376538"/>
              <a:ext cx="2357439" cy="1193801"/>
            </a:xfrm>
            <a:custGeom>
              <a:avLst/>
              <a:gdLst/>
              <a:ahLst/>
              <a:cxnLst/>
              <a:rect l="l" t="t" r="r" b="b"/>
              <a:pathLst>
                <a:path w="1288" h="652" extrusionOk="0">
                  <a:moveTo>
                    <a:pt x="1288" y="652"/>
                  </a:moveTo>
                  <a:cubicBezTo>
                    <a:pt x="131" y="652"/>
                    <a:pt x="131" y="652"/>
                    <a:pt x="131" y="652"/>
                  </a:cubicBezTo>
                  <a:cubicBezTo>
                    <a:pt x="59" y="652"/>
                    <a:pt x="0" y="594"/>
                    <a:pt x="0" y="521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494"/>
                    <a:pt x="9" y="467"/>
                    <a:pt x="25" y="445"/>
                  </a:cubicBezTo>
                  <a:cubicBezTo>
                    <a:pt x="53" y="406"/>
                    <a:pt x="53" y="406"/>
                    <a:pt x="53" y="406"/>
                  </a:cubicBezTo>
                  <a:cubicBezTo>
                    <a:pt x="236" y="151"/>
                    <a:pt x="531" y="0"/>
                    <a:pt x="844" y="0"/>
                  </a:cubicBezTo>
                  <a:cubicBezTo>
                    <a:pt x="1288" y="0"/>
                    <a:pt x="1288" y="0"/>
                    <a:pt x="1288" y="0"/>
                  </a:cubicBezTo>
                  <a:lnTo>
                    <a:pt x="1288" y="65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7" name="Google Shape;1557;p24"/>
            <p:cNvSpPr/>
            <p:nvPr/>
          </p:nvSpPr>
          <p:spPr>
            <a:xfrm>
              <a:off x="4865200" y="3330625"/>
              <a:ext cx="1146175" cy="239712"/>
            </a:xfrm>
            <a:custGeom>
              <a:avLst/>
              <a:gdLst/>
              <a:ahLst/>
              <a:cxnLst/>
              <a:rect l="l" t="t" r="r" b="b"/>
              <a:pathLst>
                <a:path w="626" h="131" extrusionOk="0">
                  <a:moveTo>
                    <a:pt x="0" y="0"/>
                  </a:moveTo>
                  <a:cubicBezTo>
                    <a:pt x="0" y="73"/>
                    <a:pt x="59" y="131"/>
                    <a:pt x="131" y="131"/>
                  </a:cubicBezTo>
                  <a:cubicBezTo>
                    <a:pt x="626" y="131"/>
                    <a:pt x="626" y="131"/>
                    <a:pt x="626" y="131"/>
                  </a:cubicBezTo>
                  <a:cubicBezTo>
                    <a:pt x="626" y="0"/>
                    <a:pt x="626" y="0"/>
                    <a:pt x="62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24"/>
            <p:cNvSpPr/>
            <p:nvPr/>
          </p:nvSpPr>
          <p:spPr>
            <a:xfrm>
              <a:off x="4896950" y="3451275"/>
              <a:ext cx="1114424" cy="119062"/>
            </a:xfrm>
            <a:custGeom>
              <a:avLst/>
              <a:gdLst/>
              <a:ahLst/>
              <a:cxnLst/>
              <a:rect l="l" t="t" r="r" b="b"/>
              <a:pathLst>
                <a:path w="609" h="65" extrusionOk="0">
                  <a:moveTo>
                    <a:pt x="114" y="65"/>
                  </a:moveTo>
                  <a:cubicBezTo>
                    <a:pt x="609" y="65"/>
                    <a:pt x="609" y="65"/>
                    <a:pt x="609" y="65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39"/>
                    <a:pt x="65" y="65"/>
                    <a:pt x="114" y="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24"/>
            <p:cNvSpPr/>
            <p:nvPr/>
          </p:nvSpPr>
          <p:spPr>
            <a:xfrm>
              <a:off x="4938225" y="2903588"/>
              <a:ext cx="1104900" cy="247650"/>
            </a:xfrm>
            <a:custGeom>
              <a:avLst/>
              <a:gdLst/>
              <a:ahLst/>
              <a:cxnLst/>
              <a:rect l="l" t="t" r="r" b="b"/>
              <a:pathLst>
                <a:path w="604" h="135" extrusionOk="0">
                  <a:moveTo>
                    <a:pt x="604" y="0"/>
                  </a:moveTo>
                  <a:cubicBezTo>
                    <a:pt x="604" y="135"/>
                    <a:pt x="604" y="135"/>
                    <a:pt x="604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3" y="118"/>
                    <a:pt x="13" y="118"/>
                    <a:pt x="13" y="118"/>
                  </a:cubicBezTo>
                  <a:cubicBezTo>
                    <a:pt x="43" y="76"/>
                    <a:pt x="77" y="36"/>
                    <a:pt x="113" y="0"/>
                  </a:cubicBezTo>
                  <a:lnTo>
                    <a:pt x="6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24"/>
            <p:cNvSpPr/>
            <p:nvPr/>
          </p:nvSpPr>
          <p:spPr>
            <a:xfrm>
              <a:off x="4966800" y="2541638"/>
              <a:ext cx="1508125" cy="573087"/>
            </a:xfrm>
            <a:custGeom>
              <a:avLst/>
              <a:gdLst/>
              <a:ahLst/>
              <a:cxnLst/>
              <a:rect l="l" t="t" r="r" b="b"/>
              <a:pathLst>
                <a:path w="825" h="313" extrusionOk="0">
                  <a:moveTo>
                    <a:pt x="0" y="313"/>
                  </a:moveTo>
                  <a:cubicBezTo>
                    <a:pt x="825" y="313"/>
                    <a:pt x="825" y="313"/>
                    <a:pt x="825" y="313"/>
                  </a:cubicBezTo>
                  <a:cubicBezTo>
                    <a:pt x="825" y="0"/>
                    <a:pt x="825" y="0"/>
                    <a:pt x="825" y="0"/>
                  </a:cubicBezTo>
                  <a:cubicBezTo>
                    <a:pt x="382" y="0"/>
                    <a:pt x="382" y="0"/>
                    <a:pt x="382" y="0"/>
                  </a:cubicBezTo>
                  <a:cubicBezTo>
                    <a:pt x="232" y="69"/>
                    <a:pt x="100" y="176"/>
                    <a:pt x="0" y="3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24"/>
            <p:cNvSpPr/>
            <p:nvPr/>
          </p:nvSpPr>
          <p:spPr>
            <a:xfrm>
              <a:off x="5617675" y="2376538"/>
              <a:ext cx="3270250" cy="1193801"/>
            </a:xfrm>
            <a:custGeom>
              <a:avLst/>
              <a:gdLst/>
              <a:ahLst/>
              <a:cxnLst/>
              <a:rect l="l" t="t" r="r" b="b"/>
              <a:pathLst>
                <a:path w="1787" h="652" extrusionOk="0">
                  <a:moveTo>
                    <a:pt x="1787" y="0"/>
                  </a:moveTo>
                  <a:cubicBezTo>
                    <a:pt x="844" y="0"/>
                    <a:pt x="844" y="0"/>
                    <a:pt x="844" y="0"/>
                  </a:cubicBezTo>
                  <a:cubicBezTo>
                    <a:pt x="530" y="0"/>
                    <a:pt x="236" y="151"/>
                    <a:pt x="52" y="406"/>
                  </a:cubicBezTo>
                  <a:cubicBezTo>
                    <a:pt x="24" y="445"/>
                    <a:pt x="24" y="445"/>
                    <a:pt x="24" y="445"/>
                  </a:cubicBezTo>
                  <a:cubicBezTo>
                    <a:pt x="8" y="467"/>
                    <a:pt x="0" y="494"/>
                    <a:pt x="0" y="521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594"/>
                    <a:pt x="58" y="652"/>
                    <a:pt x="131" y="652"/>
                  </a:cubicBezTo>
                  <a:cubicBezTo>
                    <a:pt x="1787" y="652"/>
                    <a:pt x="1787" y="652"/>
                    <a:pt x="1787" y="652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2" name="Google Shape;1562;p24"/>
            <p:cNvSpPr/>
            <p:nvPr/>
          </p:nvSpPr>
          <p:spPr>
            <a:xfrm>
              <a:off x="5690700" y="2903588"/>
              <a:ext cx="3197224" cy="247650"/>
            </a:xfrm>
            <a:custGeom>
              <a:avLst/>
              <a:gdLst/>
              <a:ahLst/>
              <a:cxnLst/>
              <a:rect l="l" t="t" r="r" b="b"/>
              <a:pathLst>
                <a:path w="1747" h="135" extrusionOk="0">
                  <a:moveTo>
                    <a:pt x="1747" y="0"/>
                  </a:moveTo>
                  <a:cubicBezTo>
                    <a:pt x="1747" y="135"/>
                    <a:pt x="1747" y="135"/>
                    <a:pt x="1747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2" y="118"/>
                    <a:pt x="12" y="118"/>
                    <a:pt x="12" y="118"/>
                  </a:cubicBezTo>
                  <a:cubicBezTo>
                    <a:pt x="43" y="76"/>
                    <a:pt x="76" y="36"/>
                    <a:pt x="112" y="0"/>
                  </a:cubicBezTo>
                  <a:lnTo>
                    <a:pt x="17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24"/>
            <p:cNvSpPr/>
            <p:nvPr/>
          </p:nvSpPr>
          <p:spPr>
            <a:xfrm>
              <a:off x="5717688" y="2541638"/>
              <a:ext cx="696913" cy="573087"/>
            </a:xfrm>
            <a:custGeom>
              <a:avLst/>
              <a:gdLst/>
              <a:ahLst/>
              <a:cxnLst/>
              <a:rect l="l" t="t" r="r" b="b"/>
              <a:pathLst>
                <a:path w="381" h="313" extrusionOk="0">
                  <a:moveTo>
                    <a:pt x="0" y="313"/>
                  </a:moveTo>
                  <a:cubicBezTo>
                    <a:pt x="241" y="313"/>
                    <a:pt x="241" y="313"/>
                    <a:pt x="241" y="313"/>
                  </a:cubicBezTo>
                  <a:cubicBezTo>
                    <a:pt x="319" y="313"/>
                    <a:pt x="381" y="250"/>
                    <a:pt x="381" y="173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231" y="69"/>
                    <a:pt x="99" y="176"/>
                    <a:pt x="0" y="3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24"/>
            <p:cNvSpPr/>
            <p:nvPr/>
          </p:nvSpPr>
          <p:spPr>
            <a:xfrm>
              <a:off x="5617675" y="3330625"/>
              <a:ext cx="3270250" cy="239712"/>
            </a:xfrm>
            <a:custGeom>
              <a:avLst/>
              <a:gdLst/>
              <a:ahLst/>
              <a:cxnLst/>
              <a:rect l="l" t="t" r="r" b="b"/>
              <a:pathLst>
                <a:path w="1787" h="131" extrusionOk="0">
                  <a:moveTo>
                    <a:pt x="1787" y="0"/>
                  </a:moveTo>
                  <a:cubicBezTo>
                    <a:pt x="1787" y="131"/>
                    <a:pt x="1787" y="131"/>
                    <a:pt x="1787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82" y="131"/>
                    <a:pt x="40" y="105"/>
                    <a:pt x="17" y="66"/>
                  </a:cubicBezTo>
                  <a:cubicBezTo>
                    <a:pt x="6" y="47"/>
                    <a:pt x="0" y="24"/>
                    <a:pt x="0" y="0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24"/>
            <p:cNvSpPr/>
            <p:nvPr/>
          </p:nvSpPr>
          <p:spPr>
            <a:xfrm>
              <a:off x="5647838" y="3451275"/>
              <a:ext cx="3240087" cy="119062"/>
            </a:xfrm>
            <a:custGeom>
              <a:avLst/>
              <a:gdLst/>
              <a:ahLst/>
              <a:cxnLst/>
              <a:rect l="l" t="t" r="r" b="b"/>
              <a:pathLst>
                <a:path w="1770" h="65" extrusionOk="0">
                  <a:moveTo>
                    <a:pt x="1770" y="0"/>
                  </a:moveTo>
                  <a:cubicBezTo>
                    <a:pt x="1770" y="65"/>
                    <a:pt x="1770" y="65"/>
                    <a:pt x="1770" y="65"/>
                  </a:cubicBezTo>
                  <a:cubicBezTo>
                    <a:pt x="114" y="65"/>
                    <a:pt x="114" y="65"/>
                    <a:pt x="114" y="65"/>
                  </a:cubicBezTo>
                  <a:cubicBezTo>
                    <a:pt x="65" y="65"/>
                    <a:pt x="23" y="39"/>
                    <a:pt x="0" y="0"/>
                  </a:cubicBezTo>
                  <a:lnTo>
                    <a:pt x="17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24"/>
            <p:cNvSpPr/>
            <p:nvPr/>
          </p:nvSpPr>
          <p:spPr>
            <a:xfrm>
              <a:off x="6630500" y="2541638"/>
              <a:ext cx="449263" cy="858837"/>
            </a:xfrm>
            <a:custGeom>
              <a:avLst/>
              <a:gdLst/>
              <a:ahLst/>
              <a:cxnLst/>
              <a:rect l="l" t="t" r="r" b="b"/>
              <a:pathLst>
                <a:path w="245" h="469" extrusionOk="0">
                  <a:moveTo>
                    <a:pt x="207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431"/>
                    <a:pt x="0" y="431"/>
                    <a:pt x="0" y="431"/>
                  </a:cubicBezTo>
                  <a:cubicBezTo>
                    <a:pt x="0" y="452"/>
                    <a:pt x="17" y="469"/>
                    <a:pt x="38" y="469"/>
                  </a:cubicBezTo>
                  <a:cubicBezTo>
                    <a:pt x="207" y="469"/>
                    <a:pt x="207" y="469"/>
                    <a:pt x="207" y="469"/>
                  </a:cubicBezTo>
                  <a:cubicBezTo>
                    <a:pt x="228" y="469"/>
                    <a:pt x="245" y="452"/>
                    <a:pt x="245" y="431"/>
                  </a:cubicBezTo>
                  <a:cubicBezTo>
                    <a:pt x="245" y="38"/>
                    <a:pt x="245" y="38"/>
                    <a:pt x="245" y="38"/>
                  </a:cubicBezTo>
                  <a:cubicBezTo>
                    <a:pt x="245" y="17"/>
                    <a:pt x="228" y="0"/>
                    <a:pt x="2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24"/>
            <p:cNvSpPr/>
            <p:nvPr/>
          </p:nvSpPr>
          <p:spPr>
            <a:xfrm>
              <a:off x="6695588" y="2601963"/>
              <a:ext cx="319088" cy="320675"/>
            </a:xfrm>
            <a:custGeom>
              <a:avLst/>
              <a:gdLst/>
              <a:ahLst/>
              <a:cxnLst/>
              <a:rect l="l" t="t" r="r" b="b"/>
              <a:pathLst>
                <a:path w="175" h="175" extrusionOk="0">
                  <a:moveTo>
                    <a:pt x="155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6"/>
                    <a:pt x="9" y="175"/>
                    <a:pt x="20" y="175"/>
                  </a:cubicBezTo>
                  <a:cubicBezTo>
                    <a:pt x="155" y="175"/>
                    <a:pt x="155" y="175"/>
                    <a:pt x="155" y="175"/>
                  </a:cubicBezTo>
                  <a:cubicBezTo>
                    <a:pt x="166" y="175"/>
                    <a:pt x="175" y="166"/>
                    <a:pt x="175" y="155"/>
                  </a:cubicBezTo>
                  <a:cubicBezTo>
                    <a:pt x="175" y="20"/>
                    <a:pt x="175" y="20"/>
                    <a:pt x="175" y="20"/>
                  </a:cubicBezTo>
                  <a:cubicBezTo>
                    <a:pt x="175" y="9"/>
                    <a:pt x="166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24"/>
            <p:cNvSpPr/>
            <p:nvPr/>
          </p:nvSpPr>
          <p:spPr>
            <a:xfrm>
              <a:off x="6630500" y="3330625"/>
              <a:ext cx="449263" cy="69850"/>
            </a:xfrm>
            <a:custGeom>
              <a:avLst/>
              <a:gdLst/>
              <a:ahLst/>
              <a:cxnLst/>
              <a:rect l="l" t="t" r="r" b="b"/>
              <a:pathLst>
                <a:path w="245" h="38" extrusionOk="0">
                  <a:moveTo>
                    <a:pt x="0" y="0"/>
                  </a:moveTo>
                  <a:cubicBezTo>
                    <a:pt x="0" y="21"/>
                    <a:pt x="17" y="38"/>
                    <a:pt x="38" y="38"/>
                  </a:cubicBezTo>
                  <a:cubicBezTo>
                    <a:pt x="207" y="38"/>
                    <a:pt x="207" y="38"/>
                    <a:pt x="207" y="38"/>
                  </a:cubicBezTo>
                  <a:cubicBezTo>
                    <a:pt x="228" y="38"/>
                    <a:pt x="245" y="21"/>
                    <a:pt x="2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9" name="Google Shape;1569;p24"/>
            <p:cNvSpPr/>
            <p:nvPr/>
          </p:nvSpPr>
          <p:spPr>
            <a:xfrm>
              <a:off x="7073413" y="2654350"/>
              <a:ext cx="11113" cy="44450"/>
            </a:xfrm>
            <a:custGeom>
              <a:avLst/>
              <a:gdLst/>
              <a:ahLst/>
              <a:cxnLst/>
              <a:rect l="l" t="t" r="r" b="b"/>
              <a:pathLst>
                <a:path w="6" h="24" extrusionOk="0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5" y="24"/>
                    <a:pt x="6" y="23"/>
                    <a:pt x="6" y="2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0" name="Google Shape;1570;p24"/>
            <p:cNvSpPr/>
            <p:nvPr/>
          </p:nvSpPr>
          <p:spPr>
            <a:xfrm>
              <a:off x="7073413" y="3236963"/>
              <a:ext cx="11113" cy="44450"/>
            </a:xfrm>
            <a:custGeom>
              <a:avLst/>
              <a:gdLst/>
              <a:ahLst/>
              <a:cxnLst/>
              <a:rect l="l" t="t" r="r" b="b"/>
              <a:pathLst>
                <a:path w="6" h="24" extrusionOk="0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1" y="24"/>
                    <a:pt x="2" y="24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5" y="24"/>
                    <a:pt x="6" y="23"/>
                    <a:pt x="6" y="2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5" y="0"/>
                    <a:pt x="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24"/>
            <p:cNvSpPr/>
            <p:nvPr/>
          </p:nvSpPr>
          <p:spPr>
            <a:xfrm>
              <a:off x="7514738" y="2541638"/>
              <a:ext cx="1206500" cy="523875"/>
            </a:xfrm>
            <a:custGeom>
              <a:avLst/>
              <a:gdLst/>
              <a:ahLst/>
              <a:cxnLst/>
              <a:rect l="l" t="t" r="r" b="b"/>
              <a:pathLst>
                <a:path w="659" h="286" extrusionOk="0">
                  <a:moveTo>
                    <a:pt x="621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69"/>
                    <a:pt x="17" y="286"/>
                    <a:pt x="38" y="286"/>
                  </a:cubicBezTo>
                  <a:cubicBezTo>
                    <a:pt x="621" y="286"/>
                    <a:pt x="621" y="286"/>
                    <a:pt x="621" y="286"/>
                  </a:cubicBezTo>
                  <a:cubicBezTo>
                    <a:pt x="642" y="286"/>
                    <a:pt x="659" y="269"/>
                    <a:pt x="659" y="248"/>
                  </a:cubicBezTo>
                  <a:cubicBezTo>
                    <a:pt x="659" y="38"/>
                    <a:pt x="659" y="38"/>
                    <a:pt x="659" y="38"/>
                  </a:cubicBezTo>
                  <a:cubicBezTo>
                    <a:pt x="659" y="17"/>
                    <a:pt x="642" y="0"/>
                    <a:pt x="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24"/>
            <p:cNvSpPr/>
            <p:nvPr/>
          </p:nvSpPr>
          <p:spPr>
            <a:xfrm>
              <a:off x="7197238" y="2660700"/>
              <a:ext cx="204900" cy="203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3" name="Google Shape;1573;p24"/>
          <p:cNvGrpSpPr/>
          <p:nvPr/>
        </p:nvGrpSpPr>
        <p:grpSpPr>
          <a:xfrm flipH="1">
            <a:off x="2223853" y="4453708"/>
            <a:ext cx="1210309" cy="689783"/>
            <a:chOff x="344063" y="4453708"/>
            <a:chExt cx="1210309" cy="689783"/>
          </a:xfrm>
        </p:grpSpPr>
        <p:grpSp>
          <p:nvGrpSpPr>
            <p:cNvPr id="1574" name="Google Shape;1574;p24"/>
            <p:cNvGrpSpPr/>
            <p:nvPr/>
          </p:nvGrpSpPr>
          <p:grpSpPr>
            <a:xfrm>
              <a:off x="344063" y="4453708"/>
              <a:ext cx="243371" cy="689519"/>
              <a:chOff x="1539875" y="3257551"/>
              <a:chExt cx="511176" cy="1762125"/>
            </a:xfrm>
          </p:grpSpPr>
          <p:sp>
            <p:nvSpPr>
              <p:cNvPr id="1575" name="Google Shape;1575;p24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4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4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4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4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4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1" name="Google Shape;1581;p24"/>
            <p:cNvGrpSpPr/>
            <p:nvPr/>
          </p:nvGrpSpPr>
          <p:grpSpPr>
            <a:xfrm>
              <a:off x="1411549" y="4651019"/>
              <a:ext cx="142823" cy="492338"/>
              <a:chOff x="1539875" y="3257551"/>
              <a:chExt cx="511176" cy="1762125"/>
            </a:xfrm>
          </p:grpSpPr>
          <p:sp>
            <p:nvSpPr>
              <p:cNvPr id="1582" name="Google Shape;1582;p24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4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4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4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4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4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88" name="Google Shape;1588;p24"/>
            <p:cNvGrpSpPr/>
            <p:nvPr/>
          </p:nvGrpSpPr>
          <p:grpSpPr>
            <a:xfrm flipH="1">
              <a:off x="1151650" y="4547188"/>
              <a:ext cx="172931" cy="596303"/>
              <a:chOff x="1539875" y="3257551"/>
              <a:chExt cx="511176" cy="1762125"/>
            </a:xfrm>
          </p:grpSpPr>
          <p:sp>
            <p:nvSpPr>
              <p:cNvPr id="1589" name="Google Shape;1589;p24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24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24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4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4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4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5" name="Google Shape;1595;p24"/>
            <p:cNvGrpSpPr/>
            <p:nvPr/>
          </p:nvGrpSpPr>
          <p:grpSpPr>
            <a:xfrm>
              <a:off x="748524" y="4651019"/>
              <a:ext cx="142823" cy="492338"/>
              <a:chOff x="1539875" y="3257551"/>
              <a:chExt cx="511176" cy="1762125"/>
            </a:xfrm>
          </p:grpSpPr>
          <p:sp>
            <p:nvSpPr>
              <p:cNvPr id="1596" name="Google Shape;1596;p24"/>
              <p:cNvSpPr/>
              <p:nvPr/>
            </p:nvSpPr>
            <p:spPr>
              <a:xfrm>
                <a:off x="1630363" y="3300413"/>
                <a:ext cx="279400" cy="1719263"/>
              </a:xfrm>
              <a:custGeom>
                <a:avLst/>
                <a:gdLst/>
                <a:ahLst/>
                <a:cxnLst/>
                <a:rect l="l" t="t" r="r" b="b"/>
                <a:pathLst>
                  <a:path w="282" h="1742" extrusionOk="0">
                    <a:moveTo>
                      <a:pt x="281" y="283"/>
                    </a:moveTo>
                    <a:cubicBezTo>
                      <a:pt x="281" y="283"/>
                      <a:pt x="280" y="282"/>
                      <a:pt x="279" y="283"/>
                    </a:cubicBezTo>
                    <a:cubicBezTo>
                      <a:pt x="177" y="364"/>
                      <a:pt x="177" y="364"/>
                      <a:pt x="177" y="364"/>
                    </a:cubicBezTo>
                    <a:cubicBezTo>
                      <a:pt x="173" y="0"/>
                      <a:pt x="173" y="0"/>
                      <a:pt x="173" y="0"/>
                    </a:cubicBezTo>
                    <a:cubicBezTo>
                      <a:pt x="162" y="1016"/>
                      <a:pt x="162" y="1016"/>
                      <a:pt x="162" y="1016"/>
                    </a:cubicBezTo>
                    <a:cubicBezTo>
                      <a:pt x="132" y="996"/>
                      <a:pt x="132" y="996"/>
                      <a:pt x="132" y="996"/>
                    </a:cubicBezTo>
                    <a:cubicBezTo>
                      <a:pt x="109" y="963"/>
                      <a:pt x="109" y="963"/>
                      <a:pt x="109" y="963"/>
                    </a:cubicBezTo>
                    <a:cubicBezTo>
                      <a:pt x="109" y="962"/>
                      <a:pt x="108" y="962"/>
                      <a:pt x="108" y="962"/>
                    </a:cubicBezTo>
                    <a:cubicBezTo>
                      <a:pt x="107" y="963"/>
                      <a:pt x="107" y="963"/>
                      <a:pt x="107" y="964"/>
                    </a:cubicBezTo>
                    <a:cubicBezTo>
                      <a:pt x="126" y="992"/>
                      <a:pt x="126" y="992"/>
                      <a:pt x="126" y="992"/>
                    </a:cubicBezTo>
                    <a:cubicBezTo>
                      <a:pt x="104" y="977"/>
                      <a:pt x="104" y="977"/>
                      <a:pt x="104" y="977"/>
                    </a:cubicBezTo>
                    <a:cubicBezTo>
                      <a:pt x="12" y="884"/>
                      <a:pt x="12" y="884"/>
                      <a:pt x="12" y="884"/>
                    </a:cubicBezTo>
                    <a:cubicBezTo>
                      <a:pt x="12" y="883"/>
                      <a:pt x="11" y="883"/>
                      <a:pt x="11" y="884"/>
                    </a:cubicBezTo>
                    <a:cubicBezTo>
                      <a:pt x="10" y="884"/>
                      <a:pt x="10" y="885"/>
                      <a:pt x="11" y="886"/>
                    </a:cubicBezTo>
                    <a:cubicBezTo>
                      <a:pt x="93" y="969"/>
                      <a:pt x="93" y="969"/>
                      <a:pt x="93" y="969"/>
                    </a:cubicBezTo>
                    <a:cubicBezTo>
                      <a:pt x="4" y="908"/>
                      <a:pt x="4" y="908"/>
                      <a:pt x="4" y="908"/>
                    </a:cubicBezTo>
                    <a:cubicBezTo>
                      <a:pt x="3" y="908"/>
                      <a:pt x="2" y="908"/>
                      <a:pt x="1" y="909"/>
                    </a:cubicBezTo>
                    <a:cubicBezTo>
                      <a:pt x="0" y="910"/>
                      <a:pt x="0" y="912"/>
                      <a:pt x="2" y="913"/>
                    </a:cubicBezTo>
                    <a:cubicBezTo>
                      <a:pt x="161" y="1022"/>
                      <a:pt x="161" y="1022"/>
                      <a:pt x="161" y="1022"/>
                    </a:cubicBezTo>
                    <a:cubicBezTo>
                      <a:pt x="153" y="1742"/>
                      <a:pt x="153" y="1742"/>
                      <a:pt x="153" y="1742"/>
                    </a:cubicBezTo>
                    <a:cubicBezTo>
                      <a:pt x="193" y="1742"/>
                      <a:pt x="193" y="1742"/>
                      <a:pt x="193" y="1742"/>
                    </a:cubicBezTo>
                    <a:cubicBezTo>
                      <a:pt x="177" y="368"/>
                      <a:pt x="177" y="368"/>
                      <a:pt x="177" y="368"/>
                    </a:cubicBezTo>
                    <a:cubicBezTo>
                      <a:pt x="214" y="339"/>
                      <a:pt x="214" y="339"/>
                      <a:pt x="214" y="339"/>
                    </a:cubicBezTo>
                    <a:cubicBezTo>
                      <a:pt x="251" y="325"/>
                      <a:pt x="251" y="325"/>
                      <a:pt x="251" y="325"/>
                    </a:cubicBezTo>
                    <a:cubicBezTo>
                      <a:pt x="251" y="324"/>
                      <a:pt x="252" y="324"/>
                      <a:pt x="251" y="323"/>
                    </a:cubicBezTo>
                    <a:cubicBezTo>
                      <a:pt x="251" y="322"/>
                      <a:pt x="250" y="322"/>
                      <a:pt x="250" y="322"/>
                    </a:cubicBezTo>
                    <a:cubicBezTo>
                      <a:pt x="220" y="333"/>
                      <a:pt x="220" y="333"/>
                      <a:pt x="220" y="333"/>
                    </a:cubicBezTo>
                    <a:cubicBezTo>
                      <a:pt x="281" y="285"/>
                      <a:pt x="281" y="285"/>
                      <a:pt x="281" y="285"/>
                    </a:cubicBezTo>
                    <a:cubicBezTo>
                      <a:pt x="281" y="284"/>
                      <a:pt x="282" y="284"/>
                      <a:pt x="281" y="2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4"/>
              <p:cNvSpPr/>
              <p:nvPr/>
            </p:nvSpPr>
            <p:spPr>
              <a:xfrm>
                <a:off x="1663700" y="4792663"/>
                <a:ext cx="138113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40" h="88" extrusionOk="0">
                    <a:moveTo>
                      <a:pt x="140" y="8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30" y="0"/>
                      <a:pt x="70" y="40"/>
                    </a:cubicBezTo>
                    <a:cubicBezTo>
                      <a:pt x="70" y="40"/>
                      <a:pt x="93" y="1"/>
                      <a:pt x="140" y="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4"/>
              <p:cNvSpPr/>
              <p:nvPr/>
            </p:nvSpPr>
            <p:spPr>
              <a:xfrm>
                <a:off x="1539875" y="3257551"/>
                <a:ext cx="511175" cy="159067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611" extrusionOk="0">
                    <a:moveTo>
                      <a:pt x="483" y="1328"/>
                    </a:moveTo>
                    <a:cubicBezTo>
                      <a:pt x="483" y="1326"/>
                      <a:pt x="483" y="1324"/>
                      <a:pt x="483" y="1323"/>
                    </a:cubicBezTo>
                    <a:cubicBezTo>
                      <a:pt x="265" y="1412"/>
                      <a:pt x="265" y="1412"/>
                      <a:pt x="265" y="1412"/>
                    </a:cubicBezTo>
                    <a:cubicBezTo>
                      <a:pt x="265" y="1407"/>
                      <a:pt x="265" y="1407"/>
                      <a:pt x="265" y="1407"/>
                    </a:cubicBezTo>
                    <a:cubicBezTo>
                      <a:pt x="480" y="1299"/>
                      <a:pt x="480" y="1299"/>
                      <a:pt x="480" y="1299"/>
                    </a:cubicBezTo>
                    <a:cubicBezTo>
                      <a:pt x="477" y="1283"/>
                      <a:pt x="470" y="1267"/>
                      <a:pt x="460" y="1250"/>
                    </a:cubicBezTo>
                    <a:cubicBezTo>
                      <a:pt x="460" y="1250"/>
                      <a:pt x="517" y="1075"/>
                      <a:pt x="427" y="985"/>
                    </a:cubicBezTo>
                    <a:cubicBezTo>
                      <a:pt x="427" y="985"/>
                      <a:pt x="445" y="932"/>
                      <a:pt x="446" y="876"/>
                    </a:cubicBezTo>
                    <a:cubicBezTo>
                      <a:pt x="366" y="891"/>
                      <a:pt x="366" y="891"/>
                      <a:pt x="366" y="891"/>
                    </a:cubicBezTo>
                    <a:cubicBezTo>
                      <a:pt x="416" y="867"/>
                      <a:pt x="416" y="867"/>
                      <a:pt x="416" y="867"/>
                    </a:cubicBezTo>
                    <a:cubicBezTo>
                      <a:pt x="265" y="915"/>
                      <a:pt x="265" y="915"/>
                      <a:pt x="265" y="915"/>
                    </a:cubicBezTo>
                    <a:cubicBezTo>
                      <a:pt x="442" y="830"/>
                      <a:pt x="442" y="830"/>
                      <a:pt x="442" y="830"/>
                    </a:cubicBezTo>
                    <a:cubicBezTo>
                      <a:pt x="435" y="794"/>
                      <a:pt x="416" y="764"/>
                      <a:pt x="374" y="754"/>
                    </a:cubicBezTo>
                    <a:cubicBezTo>
                      <a:pt x="374" y="754"/>
                      <a:pt x="439" y="588"/>
                      <a:pt x="352" y="519"/>
                    </a:cubicBezTo>
                    <a:cubicBezTo>
                      <a:pt x="352" y="519"/>
                      <a:pt x="398" y="485"/>
                      <a:pt x="365" y="452"/>
                    </a:cubicBezTo>
                    <a:cubicBezTo>
                      <a:pt x="365" y="452"/>
                      <a:pt x="377" y="400"/>
                      <a:pt x="375" y="345"/>
                    </a:cubicBezTo>
                    <a:cubicBezTo>
                      <a:pt x="354" y="363"/>
                      <a:pt x="332" y="399"/>
                      <a:pt x="332" y="399"/>
                    </a:cubicBezTo>
                    <a:cubicBezTo>
                      <a:pt x="336" y="364"/>
                      <a:pt x="265" y="432"/>
                      <a:pt x="265" y="432"/>
                    </a:cubicBezTo>
                    <a:cubicBezTo>
                      <a:pt x="265" y="391"/>
                      <a:pt x="265" y="391"/>
                      <a:pt x="265" y="391"/>
                    </a:cubicBezTo>
                    <a:cubicBezTo>
                      <a:pt x="355" y="331"/>
                      <a:pt x="355" y="331"/>
                      <a:pt x="355" y="331"/>
                    </a:cubicBezTo>
                    <a:cubicBezTo>
                      <a:pt x="303" y="350"/>
                      <a:pt x="303" y="350"/>
                      <a:pt x="303" y="350"/>
                    </a:cubicBezTo>
                    <a:cubicBezTo>
                      <a:pt x="371" y="310"/>
                      <a:pt x="371" y="310"/>
                      <a:pt x="371" y="310"/>
                    </a:cubicBezTo>
                    <a:cubicBezTo>
                      <a:pt x="365" y="276"/>
                      <a:pt x="350" y="244"/>
                      <a:pt x="320" y="227"/>
                    </a:cubicBezTo>
                    <a:cubicBezTo>
                      <a:pt x="320" y="227"/>
                      <a:pt x="367" y="69"/>
                      <a:pt x="265" y="0"/>
                    </a:cubicBezTo>
                    <a:cubicBezTo>
                      <a:pt x="164" y="69"/>
                      <a:pt x="210" y="227"/>
                      <a:pt x="210" y="227"/>
                    </a:cubicBezTo>
                    <a:cubicBezTo>
                      <a:pt x="207" y="228"/>
                      <a:pt x="205" y="230"/>
                      <a:pt x="202" y="231"/>
                    </a:cubicBezTo>
                    <a:cubicBezTo>
                      <a:pt x="209" y="269"/>
                      <a:pt x="209" y="269"/>
                      <a:pt x="209" y="269"/>
                    </a:cubicBezTo>
                    <a:cubicBezTo>
                      <a:pt x="200" y="234"/>
                      <a:pt x="200" y="234"/>
                      <a:pt x="200" y="234"/>
                    </a:cubicBezTo>
                    <a:cubicBezTo>
                      <a:pt x="193" y="239"/>
                      <a:pt x="187" y="246"/>
                      <a:pt x="181" y="253"/>
                    </a:cubicBezTo>
                    <a:cubicBezTo>
                      <a:pt x="209" y="322"/>
                      <a:pt x="209" y="322"/>
                      <a:pt x="209" y="322"/>
                    </a:cubicBezTo>
                    <a:cubicBezTo>
                      <a:pt x="173" y="267"/>
                      <a:pt x="173" y="267"/>
                      <a:pt x="173" y="267"/>
                    </a:cubicBezTo>
                    <a:cubicBezTo>
                      <a:pt x="159" y="296"/>
                      <a:pt x="155" y="332"/>
                      <a:pt x="155" y="365"/>
                    </a:cubicBezTo>
                    <a:cubicBezTo>
                      <a:pt x="209" y="389"/>
                      <a:pt x="209" y="389"/>
                      <a:pt x="209" y="389"/>
                    </a:cubicBezTo>
                    <a:cubicBezTo>
                      <a:pt x="156" y="380"/>
                      <a:pt x="156" y="380"/>
                      <a:pt x="156" y="380"/>
                    </a:cubicBezTo>
                    <a:cubicBezTo>
                      <a:pt x="158" y="420"/>
                      <a:pt x="165" y="452"/>
                      <a:pt x="165" y="452"/>
                    </a:cubicBezTo>
                    <a:cubicBezTo>
                      <a:pt x="133" y="485"/>
                      <a:pt x="178" y="519"/>
                      <a:pt x="178" y="519"/>
                    </a:cubicBezTo>
                    <a:cubicBezTo>
                      <a:pt x="91" y="588"/>
                      <a:pt x="156" y="754"/>
                      <a:pt x="156" y="754"/>
                    </a:cubicBezTo>
                    <a:cubicBezTo>
                      <a:pt x="88" y="770"/>
                      <a:pt x="80" y="840"/>
                      <a:pt x="85" y="899"/>
                    </a:cubicBezTo>
                    <a:cubicBezTo>
                      <a:pt x="239" y="1003"/>
                      <a:pt x="239" y="1003"/>
                      <a:pt x="239" y="1003"/>
                    </a:cubicBezTo>
                    <a:cubicBezTo>
                      <a:pt x="181" y="978"/>
                      <a:pt x="181" y="978"/>
                      <a:pt x="181" y="978"/>
                    </a:cubicBezTo>
                    <a:cubicBezTo>
                      <a:pt x="265" y="1033"/>
                      <a:pt x="265" y="1033"/>
                      <a:pt x="265" y="1033"/>
                    </a:cubicBezTo>
                    <a:cubicBezTo>
                      <a:pt x="265" y="1121"/>
                      <a:pt x="265" y="1121"/>
                      <a:pt x="265" y="1121"/>
                    </a:cubicBezTo>
                    <a:cubicBezTo>
                      <a:pt x="237" y="1063"/>
                      <a:pt x="223" y="1090"/>
                      <a:pt x="223" y="1090"/>
                    </a:cubicBezTo>
                    <a:cubicBezTo>
                      <a:pt x="169" y="987"/>
                      <a:pt x="135" y="1031"/>
                      <a:pt x="135" y="1031"/>
                    </a:cubicBezTo>
                    <a:cubicBezTo>
                      <a:pt x="106" y="987"/>
                      <a:pt x="79" y="1017"/>
                      <a:pt x="78" y="1018"/>
                    </a:cubicBezTo>
                    <a:cubicBezTo>
                      <a:pt x="64" y="1042"/>
                      <a:pt x="57" y="1070"/>
                      <a:pt x="54" y="1096"/>
                    </a:cubicBezTo>
                    <a:cubicBezTo>
                      <a:pt x="265" y="1238"/>
                      <a:pt x="265" y="1238"/>
                      <a:pt x="265" y="1238"/>
                    </a:cubicBezTo>
                    <a:cubicBezTo>
                      <a:pt x="53" y="1112"/>
                      <a:pt x="53" y="1112"/>
                      <a:pt x="53" y="1112"/>
                    </a:cubicBezTo>
                    <a:cubicBezTo>
                      <a:pt x="52" y="1125"/>
                      <a:pt x="52" y="1137"/>
                      <a:pt x="53" y="1150"/>
                    </a:cubicBezTo>
                    <a:cubicBezTo>
                      <a:pt x="170" y="1218"/>
                      <a:pt x="170" y="1218"/>
                      <a:pt x="170" y="1218"/>
                    </a:cubicBezTo>
                    <a:cubicBezTo>
                      <a:pt x="54" y="1171"/>
                      <a:pt x="54" y="1171"/>
                      <a:pt x="54" y="1171"/>
                    </a:cubicBezTo>
                    <a:cubicBezTo>
                      <a:pt x="55" y="1174"/>
                      <a:pt x="55" y="1177"/>
                      <a:pt x="55" y="1180"/>
                    </a:cubicBezTo>
                    <a:cubicBezTo>
                      <a:pt x="69" y="1191"/>
                      <a:pt x="69" y="1191"/>
                      <a:pt x="69" y="1191"/>
                    </a:cubicBezTo>
                    <a:cubicBezTo>
                      <a:pt x="56" y="1187"/>
                      <a:pt x="56" y="1187"/>
                      <a:pt x="56" y="1187"/>
                    </a:cubicBezTo>
                    <a:cubicBezTo>
                      <a:pt x="62" y="1224"/>
                      <a:pt x="70" y="1250"/>
                      <a:pt x="70" y="1250"/>
                    </a:cubicBezTo>
                    <a:cubicBezTo>
                      <a:pt x="0" y="1365"/>
                      <a:pt x="112" y="1471"/>
                      <a:pt x="112" y="1471"/>
                    </a:cubicBezTo>
                    <a:cubicBezTo>
                      <a:pt x="115" y="1486"/>
                      <a:pt x="119" y="1499"/>
                      <a:pt x="124" y="1511"/>
                    </a:cubicBezTo>
                    <a:cubicBezTo>
                      <a:pt x="265" y="1611"/>
                      <a:pt x="265" y="1611"/>
                      <a:pt x="265" y="1611"/>
                    </a:cubicBezTo>
                    <a:cubicBezTo>
                      <a:pt x="265" y="1611"/>
                      <a:pt x="397" y="1597"/>
                      <a:pt x="418" y="1471"/>
                    </a:cubicBezTo>
                    <a:cubicBezTo>
                      <a:pt x="418" y="1471"/>
                      <a:pt x="472" y="1420"/>
                      <a:pt x="482" y="1349"/>
                    </a:cubicBezTo>
                    <a:cubicBezTo>
                      <a:pt x="417" y="1371"/>
                      <a:pt x="417" y="1371"/>
                      <a:pt x="417" y="1371"/>
                    </a:cubicBezTo>
                    <a:lnTo>
                      <a:pt x="483" y="132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4"/>
              <p:cNvSpPr/>
              <p:nvPr/>
            </p:nvSpPr>
            <p:spPr>
              <a:xfrm>
                <a:off x="1801813" y="4562476"/>
                <a:ext cx="214313" cy="285750"/>
              </a:xfrm>
              <a:custGeom>
                <a:avLst/>
                <a:gdLst/>
                <a:ahLst/>
                <a:cxnLst/>
                <a:rect l="l" t="t" r="r" b="b"/>
                <a:pathLst>
                  <a:path w="218" h="288" extrusionOk="0">
                    <a:moveTo>
                      <a:pt x="218" y="0"/>
                    </a:moveTo>
                    <a:cubicBezTo>
                      <a:pt x="0" y="89"/>
                      <a:pt x="0" y="89"/>
                      <a:pt x="0" y="89"/>
                    </a:cubicBezTo>
                    <a:cubicBezTo>
                      <a:pt x="0" y="288"/>
                      <a:pt x="0" y="288"/>
                      <a:pt x="0" y="288"/>
                    </a:cubicBezTo>
                    <a:cubicBezTo>
                      <a:pt x="0" y="288"/>
                      <a:pt x="132" y="274"/>
                      <a:pt x="153" y="148"/>
                    </a:cubicBezTo>
                    <a:cubicBezTo>
                      <a:pt x="153" y="148"/>
                      <a:pt x="207" y="97"/>
                      <a:pt x="217" y="26"/>
                    </a:cubicBezTo>
                    <a:cubicBezTo>
                      <a:pt x="152" y="48"/>
                      <a:pt x="152" y="48"/>
                      <a:pt x="152" y="48"/>
                    </a:cubicBezTo>
                    <a:cubicBezTo>
                      <a:pt x="218" y="5"/>
                      <a:pt x="218" y="5"/>
                      <a:pt x="218" y="5"/>
                    </a:cubicBezTo>
                    <a:cubicBezTo>
                      <a:pt x="218" y="3"/>
                      <a:pt x="218" y="1"/>
                      <a:pt x="2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4"/>
              <p:cNvSpPr/>
              <p:nvPr/>
            </p:nvSpPr>
            <p:spPr>
              <a:xfrm>
                <a:off x="1801813" y="3597276"/>
                <a:ext cx="174625" cy="563563"/>
              </a:xfrm>
              <a:custGeom>
                <a:avLst/>
                <a:gdLst/>
                <a:ahLst/>
                <a:cxnLst/>
                <a:rect l="l" t="t" r="r" b="b"/>
                <a:pathLst>
                  <a:path w="177" h="570" extrusionOk="0">
                    <a:moveTo>
                      <a:pt x="0" y="87"/>
                    </a:moveTo>
                    <a:cubicBezTo>
                      <a:pt x="0" y="570"/>
                      <a:pt x="0" y="570"/>
                      <a:pt x="0" y="570"/>
                    </a:cubicBezTo>
                    <a:cubicBezTo>
                      <a:pt x="177" y="485"/>
                      <a:pt x="177" y="485"/>
                      <a:pt x="177" y="485"/>
                    </a:cubicBezTo>
                    <a:cubicBezTo>
                      <a:pt x="170" y="449"/>
                      <a:pt x="151" y="419"/>
                      <a:pt x="109" y="409"/>
                    </a:cubicBezTo>
                    <a:cubicBezTo>
                      <a:pt x="109" y="409"/>
                      <a:pt x="174" y="243"/>
                      <a:pt x="87" y="174"/>
                    </a:cubicBezTo>
                    <a:cubicBezTo>
                      <a:pt x="87" y="174"/>
                      <a:pt x="133" y="140"/>
                      <a:pt x="100" y="107"/>
                    </a:cubicBezTo>
                    <a:cubicBezTo>
                      <a:pt x="100" y="107"/>
                      <a:pt x="112" y="55"/>
                      <a:pt x="110" y="0"/>
                    </a:cubicBezTo>
                    <a:cubicBezTo>
                      <a:pt x="89" y="18"/>
                      <a:pt x="67" y="54"/>
                      <a:pt x="67" y="54"/>
                    </a:cubicBezTo>
                    <a:cubicBezTo>
                      <a:pt x="71" y="19"/>
                      <a:pt x="1" y="86"/>
                      <a:pt x="0" y="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4"/>
              <p:cNvSpPr/>
              <p:nvPr/>
            </p:nvSpPr>
            <p:spPr>
              <a:xfrm>
                <a:off x="1801813" y="4113213"/>
                <a:ext cx="249238" cy="533400"/>
              </a:xfrm>
              <a:custGeom>
                <a:avLst/>
                <a:gdLst/>
                <a:ahLst/>
                <a:cxnLst/>
                <a:rect l="l" t="t" r="r" b="b"/>
                <a:pathLst>
                  <a:path w="252" h="540" extrusionOk="0">
                    <a:moveTo>
                      <a:pt x="215" y="432"/>
                    </a:moveTo>
                    <a:cubicBezTo>
                      <a:pt x="212" y="416"/>
                      <a:pt x="205" y="400"/>
                      <a:pt x="195" y="383"/>
                    </a:cubicBezTo>
                    <a:cubicBezTo>
                      <a:pt x="195" y="383"/>
                      <a:pt x="252" y="208"/>
                      <a:pt x="162" y="118"/>
                    </a:cubicBezTo>
                    <a:cubicBezTo>
                      <a:pt x="162" y="118"/>
                      <a:pt x="180" y="65"/>
                      <a:pt x="181" y="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51" y="0"/>
                      <a:pt x="151" y="0"/>
                      <a:pt x="151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54"/>
                      <a:pt x="0" y="254"/>
                      <a:pt x="0" y="254"/>
                    </a:cubicBezTo>
                    <a:cubicBezTo>
                      <a:pt x="0" y="540"/>
                      <a:pt x="0" y="540"/>
                      <a:pt x="0" y="540"/>
                    </a:cubicBezTo>
                    <a:lnTo>
                      <a:pt x="215" y="43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3" name="Google Shape;1603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4" name="Google Shape;1604;p25"/>
          <p:cNvGrpSpPr/>
          <p:nvPr/>
        </p:nvGrpSpPr>
        <p:grpSpPr>
          <a:xfrm>
            <a:off x="-37725" y="2112475"/>
            <a:ext cx="16003876" cy="3030850"/>
            <a:chOff x="-37725" y="2112475"/>
            <a:chExt cx="16003876" cy="3030850"/>
          </a:xfrm>
        </p:grpSpPr>
        <p:sp>
          <p:nvSpPr>
            <p:cNvPr id="1605" name="Google Shape;1605;p25"/>
            <p:cNvSpPr/>
            <p:nvPr/>
          </p:nvSpPr>
          <p:spPr>
            <a:xfrm>
              <a:off x="5111426" y="2112475"/>
              <a:ext cx="10854725" cy="2074749"/>
            </a:xfrm>
            <a:custGeom>
              <a:avLst/>
              <a:gdLst/>
              <a:ahLst/>
              <a:cxnLst/>
              <a:rect l="l" t="t" r="r" b="b"/>
              <a:pathLst>
                <a:path w="782" h="755" extrusionOk="0">
                  <a:moveTo>
                    <a:pt x="782" y="755"/>
                  </a:moveTo>
                  <a:lnTo>
                    <a:pt x="782" y="595"/>
                  </a:lnTo>
                  <a:lnTo>
                    <a:pt x="714" y="4"/>
                  </a:lnTo>
                  <a:lnTo>
                    <a:pt x="690" y="211"/>
                  </a:lnTo>
                  <a:lnTo>
                    <a:pt x="680" y="161"/>
                  </a:lnTo>
                  <a:lnTo>
                    <a:pt x="647" y="334"/>
                  </a:lnTo>
                  <a:lnTo>
                    <a:pt x="611" y="147"/>
                  </a:lnTo>
                  <a:lnTo>
                    <a:pt x="602" y="196"/>
                  </a:lnTo>
                  <a:lnTo>
                    <a:pt x="574" y="55"/>
                  </a:lnTo>
                  <a:lnTo>
                    <a:pt x="551" y="179"/>
                  </a:lnTo>
                  <a:lnTo>
                    <a:pt x="538" y="0"/>
                  </a:lnTo>
                  <a:lnTo>
                    <a:pt x="529" y="110"/>
                  </a:lnTo>
                  <a:lnTo>
                    <a:pt x="522" y="62"/>
                  </a:lnTo>
                  <a:lnTo>
                    <a:pt x="466" y="408"/>
                  </a:lnTo>
                  <a:lnTo>
                    <a:pt x="431" y="98"/>
                  </a:lnTo>
                  <a:lnTo>
                    <a:pt x="404" y="334"/>
                  </a:lnTo>
                  <a:lnTo>
                    <a:pt x="378" y="102"/>
                  </a:lnTo>
                  <a:lnTo>
                    <a:pt x="371" y="163"/>
                  </a:lnTo>
                  <a:lnTo>
                    <a:pt x="354" y="12"/>
                  </a:lnTo>
                  <a:lnTo>
                    <a:pt x="297" y="513"/>
                  </a:lnTo>
                  <a:lnTo>
                    <a:pt x="248" y="78"/>
                  </a:lnTo>
                  <a:lnTo>
                    <a:pt x="222" y="300"/>
                  </a:lnTo>
                  <a:lnTo>
                    <a:pt x="210" y="189"/>
                  </a:lnTo>
                  <a:lnTo>
                    <a:pt x="178" y="470"/>
                  </a:lnTo>
                  <a:lnTo>
                    <a:pt x="157" y="297"/>
                  </a:lnTo>
                  <a:lnTo>
                    <a:pt x="138" y="468"/>
                  </a:lnTo>
                  <a:lnTo>
                    <a:pt x="97" y="98"/>
                  </a:lnTo>
                  <a:lnTo>
                    <a:pt x="39" y="604"/>
                  </a:lnTo>
                  <a:lnTo>
                    <a:pt x="28" y="508"/>
                  </a:lnTo>
                  <a:lnTo>
                    <a:pt x="0" y="755"/>
                  </a:lnTo>
                  <a:lnTo>
                    <a:pt x="782" y="75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25"/>
            <p:cNvSpPr/>
            <p:nvPr/>
          </p:nvSpPr>
          <p:spPr>
            <a:xfrm>
              <a:off x="-37725" y="4187225"/>
              <a:ext cx="9308100" cy="956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cxnSp>
        <p:nvCxnSpPr>
          <p:cNvPr id="1607" name="Google Shape;1607;p25"/>
          <p:cNvCxnSpPr/>
          <p:nvPr/>
        </p:nvCxnSpPr>
        <p:spPr>
          <a:xfrm>
            <a:off x="4572000" y="-719600"/>
            <a:ext cx="0" cy="188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608" name="Google Shape;1608;p25"/>
          <p:cNvGrpSpPr/>
          <p:nvPr/>
        </p:nvGrpSpPr>
        <p:grpSpPr>
          <a:xfrm flipH="1">
            <a:off x="6494251" y="3387048"/>
            <a:ext cx="2776112" cy="1418574"/>
            <a:chOff x="-46" y="2299799"/>
            <a:chExt cx="3480146" cy="1778330"/>
          </a:xfrm>
        </p:grpSpPr>
        <p:sp>
          <p:nvSpPr>
            <p:cNvPr id="1609" name="Google Shape;1609;p25"/>
            <p:cNvSpPr/>
            <p:nvPr/>
          </p:nvSpPr>
          <p:spPr>
            <a:xfrm flipH="1">
              <a:off x="138" y="2416729"/>
              <a:ext cx="3479961" cy="1476449"/>
            </a:xfrm>
            <a:custGeom>
              <a:avLst/>
              <a:gdLst/>
              <a:ahLst/>
              <a:cxnLst/>
              <a:rect l="l" t="t" r="r" b="b"/>
              <a:pathLst>
                <a:path w="2432" h="1031" extrusionOk="0">
                  <a:moveTo>
                    <a:pt x="2432" y="0"/>
                  </a:moveTo>
                  <a:cubicBezTo>
                    <a:pt x="1493" y="0"/>
                    <a:pt x="1493" y="0"/>
                    <a:pt x="1493" y="0"/>
                  </a:cubicBezTo>
                  <a:cubicBezTo>
                    <a:pt x="1493" y="18"/>
                    <a:pt x="1493" y="18"/>
                    <a:pt x="1493" y="18"/>
                  </a:cubicBezTo>
                  <a:cubicBezTo>
                    <a:pt x="1493" y="18"/>
                    <a:pt x="1262" y="18"/>
                    <a:pt x="1104" y="127"/>
                  </a:cubicBezTo>
                  <a:cubicBezTo>
                    <a:pt x="1079" y="146"/>
                    <a:pt x="1079" y="146"/>
                    <a:pt x="1079" y="146"/>
                  </a:cubicBezTo>
                  <a:cubicBezTo>
                    <a:pt x="1325" y="87"/>
                    <a:pt x="1325" y="87"/>
                    <a:pt x="1325" y="87"/>
                  </a:cubicBezTo>
                  <a:cubicBezTo>
                    <a:pt x="1376" y="109"/>
                    <a:pt x="1376" y="109"/>
                    <a:pt x="1376" y="109"/>
                  </a:cubicBezTo>
                  <a:cubicBezTo>
                    <a:pt x="1132" y="326"/>
                    <a:pt x="1132" y="326"/>
                    <a:pt x="1132" y="326"/>
                  </a:cubicBezTo>
                  <a:cubicBezTo>
                    <a:pt x="1132" y="326"/>
                    <a:pt x="637" y="428"/>
                    <a:pt x="384" y="565"/>
                  </a:cubicBezTo>
                  <a:cubicBezTo>
                    <a:pt x="384" y="565"/>
                    <a:pt x="0" y="819"/>
                    <a:pt x="34" y="875"/>
                  </a:cubicBezTo>
                  <a:cubicBezTo>
                    <a:pt x="67" y="931"/>
                    <a:pt x="284" y="1031"/>
                    <a:pt x="284" y="1031"/>
                  </a:cubicBezTo>
                  <a:cubicBezTo>
                    <a:pt x="1117" y="1031"/>
                    <a:pt x="1117" y="1031"/>
                    <a:pt x="1117" y="1031"/>
                  </a:cubicBezTo>
                  <a:cubicBezTo>
                    <a:pt x="1197" y="948"/>
                    <a:pt x="1197" y="948"/>
                    <a:pt x="1197" y="948"/>
                  </a:cubicBezTo>
                  <a:cubicBezTo>
                    <a:pt x="2432" y="948"/>
                    <a:pt x="2432" y="948"/>
                    <a:pt x="2432" y="948"/>
                  </a:cubicBezTo>
                  <a:cubicBezTo>
                    <a:pt x="2432" y="0"/>
                    <a:pt x="2432" y="0"/>
                    <a:pt x="243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5"/>
            <p:cNvSpPr/>
            <p:nvPr/>
          </p:nvSpPr>
          <p:spPr>
            <a:xfrm flipH="1">
              <a:off x="137" y="3589512"/>
              <a:ext cx="3434586" cy="303667"/>
            </a:xfrm>
            <a:custGeom>
              <a:avLst/>
              <a:gdLst/>
              <a:ahLst/>
              <a:cxnLst/>
              <a:rect l="l" t="t" r="r" b="b"/>
              <a:pathLst>
                <a:path w="2400" h="212" extrusionOk="0">
                  <a:moveTo>
                    <a:pt x="1165" y="129"/>
                  </a:moveTo>
                  <a:cubicBezTo>
                    <a:pt x="2400" y="129"/>
                    <a:pt x="2400" y="129"/>
                    <a:pt x="2400" y="129"/>
                  </a:cubicBezTo>
                  <a:cubicBezTo>
                    <a:pt x="2400" y="0"/>
                    <a:pt x="2400" y="0"/>
                    <a:pt x="2400" y="0"/>
                  </a:cubicBezTo>
                  <a:cubicBezTo>
                    <a:pt x="1222" y="0"/>
                    <a:pt x="1222" y="0"/>
                    <a:pt x="1222" y="0"/>
                  </a:cubicBezTo>
                  <a:cubicBezTo>
                    <a:pt x="903" y="121"/>
                    <a:pt x="903" y="121"/>
                    <a:pt x="903" y="121"/>
                  </a:cubicBezTo>
                  <a:cubicBezTo>
                    <a:pt x="903" y="121"/>
                    <a:pt x="552" y="121"/>
                    <a:pt x="305" y="121"/>
                  </a:cubicBezTo>
                  <a:cubicBezTo>
                    <a:pt x="58" y="121"/>
                    <a:pt x="3" y="48"/>
                    <a:pt x="3" y="48"/>
                  </a:cubicBezTo>
                  <a:cubicBezTo>
                    <a:pt x="3" y="48"/>
                    <a:pt x="2" y="48"/>
                    <a:pt x="0" y="50"/>
                  </a:cubicBezTo>
                  <a:cubicBezTo>
                    <a:pt x="0" y="52"/>
                    <a:pt x="0" y="54"/>
                    <a:pt x="2" y="56"/>
                  </a:cubicBezTo>
                  <a:cubicBezTo>
                    <a:pt x="35" y="112"/>
                    <a:pt x="252" y="212"/>
                    <a:pt x="252" y="212"/>
                  </a:cubicBezTo>
                  <a:cubicBezTo>
                    <a:pt x="1085" y="212"/>
                    <a:pt x="1085" y="212"/>
                    <a:pt x="1085" y="212"/>
                  </a:cubicBezTo>
                  <a:lnTo>
                    <a:pt x="1165" y="1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5"/>
            <p:cNvSpPr/>
            <p:nvPr/>
          </p:nvSpPr>
          <p:spPr>
            <a:xfrm flipH="1">
              <a:off x="135" y="3774504"/>
              <a:ext cx="1834224" cy="280980"/>
            </a:xfrm>
            <a:custGeom>
              <a:avLst/>
              <a:gdLst/>
              <a:ahLst/>
              <a:cxnLst/>
              <a:rect l="l" t="t" r="r" b="b"/>
              <a:pathLst>
                <a:path w="1051" h="161" extrusionOk="0">
                  <a:moveTo>
                    <a:pt x="30" y="161"/>
                  </a:moveTo>
                  <a:lnTo>
                    <a:pt x="1051" y="161"/>
                  </a:lnTo>
                  <a:lnTo>
                    <a:pt x="1051" y="0"/>
                  </a:lnTo>
                  <a:lnTo>
                    <a:pt x="93" y="0"/>
                  </a:lnTo>
                  <a:lnTo>
                    <a:pt x="0" y="90"/>
                  </a:lnTo>
                  <a:lnTo>
                    <a:pt x="30" y="16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5"/>
            <p:cNvSpPr/>
            <p:nvPr/>
          </p:nvSpPr>
          <p:spPr>
            <a:xfrm flipH="1">
              <a:off x="1492296" y="2497009"/>
              <a:ext cx="445031" cy="385693"/>
            </a:xfrm>
            <a:custGeom>
              <a:avLst/>
              <a:gdLst/>
              <a:ahLst/>
              <a:cxnLst/>
              <a:rect l="l" t="t" r="r" b="b"/>
              <a:pathLst>
                <a:path w="255" h="221" extrusionOk="0">
                  <a:moveTo>
                    <a:pt x="244" y="43"/>
                  </a:moveTo>
                  <a:lnTo>
                    <a:pt x="44" y="221"/>
                  </a:lnTo>
                  <a:lnTo>
                    <a:pt x="255" y="37"/>
                  </a:lnTo>
                  <a:lnTo>
                    <a:pt x="191" y="0"/>
                  </a:lnTo>
                  <a:lnTo>
                    <a:pt x="0" y="74"/>
                  </a:lnTo>
                  <a:lnTo>
                    <a:pt x="202" y="25"/>
                  </a:lnTo>
                  <a:lnTo>
                    <a:pt x="244" y="43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5"/>
            <p:cNvSpPr/>
            <p:nvPr/>
          </p:nvSpPr>
          <p:spPr>
            <a:xfrm flipH="1">
              <a:off x="1492296" y="2497009"/>
              <a:ext cx="445031" cy="385693"/>
            </a:xfrm>
            <a:custGeom>
              <a:avLst/>
              <a:gdLst/>
              <a:ahLst/>
              <a:cxnLst/>
              <a:rect l="l" t="t" r="r" b="b"/>
              <a:pathLst>
                <a:path w="255" h="221" extrusionOk="0">
                  <a:moveTo>
                    <a:pt x="244" y="43"/>
                  </a:moveTo>
                  <a:lnTo>
                    <a:pt x="44" y="221"/>
                  </a:lnTo>
                  <a:lnTo>
                    <a:pt x="255" y="37"/>
                  </a:lnTo>
                  <a:lnTo>
                    <a:pt x="191" y="0"/>
                  </a:lnTo>
                  <a:lnTo>
                    <a:pt x="0" y="74"/>
                  </a:lnTo>
                  <a:lnTo>
                    <a:pt x="202" y="25"/>
                  </a:lnTo>
                  <a:lnTo>
                    <a:pt x="244" y="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5"/>
            <p:cNvSpPr/>
            <p:nvPr/>
          </p:nvSpPr>
          <p:spPr>
            <a:xfrm flipH="1">
              <a:off x="1450398" y="3783230"/>
              <a:ext cx="2967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5"/>
            <p:cNvSpPr/>
            <p:nvPr/>
          </p:nvSpPr>
          <p:spPr>
            <a:xfrm flipH="1">
              <a:off x="1474865" y="3805918"/>
              <a:ext cx="2478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5"/>
            <p:cNvSpPr/>
            <p:nvPr/>
          </p:nvSpPr>
          <p:spPr>
            <a:xfrm flipH="1">
              <a:off x="1487061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5"/>
            <p:cNvSpPr/>
            <p:nvPr/>
          </p:nvSpPr>
          <p:spPr>
            <a:xfrm flipH="1">
              <a:off x="1141440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5"/>
            <p:cNvSpPr/>
            <p:nvPr/>
          </p:nvSpPr>
          <p:spPr>
            <a:xfrm flipH="1">
              <a:off x="1165907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5"/>
            <p:cNvSpPr/>
            <p:nvPr/>
          </p:nvSpPr>
          <p:spPr>
            <a:xfrm flipH="1">
              <a:off x="1179903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09" y="21"/>
                    <a:pt x="135" y="46"/>
                    <a:pt x="135" y="78"/>
                  </a:cubicBezTo>
                  <a:cubicBezTo>
                    <a:pt x="135" y="109"/>
                    <a:pt x="109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5"/>
            <p:cNvSpPr/>
            <p:nvPr/>
          </p:nvSpPr>
          <p:spPr>
            <a:xfrm flipH="1">
              <a:off x="307226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5"/>
            <p:cNvSpPr/>
            <p:nvPr/>
          </p:nvSpPr>
          <p:spPr>
            <a:xfrm flipH="1">
              <a:off x="331693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5"/>
            <p:cNvSpPr/>
            <p:nvPr/>
          </p:nvSpPr>
          <p:spPr>
            <a:xfrm flipH="1">
              <a:off x="345689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5"/>
            <p:cNvSpPr/>
            <p:nvPr/>
          </p:nvSpPr>
          <p:spPr>
            <a:xfrm flipH="1">
              <a:off x="68" y="3783230"/>
              <a:ext cx="298500" cy="29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5"/>
            <p:cNvSpPr/>
            <p:nvPr/>
          </p:nvSpPr>
          <p:spPr>
            <a:xfrm flipH="1">
              <a:off x="24535" y="3805918"/>
              <a:ext cx="249600" cy="249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5"/>
            <p:cNvSpPr/>
            <p:nvPr/>
          </p:nvSpPr>
          <p:spPr>
            <a:xfrm flipH="1">
              <a:off x="36785" y="3819880"/>
              <a:ext cx="223388" cy="223387"/>
            </a:xfrm>
            <a:custGeom>
              <a:avLst/>
              <a:gdLst/>
              <a:ahLst/>
              <a:cxnLst/>
              <a:rect l="l" t="t" r="r" b="b"/>
              <a:pathLst>
                <a:path w="156" h="156" extrusionOk="0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8" y="156"/>
                  </a:cubicBezTo>
                  <a:cubicBezTo>
                    <a:pt x="121" y="156"/>
                    <a:pt x="156" y="121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78" y="135"/>
                  </a:moveTo>
                  <a:cubicBezTo>
                    <a:pt x="47" y="135"/>
                    <a:pt x="21" y="109"/>
                    <a:pt x="21" y="78"/>
                  </a:cubicBezTo>
                  <a:cubicBezTo>
                    <a:pt x="21" y="46"/>
                    <a:pt x="47" y="21"/>
                    <a:pt x="78" y="21"/>
                  </a:cubicBezTo>
                  <a:cubicBezTo>
                    <a:pt x="110" y="21"/>
                    <a:pt x="135" y="46"/>
                    <a:pt x="135" y="78"/>
                  </a:cubicBezTo>
                  <a:cubicBezTo>
                    <a:pt x="135" y="109"/>
                    <a:pt x="110" y="135"/>
                    <a:pt x="78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5"/>
            <p:cNvSpPr/>
            <p:nvPr/>
          </p:nvSpPr>
          <p:spPr>
            <a:xfrm flipH="1">
              <a:off x="115321" y="3893179"/>
              <a:ext cx="1518339" cy="172777"/>
            </a:xfrm>
            <a:custGeom>
              <a:avLst/>
              <a:gdLst/>
              <a:ahLst/>
              <a:cxnLst/>
              <a:rect l="l" t="t" r="r" b="b"/>
              <a:pathLst>
                <a:path w="1061" h="121" extrusionOk="0">
                  <a:moveTo>
                    <a:pt x="714" y="14"/>
                  </a:moveTo>
                  <a:cubicBezTo>
                    <a:pt x="702" y="0"/>
                    <a:pt x="702" y="0"/>
                    <a:pt x="702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16" y="14"/>
                    <a:pt x="11" y="16"/>
                    <a:pt x="7" y="19"/>
                  </a:cubicBezTo>
                  <a:cubicBezTo>
                    <a:pt x="3" y="23"/>
                    <a:pt x="0" y="28"/>
                    <a:pt x="0" y="35"/>
                  </a:cubicBezTo>
                  <a:cubicBezTo>
                    <a:pt x="0" y="39"/>
                    <a:pt x="1" y="43"/>
                    <a:pt x="3" y="46"/>
                  </a:cubicBezTo>
                  <a:cubicBezTo>
                    <a:pt x="7" y="52"/>
                    <a:pt x="13" y="56"/>
                    <a:pt x="21" y="56"/>
                  </a:cubicBezTo>
                  <a:cubicBezTo>
                    <a:pt x="222" y="56"/>
                    <a:pt x="222" y="56"/>
                    <a:pt x="222" y="56"/>
                  </a:cubicBezTo>
                  <a:cubicBezTo>
                    <a:pt x="292" y="121"/>
                    <a:pt x="292" y="121"/>
                    <a:pt x="292" y="121"/>
                  </a:cubicBezTo>
                  <a:cubicBezTo>
                    <a:pt x="769" y="121"/>
                    <a:pt x="769" y="121"/>
                    <a:pt x="769" y="121"/>
                  </a:cubicBezTo>
                  <a:cubicBezTo>
                    <a:pt x="839" y="56"/>
                    <a:pt x="839" y="56"/>
                    <a:pt x="839" y="56"/>
                  </a:cubicBezTo>
                  <a:cubicBezTo>
                    <a:pt x="1040" y="56"/>
                    <a:pt x="1040" y="56"/>
                    <a:pt x="1040" y="56"/>
                  </a:cubicBezTo>
                  <a:cubicBezTo>
                    <a:pt x="1047" y="56"/>
                    <a:pt x="1053" y="53"/>
                    <a:pt x="1057" y="48"/>
                  </a:cubicBezTo>
                  <a:cubicBezTo>
                    <a:pt x="1059" y="45"/>
                    <a:pt x="1061" y="40"/>
                    <a:pt x="1061" y="35"/>
                  </a:cubicBezTo>
                  <a:cubicBezTo>
                    <a:pt x="1061" y="30"/>
                    <a:pt x="1060" y="26"/>
                    <a:pt x="1057" y="23"/>
                  </a:cubicBezTo>
                  <a:cubicBezTo>
                    <a:pt x="1054" y="17"/>
                    <a:pt x="1047" y="14"/>
                    <a:pt x="1040" y="14"/>
                  </a:cubicBezTo>
                  <a:lnTo>
                    <a:pt x="714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5"/>
            <p:cNvSpPr/>
            <p:nvPr/>
          </p:nvSpPr>
          <p:spPr>
            <a:xfrm flipH="1">
              <a:off x="1457296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5"/>
            <p:cNvSpPr/>
            <p:nvPr/>
          </p:nvSpPr>
          <p:spPr>
            <a:xfrm flipH="1">
              <a:off x="1340367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5"/>
            <p:cNvSpPr/>
            <p:nvPr/>
          </p:nvSpPr>
          <p:spPr>
            <a:xfrm flipH="1">
              <a:off x="1291607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5"/>
            <p:cNvSpPr/>
            <p:nvPr/>
          </p:nvSpPr>
          <p:spPr>
            <a:xfrm flipH="1">
              <a:off x="312679" y="3758797"/>
              <a:ext cx="1098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5"/>
            <p:cNvSpPr/>
            <p:nvPr/>
          </p:nvSpPr>
          <p:spPr>
            <a:xfrm flipH="1">
              <a:off x="195504" y="3758797"/>
              <a:ext cx="108300" cy="153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5"/>
            <p:cNvSpPr/>
            <p:nvPr/>
          </p:nvSpPr>
          <p:spPr>
            <a:xfrm flipH="1">
              <a:off x="146745" y="3758797"/>
              <a:ext cx="324600" cy="4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5"/>
            <p:cNvSpPr/>
            <p:nvPr/>
          </p:nvSpPr>
          <p:spPr>
            <a:xfrm flipH="1">
              <a:off x="-46" y="2416729"/>
              <a:ext cx="1344000" cy="26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5"/>
            <p:cNvSpPr/>
            <p:nvPr/>
          </p:nvSpPr>
          <p:spPr>
            <a:xfrm flipH="1">
              <a:off x="490383" y="2299799"/>
              <a:ext cx="769800" cy="76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5"/>
            <p:cNvSpPr/>
            <p:nvPr/>
          </p:nvSpPr>
          <p:spPr>
            <a:xfrm flipH="1">
              <a:off x="572808" y="2376589"/>
              <a:ext cx="642000" cy="40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5"/>
            <p:cNvSpPr/>
            <p:nvPr/>
          </p:nvSpPr>
          <p:spPr>
            <a:xfrm flipH="1">
              <a:off x="530681" y="3956006"/>
              <a:ext cx="685871" cy="66318"/>
            </a:xfrm>
            <a:custGeom>
              <a:avLst/>
              <a:gdLst/>
              <a:ahLst/>
              <a:cxnLst/>
              <a:rect l="l" t="t" r="r" b="b"/>
              <a:pathLst>
                <a:path w="393" h="38" extrusionOk="0">
                  <a:moveTo>
                    <a:pt x="0" y="0"/>
                  </a:moveTo>
                  <a:lnTo>
                    <a:pt x="34" y="38"/>
                  </a:lnTo>
                  <a:lnTo>
                    <a:pt x="359" y="38"/>
                  </a:lnTo>
                  <a:lnTo>
                    <a:pt x="3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5"/>
            <p:cNvSpPr/>
            <p:nvPr/>
          </p:nvSpPr>
          <p:spPr>
            <a:xfrm flipH="1">
              <a:off x="131" y="3713421"/>
              <a:ext cx="3328134" cy="342062"/>
            </a:xfrm>
            <a:custGeom>
              <a:avLst/>
              <a:gdLst/>
              <a:ahLst/>
              <a:cxnLst/>
              <a:rect l="l" t="t" r="r" b="b"/>
              <a:pathLst>
                <a:path w="2326" h="239" extrusionOk="0">
                  <a:moveTo>
                    <a:pt x="1081" y="239"/>
                  </a:moveTo>
                  <a:cubicBezTo>
                    <a:pt x="1044" y="152"/>
                    <a:pt x="1044" y="152"/>
                    <a:pt x="1044" y="152"/>
                  </a:cubicBezTo>
                  <a:cubicBezTo>
                    <a:pt x="1158" y="42"/>
                    <a:pt x="1158" y="42"/>
                    <a:pt x="1158" y="42"/>
                  </a:cubicBezTo>
                  <a:cubicBezTo>
                    <a:pt x="2326" y="42"/>
                    <a:pt x="2326" y="42"/>
                    <a:pt x="2326" y="42"/>
                  </a:cubicBezTo>
                  <a:cubicBezTo>
                    <a:pt x="2326" y="0"/>
                    <a:pt x="2326" y="0"/>
                    <a:pt x="2326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880" y="125"/>
                    <a:pt x="880" y="125"/>
                    <a:pt x="880" y="125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78" y="125"/>
                    <a:pt x="88" y="239"/>
                    <a:pt x="0" y="239"/>
                  </a:cubicBezTo>
                  <a:lnTo>
                    <a:pt x="1081" y="2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5"/>
            <p:cNvSpPr/>
            <p:nvPr/>
          </p:nvSpPr>
          <p:spPr>
            <a:xfrm flipH="1">
              <a:off x="135" y="3210800"/>
              <a:ext cx="2947672" cy="530545"/>
            </a:xfrm>
            <a:custGeom>
              <a:avLst/>
              <a:gdLst/>
              <a:ahLst/>
              <a:cxnLst/>
              <a:rect l="l" t="t" r="r" b="b"/>
              <a:pathLst>
                <a:path w="1689" h="304" extrusionOk="0">
                  <a:moveTo>
                    <a:pt x="1689" y="184"/>
                  </a:moveTo>
                  <a:lnTo>
                    <a:pt x="709" y="184"/>
                  </a:lnTo>
                  <a:lnTo>
                    <a:pt x="453" y="304"/>
                  </a:lnTo>
                  <a:lnTo>
                    <a:pt x="0" y="304"/>
                  </a:lnTo>
                  <a:lnTo>
                    <a:pt x="447" y="288"/>
                  </a:lnTo>
                  <a:lnTo>
                    <a:pt x="960" y="0"/>
                  </a:lnTo>
                  <a:lnTo>
                    <a:pt x="1689" y="0"/>
                  </a:lnTo>
                  <a:lnTo>
                    <a:pt x="1689" y="1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5"/>
            <p:cNvSpPr/>
            <p:nvPr/>
          </p:nvSpPr>
          <p:spPr>
            <a:xfrm flipH="1">
              <a:off x="2129398" y="3497015"/>
              <a:ext cx="694500" cy="4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5"/>
            <p:cNvSpPr/>
            <p:nvPr/>
          </p:nvSpPr>
          <p:spPr>
            <a:xfrm flipH="1">
              <a:off x="135" y="2554600"/>
              <a:ext cx="769641" cy="394418"/>
            </a:xfrm>
            <a:custGeom>
              <a:avLst/>
              <a:gdLst/>
              <a:ahLst/>
              <a:cxnLst/>
              <a:rect l="l" t="t" r="r" b="b"/>
              <a:pathLst>
                <a:path w="538" h="276" extrusionOk="0">
                  <a:moveTo>
                    <a:pt x="46" y="0"/>
                  </a:moveTo>
                  <a:cubicBezTo>
                    <a:pt x="538" y="0"/>
                    <a:pt x="538" y="0"/>
                    <a:pt x="538" y="0"/>
                  </a:cubicBezTo>
                  <a:cubicBezTo>
                    <a:pt x="538" y="276"/>
                    <a:pt x="538" y="276"/>
                    <a:pt x="538" y="276"/>
                  </a:cubicBezTo>
                  <a:cubicBezTo>
                    <a:pt x="46" y="276"/>
                    <a:pt x="46" y="276"/>
                    <a:pt x="46" y="276"/>
                  </a:cubicBezTo>
                  <a:cubicBezTo>
                    <a:pt x="34" y="276"/>
                    <a:pt x="24" y="272"/>
                    <a:pt x="16" y="265"/>
                  </a:cubicBezTo>
                  <a:cubicBezTo>
                    <a:pt x="6" y="256"/>
                    <a:pt x="0" y="244"/>
                    <a:pt x="0" y="23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2"/>
                    <a:pt x="6" y="20"/>
                    <a:pt x="15" y="12"/>
                  </a:cubicBezTo>
                  <a:cubicBezTo>
                    <a:pt x="23" y="5"/>
                    <a:pt x="34" y="0"/>
                    <a:pt x="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5"/>
            <p:cNvSpPr/>
            <p:nvPr/>
          </p:nvSpPr>
          <p:spPr>
            <a:xfrm flipH="1">
              <a:off x="135" y="2554600"/>
              <a:ext cx="769641" cy="83770"/>
            </a:xfrm>
            <a:custGeom>
              <a:avLst/>
              <a:gdLst/>
              <a:ahLst/>
              <a:cxnLst/>
              <a:rect l="l" t="t" r="r" b="b"/>
              <a:pathLst>
                <a:path w="538" h="59" extrusionOk="0">
                  <a:moveTo>
                    <a:pt x="46" y="0"/>
                  </a:moveTo>
                  <a:cubicBezTo>
                    <a:pt x="34" y="0"/>
                    <a:pt x="23" y="5"/>
                    <a:pt x="15" y="12"/>
                  </a:cubicBezTo>
                  <a:cubicBezTo>
                    <a:pt x="6" y="20"/>
                    <a:pt x="0" y="32"/>
                    <a:pt x="0" y="46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6"/>
                    <a:pt x="6" y="34"/>
                    <a:pt x="15" y="25"/>
                  </a:cubicBezTo>
                  <a:cubicBezTo>
                    <a:pt x="23" y="18"/>
                    <a:pt x="34" y="14"/>
                    <a:pt x="46" y="14"/>
                  </a:cubicBezTo>
                  <a:cubicBezTo>
                    <a:pt x="538" y="14"/>
                    <a:pt x="538" y="14"/>
                    <a:pt x="538" y="14"/>
                  </a:cubicBezTo>
                  <a:cubicBezTo>
                    <a:pt x="538" y="0"/>
                    <a:pt x="538" y="0"/>
                    <a:pt x="538" y="0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5"/>
            <p:cNvSpPr/>
            <p:nvPr/>
          </p:nvSpPr>
          <p:spPr>
            <a:xfrm flipH="1">
              <a:off x="1511496" y="2540639"/>
              <a:ext cx="1486923" cy="731244"/>
            </a:xfrm>
            <a:custGeom>
              <a:avLst/>
              <a:gdLst/>
              <a:ahLst/>
              <a:cxnLst/>
              <a:rect l="l" t="t" r="r" b="b"/>
              <a:pathLst>
                <a:path w="1039" h="510" extrusionOk="0">
                  <a:moveTo>
                    <a:pt x="988" y="0"/>
                  </a:moveTo>
                  <a:cubicBezTo>
                    <a:pt x="742" y="59"/>
                    <a:pt x="742" y="59"/>
                    <a:pt x="742" y="59"/>
                  </a:cubicBezTo>
                  <a:cubicBezTo>
                    <a:pt x="415" y="213"/>
                    <a:pt x="11" y="503"/>
                    <a:pt x="0" y="510"/>
                  </a:cubicBezTo>
                  <a:cubicBezTo>
                    <a:pt x="28" y="491"/>
                    <a:pt x="47" y="479"/>
                    <a:pt x="47" y="478"/>
                  </a:cubicBezTo>
                  <a:cubicBezTo>
                    <a:pt x="47" y="478"/>
                    <a:pt x="47" y="478"/>
                    <a:pt x="47" y="478"/>
                  </a:cubicBezTo>
                  <a:cubicBezTo>
                    <a:pt x="300" y="341"/>
                    <a:pt x="795" y="239"/>
                    <a:pt x="795" y="239"/>
                  </a:cubicBezTo>
                  <a:cubicBezTo>
                    <a:pt x="1039" y="22"/>
                    <a:pt x="1039" y="22"/>
                    <a:pt x="1039" y="22"/>
                  </a:cubicBezTo>
                  <a:cubicBezTo>
                    <a:pt x="988" y="0"/>
                    <a:pt x="988" y="0"/>
                    <a:pt x="988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5"/>
            <p:cNvSpPr/>
            <p:nvPr/>
          </p:nvSpPr>
          <p:spPr>
            <a:xfrm flipH="1">
              <a:off x="2930355" y="3224762"/>
              <a:ext cx="68064" cy="48866"/>
            </a:xfrm>
            <a:custGeom>
              <a:avLst/>
              <a:gdLst/>
              <a:ahLst/>
              <a:cxnLst/>
              <a:rect l="l" t="t" r="r" b="b"/>
              <a:pathLst>
                <a:path w="47" h="33" extrusionOk="0">
                  <a:moveTo>
                    <a:pt x="47" y="0"/>
                  </a:moveTo>
                  <a:cubicBezTo>
                    <a:pt x="47" y="1"/>
                    <a:pt x="28" y="13"/>
                    <a:pt x="0" y="32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8" y="13"/>
                    <a:pt x="47" y="1"/>
                    <a:pt x="47" y="0"/>
                  </a:cubicBezTo>
                </a:path>
              </a:pathLst>
            </a:custGeom>
            <a:solidFill>
              <a:srgbClr val="2FCBE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5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5"/>
            <p:cNvSpPr/>
            <p:nvPr/>
          </p:nvSpPr>
          <p:spPr>
            <a:xfrm flipH="1">
              <a:off x="1511494" y="2516206"/>
              <a:ext cx="425833" cy="109949"/>
            </a:xfrm>
            <a:custGeom>
              <a:avLst/>
              <a:gdLst/>
              <a:ahLst/>
              <a:cxnLst/>
              <a:rect l="l" t="t" r="r" b="b"/>
              <a:pathLst>
                <a:path w="244" h="63" extrusionOk="0">
                  <a:moveTo>
                    <a:pt x="189" y="0"/>
                  </a:moveTo>
                  <a:lnTo>
                    <a:pt x="0" y="63"/>
                  </a:lnTo>
                  <a:lnTo>
                    <a:pt x="202" y="14"/>
                  </a:lnTo>
                  <a:lnTo>
                    <a:pt x="244" y="32"/>
                  </a:lnTo>
                  <a:lnTo>
                    <a:pt x="1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5"/>
            <p:cNvSpPr/>
            <p:nvPr/>
          </p:nvSpPr>
          <p:spPr>
            <a:xfrm flipH="1">
              <a:off x="1511494" y="2512656"/>
              <a:ext cx="425833" cy="366495"/>
            </a:xfrm>
            <a:custGeom>
              <a:avLst/>
              <a:gdLst/>
              <a:ahLst/>
              <a:cxnLst/>
              <a:rect l="l" t="t" r="r" b="b"/>
              <a:pathLst>
                <a:path w="244" h="210" extrusionOk="0">
                  <a:moveTo>
                    <a:pt x="0" y="63"/>
                  </a:moveTo>
                  <a:lnTo>
                    <a:pt x="189" y="11"/>
                  </a:lnTo>
                  <a:lnTo>
                    <a:pt x="228" y="36"/>
                  </a:lnTo>
                  <a:lnTo>
                    <a:pt x="44" y="210"/>
                  </a:lnTo>
                  <a:lnTo>
                    <a:pt x="244" y="32"/>
                  </a:lnTo>
                  <a:lnTo>
                    <a:pt x="189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5"/>
            <p:cNvSpPr/>
            <p:nvPr/>
          </p:nvSpPr>
          <p:spPr>
            <a:xfrm flipH="1">
              <a:off x="136" y="2577289"/>
              <a:ext cx="1853421" cy="465972"/>
            </a:xfrm>
            <a:custGeom>
              <a:avLst/>
              <a:gdLst/>
              <a:ahLst/>
              <a:cxnLst/>
              <a:rect l="l" t="t" r="r" b="b"/>
              <a:pathLst>
                <a:path w="1062" h="267" extrusionOk="0">
                  <a:moveTo>
                    <a:pt x="1062" y="236"/>
                  </a:moveTo>
                  <a:lnTo>
                    <a:pt x="1062" y="234"/>
                  </a:lnTo>
                  <a:lnTo>
                    <a:pt x="599" y="234"/>
                  </a:lnTo>
                  <a:lnTo>
                    <a:pt x="599" y="0"/>
                  </a:lnTo>
                  <a:lnTo>
                    <a:pt x="263" y="0"/>
                  </a:lnTo>
                  <a:lnTo>
                    <a:pt x="0" y="236"/>
                  </a:lnTo>
                  <a:lnTo>
                    <a:pt x="597" y="236"/>
                  </a:lnTo>
                  <a:lnTo>
                    <a:pt x="597" y="267"/>
                  </a:lnTo>
                  <a:lnTo>
                    <a:pt x="1062" y="267"/>
                  </a:lnTo>
                  <a:lnTo>
                    <a:pt x="1062" y="265"/>
                  </a:lnTo>
                  <a:lnTo>
                    <a:pt x="599" y="265"/>
                  </a:lnTo>
                  <a:lnTo>
                    <a:pt x="599" y="236"/>
                  </a:lnTo>
                  <a:lnTo>
                    <a:pt x="1062" y="236"/>
                  </a:lnTo>
                  <a:close/>
                  <a:moveTo>
                    <a:pt x="597" y="234"/>
                  </a:moveTo>
                  <a:lnTo>
                    <a:pt x="7" y="234"/>
                  </a:lnTo>
                  <a:lnTo>
                    <a:pt x="264" y="2"/>
                  </a:lnTo>
                  <a:lnTo>
                    <a:pt x="597" y="2"/>
                  </a:lnTo>
                  <a:lnTo>
                    <a:pt x="597" y="2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5"/>
            <p:cNvSpPr/>
            <p:nvPr/>
          </p:nvSpPr>
          <p:spPr>
            <a:xfrm flipH="1">
              <a:off x="872625" y="3041515"/>
              <a:ext cx="1284600" cy="6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9" name="Google Shape;1649;p25"/>
          <p:cNvGrpSpPr/>
          <p:nvPr/>
        </p:nvGrpSpPr>
        <p:grpSpPr>
          <a:xfrm>
            <a:off x="-289462" y="3151049"/>
            <a:ext cx="5681832" cy="2067876"/>
            <a:chOff x="-289462" y="3151049"/>
            <a:chExt cx="5681832" cy="2067876"/>
          </a:xfrm>
        </p:grpSpPr>
        <p:sp>
          <p:nvSpPr>
            <p:cNvPr id="1650" name="Google Shape;1650;p25"/>
            <p:cNvSpPr/>
            <p:nvPr/>
          </p:nvSpPr>
          <p:spPr>
            <a:xfrm>
              <a:off x="-289462" y="4307701"/>
              <a:ext cx="3475039" cy="911224"/>
            </a:xfrm>
            <a:custGeom>
              <a:avLst/>
              <a:gdLst/>
              <a:ahLst/>
              <a:cxnLst/>
              <a:rect l="l" t="t" r="r" b="b"/>
              <a:pathLst>
                <a:path w="1837" h="481" extrusionOk="0">
                  <a:moveTo>
                    <a:pt x="1837" y="481"/>
                  </a:moveTo>
                  <a:cubicBezTo>
                    <a:pt x="0" y="481"/>
                    <a:pt x="0" y="481"/>
                    <a:pt x="0" y="481"/>
                  </a:cubicBezTo>
                  <a:cubicBezTo>
                    <a:pt x="6" y="310"/>
                    <a:pt x="152" y="117"/>
                    <a:pt x="313" y="59"/>
                  </a:cubicBezTo>
                  <a:cubicBezTo>
                    <a:pt x="474" y="0"/>
                    <a:pt x="668" y="49"/>
                    <a:pt x="783" y="176"/>
                  </a:cubicBezTo>
                  <a:cubicBezTo>
                    <a:pt x="853" y="253"/>
                    <a:pt x="908" y="363"/>
                    <a:pt x="1011" y="376"/>
                  </a:cubicBezTo>
                  <a:cubicBezTo>
                    <a:pt x="1107" y="388"/>
                    <a:pt x="1186" y="306"/>
                    <a:pt x="1269" y="256"/>
                  </a:cubicBezTo>
                  <a:cubicBezTo>
                    <a:pt x="1370" y="195"/>
                    <a:pt x="1496" y="178"/>
                    <a:pt x="1610" y="210"/>
                  </a:cubicBezTo>
                  <a:cubicBezTo>
                    <a:pt x="1724" y="241"/>
                    <a:pt x="1781" y="377"/>
                    <a:pt x="1837" y="4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5"/>
            <p:cNvSpPr/>
            <p:nvPr/>
          </p:nvSpPr>
          <p:spPr>
            <a:xfrm>
              <a:off x="2091625" y="3655413"/>
              <a:ext cx="1531939" cy="531813"/>
            </a:xfrm>
            <a:custGeom>
              <a:avLst/>
              <a:gdLst/>
              <a:ahLst/>
              <a:cxnLst/>
              <a:rect l="l" t="t" r="r" b="b"/>
              <a:pathLst>
                <a:path w="810" h="281" extrusionOk="0">
                  <a:moveTo>
                    <a:pt x="0" y="281"/>
                  </a:moveTo>
                  <a:cubicBezTo>
                    <a:pt x="810" y="281"/>
                    <a:pt x="810" y="281"/>
                    <a:pt x="810" y="281"/>
                  </a:cubicBezTo>
                  <a:cubicBezTo>
                    <a:pt x="748" y="127"/>
                    <a:pt x="598" y="7"/>
                    <a:pt x="432" y="4"/>
                  </a:cubicBezTo>
                  <a:cubicBezTo>
                    <a:pt x="265" y="0"/>
                    <a:pt x="68" y="129"/>
                    <a:pt x="0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5"/>
            <p:cNvSpPr/>
            <p:nvPr/>
          </p:nvSpPr>
          <p:spPr>
            <a:xfrm>
              <a:off x="4076521" y="3752920"/>
              <a:ext cx="1315849" cy="434301"/>
            </a:xfrm>
            <a:custGeom>
              <a:avLst/>
              <a:gdLst/>
              <a:ahLst/>
              <a:cxnLst/>
              <a:rect l="l" t="t" r="r" b="b"/>
              <a:pathLst>
                <a:path w="1023" h="337" extrusionOk="0">
                  <a:moveTo>
                    <a:pt x="1023" y="337"/>
                  </a:moveTo>
                  <a:cubicBezTo>
                    <a:pt x="0" y="337"/>
                    <a:pt x="0" y="337"/>
                    <a:pt x="0" y="337"/>
                  </a:cubicBezTo>
                  <a:cubicBezTo>
                    <a:pt x="38" y="246"/>
                    <a:pt x="90" y="149"/>
                    <a:pt x="166" y="86"/>
                  </a:cubicBezTo>
                  <a:cubicBezTo>
                    <a:pt x="241" y="22"/>
                    <a:pt x="361" y="0"/>
                    <a:pt x="436" y="63"/>
                  </a:cubicBezTo>
                  <a:cubicBezTo>
                    <a:pt x="490" y="109"/>
                    <a:pt x="523" y="195"/>
                    <a:pt x="594" y="196"/>
                  </a:cubicBezTo>
                  <a:cubicBezTo>
                    <a:pt x="645" y="197"/>
                    <a:pt x="682" y="150"/>
                    <a:pt x="724" y="121"/>
                  </a:cubicBezTo>
                  <a:cubicBezTo>
                    <a:pt x="789" y="75"/>
                    <a:pt x="880" y="68"/>
                    <a:pt x="951" y="104"/>
                  </a:cubicBezTo>
                  <a:cubicBezTo>
                    <a:pt x="1022" y="140"/>
                    <a:pt x="1022" y="257"/>
                    <a:pt x="1023" y="3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53" name="Google Shape;1653;p25"/>
            <p:cNvGrpSpPr/>
            <p:nvPr/>
          </p:nvGrpSpPr>
          <p:grpSpPr>
            <a:xfrm>
              <a:off x="282141" y="3151049"/>
              <a:ext cx="1180002" cy="1036279"/>
              <a:chOff x="7410610" y="2637069"/>
              <a:chExt cx="1226485" cy="1077101"/>
            </a:xfrm>
          </p:grpSpPr>
          <p:grpSp>
            <p:nvGrpSpPr>
              <p:cNvPr id="1654" name="Google Shape;1654;p25"/>
              <p:cNvGrpSpPr/>
              <p:nvPr/>
            </p:nvGrpSpPr>
            <p:grpSpPr>
              <a:xfrm>
                <a:off x="8386635" y="3027970"/>
                <a:ext cx="250461" cy="686200"/>
                <a:chOff x="6178550" y="415926"/>
                <a:chExt cx="774700" cy="2122487"/>
              </a:xfrm>
            </p:grpSpPr>
            <p:sp>
              <p:nvSpPr>
                <p:cNvPr id="1655" name="Google Shape;1655;p25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6" name="Google Shape;1656;p25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7" name="Google Shape;1657;p25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8" name="Google Shape;1658;p25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9" name="Google Shape;1659;p25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0" name="Google Shape;1660;p25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1" name="Google Shape;1661;p25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2" name="Google Shape;1662;p25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63" name="Google Shape;1663;p25"/>
              <p:cNvGrpSpPr/>
              <p:nvPr/>
            </p:nvGrpSpPr>
            <p:grpSpPr>
              <a:xfrm>
                <a:off x="7898536" y="2637069"/>
                <a:ext cx="321036" cy="1076950"/>
                <a:chOff x="6178550" y="415926"/>
                <a:chExt cx="774700" cy="2122487"/>
              </a:xfrm>
            </p:grpSpPr>
            <p:sp>
              <p:nvSpPr>
                <p:cNvPr id="1664" name="Google Shape;1664;p25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5" name="Google Shape;1665;p25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6" name="Google Shape;1666;p25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7" name="Google Shape;1667;p25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8" name="Google Shape;1668;p25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9" name="Google Shape;1669;p25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0" name="Google Shape;1670;p25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1" name="Google Shape;1671;p25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2" name="Google Shape;1672;p25"/>
              <p:cNvGrpSpPr/>
              <p:nvPr/>
            </p:nvGrpSpPr>
            <p:grpSpPr>
              <a:xfrm>
                <a:off x="7410610" y="2834495"/>
                <a:ext cx="321036" cy="879559"/>
                <a:chOff x="6178550" y="415926"/>
                <a:chExt cx="774700" cy="2122487"/>
              </a:xfrm>
            </p:grpSpPr>
            <p:sp>
              <p:nvSpPr>
                <p:cNvPr id="1673" name="Google Shape;1673;p25"/>
                <p:cNvSpPr/>
                <p:nvPr/>
              </p:nvSpPr>
              <p:spPr>
                <a:xfrm>
                  <a:off x="6205538" y="604838"/>
                  <a:ext cx="674688" cy="19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" h="1021" extrusionOk="0">
                      <a:moveTo>
                        <a:pt x="356" y="591"/>
                      </a:moveTo>
                      <a:cubicBezTo>
                        <a:pt x="199" y="653"/>
                        <a:pt x="199" y="653"/>
                        <a:pt x="199" y="653"/>
                      </a:cubicBezTo>
                      <a:cubicBezTo>
                        <a:pt x="191" y="0"/>
                        <a:pt x="191" y="0"/>
                        <a:pt x="191" y="0"/>
                      </a:cubicBezTo>
                      <a:cubicBezTo>
                        <a:pt x="189" y="183"/>
                        <a:pt x="189" y="183"/>
                        <a:pt x="189" y="183"/>
                      </a:cubicBezTo>
                      <a:cubicBezTo>
                        <a:pt x="133" y="143"/>
                        <a:pt x="133" y="143"/>
                        <a:pt x="133" y="143"/>
                      </a:cubicBezTo>
                      <a:cubicBezTo>
                        <a:pt x="132" y="143"/>
                        <a:pt x="132" y="143"/>
                        <a:pt x="131" y="143"/>
                      </a:cubicBezTo>
                      <a:cubicBezTo>
                        <a:pt x="131" y="144"/>
                        <a:pt x="131" y="144"/>
                        <a:pt x="132" y="145"/>
                      </a:cubicBezTo>
                      <a:cubicBezTo>
                        <a:pt x="189" y="185"/>
                        <a:pt x="189" y="185"/>
                        <a:pt x="189" y="185"/>
                      </a:cubicBezTo>
                      <a:cubicBezTo>
                        <a:pt x="184" y="542"/>
                        <a:pt x="184" y="542"/>
                        <a:pt x="184" y="542"/>
                      </a:cubicBezTo>
                      <a:cubicBezTo>
                        <a:pt x="83" y="467"/>
                        <a:pt x="83" y="467"/>
                        <a:pt x="83" y="467"/>
                      </a:cubicBezTo>
                      <a:cubicBezTo>
                        <a:pt x="83" y="467"/>
                        <a:pt x="82" y="467"/>
                        <a:pt x="82" y="467"/>
                      </a:cubicBezTo>
                      <a:cubicBezTo>
                        <a:pt x="81" y="468"/>
                        <a:pt x="82" y="468"/>
                        <a:pt x="82" y="469"/>
                      </a:cubicBezTo>
                      <a:cubicBezTo>
                        <a:pt x="184" y="545"/>
                        <a:pt x="184" y="545"/>
                        <a:pt x="184" y="545"/>
                      </a:cubicBezTo>
                      <a:cubicBezTo>
                        <a:pt x="180" y="905"/>
                        <a:pt x="180" y="905"/>
                        <a:pt x="180" y="905"/>
                      </a:cubicBezTo>
                      <a:cubicBezTo>
                        <a:pt x="2" y="718"/>
                        <a:pt x="2" y="718"/>
                        <a:pt x="2" y="718"/>
                      </a:cubicBezTo>
                      <a:cubicBezTo>
                        <a:pt x="1" y="718"/>
                        <a:pt x="1" y="718"/>
                        <a:pt x="0" y="718"/>
                      </a:cubicBezTo>
                      <a:cubicBezTo>
                        <a:pt x="0" y="719"/>
                        <a:pt x="0" y="719"/>
                        <a:pt x="0" y="720"/>
                      </a:cubicBezTo>
                      <a:cubicBezTo>
                        <a:pt x="180" y="907"/>
                        <a:pt x="180" y="907"/>
                        <a:pt x="180" y="907"/>
                      </a:cubicBezTo>
                      <a:cubicBezTo>
                        <a:pt x="179" y="1021"/>
                        <a:pt x="179" y="1021"/>
                        <a:pt x="179" y="1021"/>
                      </a:cubicBezTo>
                      <a:cubicBezTo>
                        <a:pt x="203" y="1021"/>
                        <a:pt x="203" y="1021"/>
                        <a:pt x="203" y="1021"/>
                      </a:cubicBezTo>
                      <a:cubicBezTo>
                        <a:pt x="199" y="655"/>
                        <a:pt x="199" y="655"/>
                        <a:pt x="199" y="655"/>
                      </a:cubicBezTo>
                      <a:cubicBezTo>
                        <a:pt x="232" y="642"/>
                        <a:pt x="232" y="642"/>
                        <a:pt x="232" y="642"/>
                      </a:cubicBezTo>
                      <a:cubicBezTo>
                        <a:pt x="344" y="617"/>
                        <a:pt x="344" y="617"/>
                        <a:pt x="344" y="617"/>
                      </a:cubicBezTo>
                      <a:cubicBezTo>
                        <a:pt x="344" y="617"/>
                        <a:pt x="344" y="617"/>
                        <a:pt x="344" y="616"/>
                      </a:cubicBezTo>
                      <a:cubicBezTo>
                        <a:pt x="344" y="616"/>
                        <a:pt x="344" y="615"/>
                        <a:pt x="343" y="615"/>
                      </a:cubicBezTo>
                      <a:cubicBezTo>
                        <a:pt x="244" y="637"/>
                        <a:pt x="244" y="637"/>
                        <a:pt x="244" y="637"/>
                      </a:cubicBezTo>
                      <a:cubicBezTo>
                        <a:pt x="357" y="593"/>
                        <a:pt x="357" y="593"/>
                        <a:pt x="357" y="593"/>
                      </a:cubicBezTo>
                      <a:cubicBezTo>
                        <a:pt x="357" y="593"/>
                        <a:pt x="357" y="592"/>
                        <a:pt x="357" y="591"/>
                      </a:cubicBezTo>
                      <a:cubicBezTo>
                        <a:pt x="357" y="591"/>
                        <a:pt x="356" y="591"/>
                        <a:pt x="356" y="59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4" name="Google Shape;1674;p25"/>
                <p:cNvSpPr/>
                <p:nvPr/>
              </p:nvSpPr>
              <p:spPr>
                <a:xfrm>
                  <a:off x="6178550" y="415926"/>
                  <a:ext cx="774700" cy="1901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" h="1005" extrusionOk="0">
                      <a:moveTo>
                        <a:pt x="359" y="866"/>
                      </a:moveTo>
                      <a:cubicBezTo>
                        <a:pt x="379" y="842"/>
                        <a:pt x="379" y="842"/>
                        <a:pt x="379" y="842"/>
                      </a:cubicBezTo>
                      <a:cubicBezTo>
                        <a:pt x="269" y="872"/>
                        <a:pt x="269" y="872"/>
                        <a:pt x="269" y="872"/>
                      </a:cubicBezTo>
                      <a:cubicBezTo>
                        <a:pt x="409" y="816"/>
                        <a:pt x="409" y="816"/>
                        <a:pt x="409" y="816"/>
                      </a:cubicBezTo>
                      <a:cubicBezTo>
                        <a:pt x="385" y="719"/>
                        <a:pt x="385" y="719"/>
                        <a:pt x="385" y="719"/>
                      </a:cubicBezTo>
                      <a:cubicBezTo>
                        <a:pt x="266" y="754"/>
                        <a:pt x="266" y="754"/>
                        <a:pt x="266" y="754"/>
                      </a:cubicBezTo>
                      <a:cubicBezTo>
                        <a:pt x="305" y="763"/>
                        <a:pt x="305" y="763"/>
                        <a:pt x="305" y="763"/>
                      </a:cubicBezTo>
                      <a:cubicBezTo>
                        <a:pt x="206" y="770"/>
                        <a:pt x="206" y="770"/>
                        <a:pt x="206" y="770"/>
                      </a:cubicBezTo>
                      <a:cubicBezTo>
                        <a:pt x="206" y="749"/>
                        <a:pt x="206" y="749"/>
                        <a:pt x="206" y="749"/>
                      </a:cubicBezTo>
                      <a:cubicBezTo>
                        <a:pt x="371" y="662"/>
                        <a:pt x="371" y="662"/>
                        <a:pt x="371" y="662"/>
                      </a:cubicBezTo>
                      <a:cubicBezTo>
                        <a:pt x="361" y="622"/>
                        <a:pt x="361" y="622"/>
                        <a:pt x="361" y="622"/>
                      </a:cubicBezTo>
                      <a:cubicBezTo>
                        <a:pt x="325" y="653"/>
                        <a:pt x="325" y="653"/>
                        <a:pt x="325" y="653"/>
                      </a:cubicBezTo>
                      <a:cubicBezTo>
                        <a:pt x="336" y="631"/>
                        <a:pt x="336" y="631"/>
                        <a:pt x="336" y="631"/>
                      </a:cubicBezTo>
                      <a:cubicBezTo>
                        <a:pt x="230" y="714"/>
                        <a:pt x="230" y="714"/>
                        <a:pt x="230" y="714"/>
                      </a:cubicBezTo>
                      <a:cubicBezTo>
                        <a:pt x="347" y="568"/>
                        <a:pt x="347" y="568"/>
                        <a:pt x="347" y="568"/>
                      </a:cubicBezTo>
                      <a:cubicBezTo>
                        <a:pt x="297" y="365"/>
                        <a:pt x="297" y="365"/>
                        <a:pt x="297" y="365"/>
                      </a:cubicBezTo>
                      <a:cubicBezTo>
                        <a:pt x="205" y="453"/>
                        <a:pt x="205" y="453"/>
                        <a:pt x="205" y="453"/>
                      </a:cubicBezTo>
                      <a:cubicBezTo>
                        <a:pt x="205" y="412"/>
                        <a:pt x="205" y="412"/>
                        <a:pt x="205" y="412"/>
                      </a:cubicBezTo>
                      <a:cubicBezTo>
                        <a:pt x="295" y="357"/>
                        <a:pt x="295" y="357"/>
                        <a:pt x="295" y="357"/>
                      </a:cubicBezTo>
                      <a:cubicBezTo>
                        <a:pt x="257" y="208"/>
                        <a:pt x="257" y="208"/>
                        <a:pt x="257" y="208"/>
                      </a:cubicBezTo>
                      <a:cubicBezTo>
                        <a:pt x="236" y="226"/>
                        <a:pt x="206" y="223"/>
                        <a:pt x="206" y="223"/>
                      </a:cubicBezTo>
                      <a:cubicBezTo>
                        <a:pt x="253" y="189"/>
                        <a:pt x="253" y="189"/>
                        <a:pt x="253" y="189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177" y="115"/>
                        <a:pt x="177" y="115"/>
                        <a:pt x="177" y="115"/>
                      </a:cubicBezTo>
                      <a:cubicBezTo>
                        <a:pt x="206" y="151"/>
                        <a:pt x="206" y="151"/>
                        <a:pt x="206" y="151"/>
                      </a:cubicBezTo>
                      <a:cubicBezTo>
                        <a:pt x="173" y="130"/>
                        <a:pt x="173" y="130"/>
                        <a:pt x="173" y="130"/>
                      </a:cubicBezTo>
                      <a:cubicBezTo>
                        <a:pt x="149" y="225"/>
                        <a:pt x="149" y="225"/>
                        <a:pt x="149" y="225"/>
                      </a:cubicBezTo>
                      <a:cubicBezTo>
                        <a:pt x="206" y="269"/>
                        <a:pt x="206" y="269"/>
                        <a:pt x="206" y="269"/>
                      </a:cubicBezTo>
                      <a:cubicBezTo>
                        <a:pt x="206" y="302"/>
                        <a:pt x="206" y="302"/>
                        <a:pt x="206" y="302"/>
                      </a:cubicBezTo>
                      <a:cubicBezTo>
                        <a:pt x="141" y="258"/>
                        <a:pt x="141" y="258"/>
                        <a:pt x="141" y="258"/>
                      </a:cubicBezTo>
                      <a:cubicBezTo>
                        <a:pt x="73" y="529"/>
                        <a:pt x="73" y="529"/>
                        <a:pt x="73" y="529"/>
                      </a:cubicBezTo>
                      <a:cubicBezTo>
                        <a:pt x="114" y="561"/>
                        <a:pt x="206" y="637"/>
                        <a:pt x="206" y="637"/>
                      </a:cubicBezTo>
                      <a:cubicBezTo>
                        <a:pt x="206" y="637"/>
                        <a:pt x="115" y="623"/>
                        <a:pt x="68" y="552"/>
                      </a:cubicBezTo>
                      <a:cubicBezTo>
                        <a:pt x="13" y="771"/>
                        <a:pt x="13" y="771"/>
                        <a:pt x="13" y="771"/>
                      </a:cubicBezTo>
                      <a:cubicBezTo>
                        <a:pt x="60" y="831"/>
                        <a:pt x="60" y="831"/>
                        <a:pt x="60" y="831"/>
                      </a:cubicBezTo>
                      <a:cubicBezTo>
                        <a:pt x="44" y="781"/>
                        <a:pt x="44" y="781"/>
                        <a:pt x="44" y="781"/>
                      </a:cubicBezTo>
                      <a:cubicBezTo>
                        <a:pt x="135" y="908"/>
                        <a:pt x="135" y="908"/>
                        <a:pt x="135" y="908"/>
                      </a:cubicBezTo>
                      <a:cubicBezTo>
                        <a:pt x="98" y="890"/>
                        <a:pt x="98" y="890"/>
                        <a:pt x="98" y="890"/>
                      </a:cubicBezTo>
                      <a:cubicBezTo>
                        <a:pt x="169" y="990"/>
                        <a:pt x="169" y="990"/>
                        <a:pt x="169" y="990"/>
                      </a:cubicBezTo>
                      <a:cubicBezTo>
                        <a:pt x="0" y="839"/>
                        <a:pt x="0" y="839"/>
                        <a:pt x="0" y="839"/>
                      </a:cubicBezTo>
                      <a:cubicBezTo>
                        <a:pt x="10" y="1001"/>
                        <a:pt x="206" y="1005"/>
                        <a:pt x="206" y="1005"/>
                      </a:cubicBezTo>
                      <a:cubicBezTo>
                        <a:pt x="206" y="1005"/>
                        <a:pt x="390" y="1001"/>
                        <a:pt x="410" y="853"/>
                      </a:cubicBezTo>
                      <a:lnTo>
                        <a:pt x="359" y="86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5" name="Google Shape;1675;p25"/>
                <p:cNvSpPr/>
                <p:nvPr/>
              </p:nvSpPr>
              <p:spPr>
                <a:xfrm>
                  <a:off x="6565900" y="1274763"/>
                  <a:ext cx="215900" cy="16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" h="104" extrusionOk="0">
                      <a:moveTo>
                        <a:pt x="136" y="0"/>
                      </a:moveTo>
                      <a:lnTo>
                        <a:pt x="0" y="65"/>
                      </a:lnTo>
                      <a:lnTo>
                        <a:pt x="0" y="104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6" name="Google Shape;1676;p25"/>
                <p:cNvSpPr/>
                <p:nvPr/>
              </p:nvSpPr>
              <p:spPr>
                <a:xfrm>
                  <a:off x="6254750" y="1595438"/>
                  <a:ext cx="311150" cy="2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50" extrusionOk="0">
                      <a:moveTo>
                        <a:pt x="11" y="0"/>
                      </a:moveTo>
                      <a:lnTo>
                        <a:pt x="196" y="100"/>
                      </a:lnTo>
                      <a:lnTo>
                        <a:pt x="196" y="150"/>
                      </a:lnTo>
                      <a:lnTo>
                        <a:pt x="0" y="45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7" name="Google Shape;1677;p25"/>
                <p:cNvSpPr/>
                <p:nvPr/>
              </p:nvSpPr>
              <p:spPr>
                <a:xfrm>
                  <a:off x="6238875" y="1730376"/>
                  <a:ext cx="327025" cy="303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191" extrusionOk="0">
                      <a:moveTo>
                        <a:pt x="0" y="0"/>
                      </a:moveTo>
                      <a:lnTo>
                        <a:pt x="206" y="137"/>
                      </a:lnTo>
                      <a:lnTo>
                        <a:pt x="206" y="1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8" name="Google Shape;1678;p25"/>
                <p:cNvSpPr/>
                <p:nvPr/>
              </p:nvSpPr>
              <p:spPr>
                <a:xfrm>
                  <a:off x="6365875" y="1082676"/>
                  <a:ext cx="200025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" h="152" extrusionOk="0">
                      <a:moveTo>
                        <a:pt x="22" y="0"/>
                      </a:moveTo>
                      <a:lnTo>
                        <a:pt x="126" y="71"/>
                      </a:lnTo>
                      <a:lnTo>
                        <a:pt x="126" y="152"/>
                      </a:lnTo>
                      <a:lnTo>
                        <a:pt x="0" y="90"/>
                      </a:lnTo>
                      <a:lnTo>
                        <a:pt x="9" y="46"/>
                      </a:lnTo>
                      <a:lnTo>
                        <a:pt x="96" y="101"/>
                      </a:lnTo>
                      <a:lnTo>
                        <a:pt x="14" y="30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9" name="Google Shape;1679;p25"/>
                <p:cNvSpPr/>
                <p:nvPr/>
              </p:nvSpPr>
              <p:spPr>
                <a:xfrm>
                  <a:off x="6565900" y="2030413"/>
                  <a:ext cx="387350" cy="231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" h="146" extrusionOk="0">
                      <a:moveTo>
                        <a:pt x="244" y="0"/>
                      </a:moveTo>
                      <a:lnTo>
                        <a:pt x="0" y="106"/>
                      </a:lnTo>
                      <a:lnTo>
                        <a:pt x="0" y="146"/>
                      </a:lnTo>
                      <a:lnTo>
                        <a:pt x="24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0" name="Google Shape;1680;p25"/>
                <p:cNvSpPr/>
                <p:nvPr/>
              </p:nvSpPr>
              <p:spPr>
                <a:xfrm>
                  <a:off x="6567488" y="898526"/>
                  <a:ext cx="131763" cy="1476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" h="93" extrusionOk="0">
                      <a:moveTo>
                        <a:pt x="75" y="0"/>
                      </a:moveTo>
                      <a:lnTo>
                        <a:pt x="0" y="40"/>
                      </a:lnTo>
                      <a:lnTo>
                        <a:pt x="0" y="93"/>
                      </a:lnTo>
                      <a:lnTo>
                        <a:pt x="72" y="56"/>
                      </a:lnTo>
                      <a:lnTo>
                        <a:pt x="18" y="71"/>
                      </a:lnTo>
                      <a:lnTo>
                        <a:pt x="83" y="29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681" name="Google Shape;1681;p25"/>
          <p:cNvGrpSpPr/>
          <p:nvPr/>
        </p:nvGrpSpPr>
        <p:grpSpPr>
          <a:xfrm>
            <a:off x="-1545537" y="1068570"/>
            <a:ext cx="3120458" cy="1043905"/>
            <a:chOff x="-1545537" y="1068570"/>
            <a:chExt cx="3120458" cy="1043905"/>
          </a:xfrm>
        </p:grpSpPr>
        <p:sp>
          <p:nvSpPr>
            <p:cNvPr id="1682" name="Google Shape;1682;p25"/>
            <p:cNvSpPr/>
            <p:nvPr/>
          </p:nvSpPr>
          <p:spPr>
            <a:xfrm>
              <a:off x="-1545537" y="1068570"/>
              <a:ext cx="2538925" cy="376131"/>
            </a:xfrm>
            <a:custGeom>
              <a:avLst/>
              <a:gdLst/>
              <a:ahLst/>
              <a:cxnLst/>
              <a:rect l="l" t="t" r="r" b="b"/>
              <a:pathLst>
                <a:path w="1653" h="249" extrusionOk="0">
                  <a:moveTo>
                    <a:pt x="1653" y="249"/>
                  </a:moveTo>
                  <a:cubicBezTo>
                    <a:pt x="1606" y="213"/>
                    <a:pt x="1553" y="193"/>
                    <a:pt x="1498" y="193"/>
                  </a:cubicBezTo>
                  <a:cubicBezTo>
                    <a:pt x="1487" y="193"/>
                    <a:pt x="1477" y="193"/>
                    <a:pt x="1467" y="195"/>
                  </a:cubicBezTo>
                  <a:cubicBezTo>
                    <a:pt x="1440" y="166"/>
                    <a:pt x="1410" y="144"/>
                    <a:pt x="1379" y="128"/>
                  </a:cubicBezTo>
                  <a:cubicBezTo>
                    <a:pt x="1351" y="205"/>
                    <a:pt x="1351" y="205"/>
                    <a:pt x="1351" y="205"/>
                  </a:cubicBezTo>
                  <a:cubicBezTo>
                    <a:pt x="1364" y="121"/>
                    <a:pt x="1364" y="121"/>
                    <a:pt x="1364" y="121"/>
                  </a:cubicBezTo>
                  <a:cubicBezTo>
                    <a:pt x="1353" y="116"/>
                    <a:pt x="1342" y="112"/>
                    <a:pt x="1331" y="109"/>
                  </a:cubicBezTo>
                  <a:cubicBezTo>
                    <a:pt x="1331" y="175"/>
                    <a:pt x="1331" y="175"/>
                    <a:pt x="1331" y="175"/>
                  </a:cubicBezTo>
                  <a:cubicBezTo>
                    <a:pt x="1315" y="105"/>
                    <a:pt x="1315" y="105"/>
                    <a:pt x="1315" y="105"/>
                  </a:cubicBezTo>
                  <a:cubicBezTo>
                    <a:pt x="1300" y="102"/>
                    <a:pt x="1285" y="101"/>
                    <a:pt x="1270" y="101"/>
                  </a:cubicBezTo>
                  <a:cubicBezTo>
                    <a:pt x="1242" y="101"/>
                    <a:pt x="1215" y="106"/>
                    <a:pt x="1189" y="116"/>
                  </a:cubicBezTo>
                  <a:cubicBezTo>
                    <a:pt x="1178" y="96"/>
                    <a:pt x="1166" y="78"/>
                    <a:pt x="1154" y="63"/>
                  </a:cubicBezTo>
                  <a:cubicBezTo>
                    <a:pt x="1132" y="115"/>
                    <a:pt x="1132" y="115"/>
                    <a:pt x="1132" y="115"/>
                  </a:cubicBezTo>
                  <a:cubicBezTo>
                    <a:pt x="1147" y="65"/>
                    <a:pt x="1147" y="65"/>
                    <a:pt x="1147" y="65"/>
                  </a:cubicBezTo>
                  <a:cubicBezTo>
                    <a:pt x="1105" y="134"/>
                    <a:pt x="1105" y="134"/>
                    <a:pt x="1105" y="134"/>
                  </a:cubicBezTo>
                  <a:cubicBezTo>
                    <a:pt x="1140" y="46"/>
                    <a:pt x="1140" y="46"/>
                    <a:pt x="1140" y="46"/>
                  </a:cubicBezTo>
                  <a:cubicBezTo>
                    <a:pt x="1127" y="32"/>
                    <a:pt x="1113" y="21"/>
                    <a:pt x="1098" y="13"/>
                  </a:cubicBezTo>
                  <a:cubicBezTo>
                    <a:pt x="1076" y="71"/>
                    <a:pt x="1076" y="71"/>
                    <a:pt x="1076" y="71"/>
                  </a:cubicBezTo>
                  <a:cubicBezTo>
                    <a:pt x="1089" y="9"/>
                    <a:pt x="1089" y="9"/>
                    <a:pt x="1089" y="9"/>
                  </a:cubicBezTo>
                  <a:cubicBezTo>
                    <a:pt x="1086" y="7"/>
                    <a:pt x="1083" y="6"/>
                    <a:pt x="1080" y="5"/>
                  </a:cubicBezTo>
                  <a:cubicBezTo>
                    <a:pt x="1076" y="40"/>
                    <a:pt x="1076" y="40"/>
                    <a:pt x="1076" y="40"/>
                  </a:cubicBezTo>
                  <a:cubicBezTo>
                    <a:pt x="1076" y="4"/>
                    <a:pt x="1076" y="4"/>
                    <a:pt x="1076" y="4"/>
                  </a:cubicBezTo>
                  <a:cubicBezTo>
                    <a:pt x="1067" y="1"/>
                    <a:pt x="1058" y="0"/>
                    <a:pt x="1049" y="0"/>
                  </a:cubicBezTo>
                  <a:cubicBezTo>
                    <a:pt x="1023" y="0"/>
                    <a:pt x="999" y="10"/>
                    <a:pt x="976" y="29"/>
                  </a:cubicBezTo>
                  <a:cubicBezTo>
                    <a:pt x="988" y="138"/>
                    <a:pt x="988" y="138"/>
                    <a:pt x="988" y="138"/>
                  </a:cubicBezTo>
                  <a:cubicBezTo>
                    <a:pt x="970" y="34"/>
                    <a:pt x="970" y="34"/>
                    <a:pt x="970" y="34"/>
                  </a:cubicBezTo>
                  <a:cubicBezTo>
                    <a:pt x="967" y="37"/>
                    <a:pt x="964" y="40"/>
                    <a:pt x="961" y="43"/>
                  </a:cubicBezTo>
                  <a:cubicBezTo>
                    <a:pt x="972" y="91"/>
                    <a:pt x="972" y="91"/>
                    <a:pt x="972" y="91"/>
                  </a:cubicBezTo>
                  <a:cubicBezTo>
                    <a:pt x="957" y="60"/>
                    <a:pt x="957" y="60"/>
                    <a:pt x="957" y="60"/>
                  </a:cubicBezTo>
                  <a:cubicBezTo>
                    <a:pt x="970" y="146"/>
                    <a:pt x="970" y="146"/>
                    <a:pt x="970" y="146"/>
                  </a:cubicBezTo>
                  <a:cubicBezTo>
                    <a:pt x="941" y="65"/>
                    <a:pt x="941" y="65"/>
                    <a:pt x="941" y="65"/>
                  </a:cubicBezTo>
                  <a:cubicBezTo>
                    <a:pt x="929" y="81"/>
                    <a:pt x="918" y="99"/>
                    <a:pt x="908" y="118"/>
                  </a:cubicBezTo>
                  <a:cubicBezTo>
                    <a:pt x="946" y="171"/>
                    <a:pt x="946" y="171"/>
                    <a:pt x="946" y="171"/>
                  </a:cubicBezTo>
                  <a:cubicBezTo>
                    <a:pt x="901" y="132"/>
                    <a:pt x="901" y="132"/>
                    <a:pt x="901" y="132"/>
                  </a:cubicBezTo>
                  <a:cubicBezTo>
                    <a:pt x="896" y="141"/>
                    <a:pt x="892" y="150"/>
                    <a:pt x="888" y="160"/>
                  </a:cubicBezTo>
                  <a:cubicBezTo>
                    <a:pt x="873" y="157"/>
                    <a:pt x="858" y="155"/>
                    <a:pt x="842" y="155"/>
                  </a:cubicBezTo>
                  <a:cubicBezTo>
                    <a:pt x="814" y="155"/>
                    <a:pt x="786" y="161"/>
                    <a:pt x="760" y="171"/>
                  </a:cubicBezTo>
                  <a:cubicBezTo>
                    <a:pt x="757" y="166"/>
                    <a:pt x="754" y="162"/>
                    <a:pt x="752" y="158"/>
                  </a:cubicBezTo>
                  <a:cubicBezTo>
                    <a:pt x="706" y="188"/>
                    <a:pt x="706" y="188"/>
                    <a:pt x="706" y="188"/>
                  </a:cubicBezTo>
                  <a:cubicBezTo>
                    <a:pt x="745" y="147"/>
                    <a:pt x="745" y="147"/>
                    <a:pt x="745" y="147"/>
                  </a:cubicBezTo>
                  <a:cubicBezTo>
                    <a:pt x="734" y="132"/>
                    <a:pt x="723" y="118"/>
                    <a:pt x="711" y="106"/>
                  </a:cubicBezTo>
                  <a:cubicBezTo>
                    <a:pt x="682" y="168"/>
                    <a:pt x="682" y="168"/>
                    <a:pt x="682" y="168"/>
                  </a:cubicBezTo>
                  <a:cubicBezTo>
                    <a:pt x="696" y="102"/>
                    <a:pt x="696" y="102"/>
                    <a:pt x="696" y="102"/>
                  </a:cubicBezTo>
                  <a:cubicBezTo>
                    <a:pt x="680" y="125"/>
                    <a:pt x="680" y="125"/>
                    <a:pt x="680" y="125"/>
                  </a:cubicBezTo>
                  <a:cubicBezTo>
                    <a:pt x="692" y="88"/>
                    <a:pt x="692" y="88"/>
                    <a:pt x="692" y="88"/>
                  </a:cubicBezTo>
                  <a:cubicBezTo>
                    <a:pt x="689" y="86"/>
                    <a:pt x="686" y="83"/>
                    <a:pt x="682" y="81"/>
                  </a:cubicBezTo>
                  <a:cubicBezTo>
                    <a:pt x="665" y="162"/>
                    <a:pt x="665" y="162"/>
                    <a:pt x="665" y="162"/>
                  </a:cubicBezTo>
                  <a:cubicBezTo>
                    <a:pt x="676" y="77"/>
                    <a:pt x="676" y="77"/>
                    <a:pt x="676" y="77"/>
                  </a:cubicBezTo>
                  <a:cubicBezTo>
                    <a:pt x="653" y="62"/>
                    <a:pt x="629" y="54"/>
                    <a:pt x="604" y="54"/>
                  </a:cubicBezTo>
                  <a:cubicBezTo>
                    <a:pt x="595" y="54"/>
                    <a:pt x="585" y="56"/>
                    <a:pt x="577" y="58"/>
                  </a:cubicBezTo>
                  <a:cubicBezTo>
                    <a:pt x="577" y="86"/>
                    <a:pt x="577" y="86"/>
                    <a:pt x="577" y="86"/>
                  </a:cubicBezTo>
                  <a:cubicBezTo>
                    <a:pt x="572" y="59"/>
                    <a:pt x="572" y="59"/>
                    <a:pt x="572" y="59"/>
                  </a:cubicBezTo>
                  <a:cubicBezTo>
                    <a:pt x="569" y="59"/>
                    <a:pt x="566" y="60"/>
                    <a:pt x="563" y="61"/>
                  </a:cubicBezTo>
                  <a:cubicBezTo>
                    <a:pt x="577" y="110"/>
                    <a:pt x="577" y="110"/>
                    <a:pt x="577" y="110"/>
                  </a:cubicBezTo>
                  <a:cubicBezTo>
                    <a:pt x="554" y="65"/>
                    <a:pt x="554" y="65"/>
                    <a:pt x="554" y="65"/>
                  </a:cubicBezTo>
                  <a:cubicBezTo>
                    <a:pt x="540" y="71"/>
                    <a:pt x="526" y="79"/>
                    <a:pt x="513" y="90"/>
                  </a:cubicBezTo>
                  <a:cubicBezTo>
                    <a:pt x="548" y="159"/>
                    <a:pt x="548" y="159"/>
                    <a:pt x="548" y="159"/>
                  </a:cubicBezTo>
                  <a:cubicBezTo>
                    <a:pt x="506" y="106"/>
                    <a:pt x="506" y="106"/>
                    <a:pt x="506" y="106"/>
                  </a:cubicBezTo>
                  <a:cubicBezTo>
                    <a:pt x="521" y="144"/>
                    <a:pt x="521" y="144"/>
                    <a:pt x="521" y="144"/>
                  </a:cubicBezTo>
                  <a:cubicBezTo>
                    <a:pt x="498" y="104"/>
                    <a:pt x="498" y="104"/>
                    <a:pt x="498" y="104"/>
                  </a:cubicBezTo>
                  <a:cubicBezTo>
                    <a:pt x="486" y="115"/>
                    <a:pt x="475" y="129"/>
                    <a:pt x="464" y="145"/>
                  </a:cubicBezTo>
                  <a:cubicBezTo>
                    <a:pt x="438" y="137"/>
                    <a:pt x="410" y="133"/>
                    <a:pt x="382" y="133"/>
                  </a:cubicBezTo>
                  <a:cubicBezTo>
                    <a:pt x="367" y="133"/>
                    <a:pt x="352" y="134"/>
                    <a:pt x="338" y="137"/>
                  </a:cubicBezTo>
                  <a:cubicBezTo>
                    <a:pt x="321" y="191"/>
                    <a:pt x="321" y="191"/>
                    <a:pt x="321" y="191"/>
                  </a:cubicBezTo>
                  <a:cubicBezTo>
                    <a:pt x="321" y="140"/>
                    <a:pt x="321" y="140"/>
                    <a:pt x="321" y="140"/>
                  </a:cubicBezTo>
                  <a:cubicBezTo>
                    <a:pt x="310" y="142"/>
                    <a:pt x="299" y="145"/>
                    <a:pt x="289" y="149"/>
                  </a:cubicBezTo>
                  <a:cubicBezTo>
                    <a:pt x="301" y="215"/>
                    <a:pt x="301" y="215"/>
                    <a:pt x="301" y="215"/>
                  </a:cubicBezTo>
                  <a:cubicBezTo>
                    <a:pt x="274" y="154"/>
                    <a:pt x="274" y="154"/>
                    <a:pt x="274" y="154"/>
                  </a:cubicBezTo>
                  <a:cubicBezTo>
                    <a:pt x="242" y="167"/>
                    <a:pt x="213" y="184"/>
                    <a:pt x="186" y="207"/>
                  </a:cubicBezTo>
                  <a:cubicBezTo>
                    <a:pt x="175" y="206"/>
                    <a:pt x="165" y="205"/>
                    <a:pt x="155" y="205"/>
                  </a:cubicBezTo>
                  <a:cubicBezTo>
                    <a:pt x="99" y="205"/>
                    <a:pt x="47" y="221"/>
                    <a:pt x="0" y="249"/>
                  </a:cubicBezTo>
                  <a:lnTo>
                    <a:pt x="1653" y="2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3" name="Google Shape;1683;p25"/>
            <p:cNvSpPr/>
            <p:nvPr/>
          </p:nvSpPr>
          <p:spPr>
            <a:xfrm flipH="1">
              <a:off x="418172" y="1661575"/>
              <a:ext cx="1156750" cy="450900"/>
            </a:xfrm>
            <a:custGeom>
              <a:avLst/>
              <a:gdLst/>
              <a:ahLst/>
              <a:cxnLst/>
              <a:rect l="l" t="t" r="r" b="b"/>
              <a:pathLst>
                <a:path w="979" h="382" extrusionOk="0">
                  <a:moveTo>
                    <a:pt x="882" y="305"/>
                  </a:moveTo>
                  <a:cubicBezTo>
                    <a:pt x="840" y="318"/>
                    <a:pt x="840" y="318"/>
                    <a:pt x="840" y="318"/>
                  </a:cubicBezTo>
                  <a:cubicBezTo>
                    <a:pt x="862" y="296"/>
                    <a:pt x="862" y="296"/>
                    <a:pt x="862" y="296"/>
                  </a:cubicBezTo>
                  <a:cubicBezTo>
                    <a:pt x="852" y="291"/>
                    <a:pt x="840" y="287"/>
                    <a:pt x="829" y="284"/>
                  </a:cubicBezTo>
                  <a:cubicBezTo>
                    <a:pt x="801" y="339"/>
                    <a:pt x="801" y="339"/>
                    <a:pt x="801" y="339"/>
                  </a:cubicBezTo>
                  <a:cubicBezTo>
                    <a:pt x="819" y="281"/>
                    <a:pt x="819" y="281"/>
                    <a:pt x="819" y="281"/>
                  </a:cubicBezTo>
                  <a:cubicBezTo>
                    <a:pt x="789" y="273"/>
                    <a:pt x="757" y="268"/>
                    <a:pt x="724" y="268"/>
                  </a:cubicBezTo>
                  <a:cubicBezTo>
                    <a:pt x="716" y="268"/>
                    <a:pt x="708" y="268"/>
                    <a:pt x="700" y="269"/>
                  </a:cubicBezTo>
                  <a:cubicBezTo>
                    <a:pt x="692" y="250"/>
                    <a:pt x="683" y="233"/>
                    <a:pt x="672" y="217"/>
                  </a:cubicBezTo>
                  <a:cubicBezTo>
                    <a:pt x="620" y="241"/>
                    <a:pt x="620" y="241"/>
                    <a:pt x="620" y="241"/>
                  </a:cubicBezTo>
                  <a:cubicBezTo>
                    <a:pt x="660" y="202"/>
                    <a:pt x="660" y="202"/>
                    <a:pt x="660" y="202"/>
                  </a:cubicBezTo>
                  <a:cubicBezTo>
                    <a:pt x="654" y="195"/>
                    <a:pt x="648" y="189"/>
                    <a:pt x="642" y="183"/>
                  </a:cubicBezTo>
                  <a:cubicBezTo>
                    <a:pt x="618" y="206"/>
                    <a:pt x="618" y="206"/>
                    <a:pt x="618" y="206"/>
                  </a:cubicBezTo>
                  <a:cubicBezTo>
                    <a:pt x="630" y="173"/>
                    <a:pt x="630" y="173"/>
                    <a:pt x="630" y="173"/>
                  </a:cubicBezTo>
                  <a:cubicBezTo>
                    <a:pt x="618" y="164"/>
                    <a:pt x="605" y="156"/>
                    <a:pt x="591" y="151"/>
                  </a:cubicBezTo>
                  <a:cubicBezTo>
                    <a:pt x="570" y="231"/>
                    <a:pt x="570" y="231"/>
                    <a:pt x="570" y="231"/>
                  </a:cubicBezTo>
                  <a:cubicBezTo>
                    <a:pt x="584" y="148"/>
                    <a:pt x="584" y="148"/>
                    <a:pt x="584" y="148"/>
                  </a:cubicBezTo>
                  <a:cubicBezTo>
                    <a:pt x="570" y="144"/>
                    <a:pt x="556" y="142"/>
                    <a:pt x="542" y="142"/>
                  </a:cubicBezTo>
                  <a:cubicBezTo>
                    <a:pt x="530" y="142"/>
                    <a:pt x="518" y="143"/>
                    <a:pt x="506" y="146"/>
                  </a:cubicBezTo>
                  <a:cubicBezTo>
                    <a:pt x="502" y="123"/>
                    <a:pt x="495" y="102"/>
                    <a:pt x="487" y="84"/>
                  </a:cubicBezTo>
                  <a:cubicBezTo>
                    <a:pt x="466" y="121"/>
                    <a:pt x="466" y="121"/>
                    <a:pt x="466" y="121"/>
                  </a:cubicBezTo>
                  <a:cubicBezTo>
                    <a:pt x="479" y="65"/>
                    <a:pt x="479" y="65"/>
                    <a:pt x="479" y="65"/>
                  </a:cubicBezTo>
                  <a:cubicBezTo>
                    <a:pt x="466" y="40"/>
                    <a:pt x="451" y="21"/>
                    <a:pt x="434" y="10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13" y="1"/>
                    <a:pt x="413" y="1"/>
                    <a:pt x="413" y="1"/>
                  </a:cubicBezTo>
                  <a:cubicBezTo>
                    <a:pt x="409" y="1"/>
                    <a:pt x="406" y="0"/>
                    <a:pt x="402" y="0"/>
                  </a:cubicBezTo>
                  <a:cubicBezTo>
                    <a:pt x="384" y="0"/>
                    <a:pt x="368" y="9"/>
                    <a:pt x="353" y="24"/>
                  </a:cubicBezTo>
                  <a:cubicBezTo>
                    <a:pt x="351" y="55"/>
                    <a:pt x="351" y="55"/>
                    <a:pt x="351" y="55"/>
                  </a:cubicBezTo>
                  <a:cubicBezTo>
                    <a:pt x="339" y="41"/>
                    <a:pt x="339" y="41"/>
                    <a:pt x="339" y="41"/>
                  </a:cubicBezTo>
                  <a:cubicBezTo>
                    <a:pt x="333" y="49"/>
                    <a:pt x="328" y="57"/>
                    <a:pt x="324" y="66"/>
                  </a:cubicBezTo>
                  <a:cubicBezTo>
                    <a:pt x="344" y="110"/>
                    <a:pt x="344" y="110"/>
                    <a:pt x="344" y="110"/>
                  </a:cubicBezTo>
                  <a:cubicBezTo>
                    <a:pt x="317" y="81"/>
                    <a:pt x="317" y="81"/>
                    <a:pt x="317" y="81"/>
                  </a:cubicBezTo>
                  <a:cubicBezTo>
                    <a:pt x="309" y="99"/>
                    <a:pt x="303" y="120"/>
                    <a:pt x="298" y="142"/>
                  </a:cubicBezTo>
                  <a:cubicBezTo>
                    <a:pt x="294" y="142"/>
                    <a:pt x="290" y="142"/>
                    <a:pt x="286" y="142"/>
                  </a:cubicBezTo>
                  <a:cubicBezTo>
                    <a:pt x="211" y="142"/>
                    <a:pt x="146" y="205"/>
                    <a:pt x="118" y="296"/>
                  </a:cubicBezTo>
                  <a:cubicBezTo>
                    <a:pt x="71" y="303"/>
                    <a:pt x="29" y="335"/>
                    <a:pt x="0" y="382"/>
                  </a:cubicBezTo>
                  <a:cubicBezTo>
                    <a:pt x="979" y="382"/>
                    <a:pt x="979" y="382"/>
                    <a:pt x="979" y="382"/>
                  </a:cubicBezTo>
                  <a:cubicBezTo>
                    <a:pt x="954" y="351"/>
                    <a:pt x="921" y="324"/>
                    <a:pt x="882" y="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 ExtraBold"/>
              <a:buNone/>
              <a:defRPr sz="24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8" r:id="rId4"/>
    <p:sldLayoutId id="2147483670" r:id="rId5"/>
    <p:sldLayoutId id="214748367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sv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svg"/><Relationship Id="rId11" Type="http://schemas.openxmlformats.org/officeDocument/2006/relationships/image" Target="../media/image72.pn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sv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Relationship Id="rId14" Type="http://schemas.openxmlformats.org/officeDocument/2006/relationships/image" Target="../media/image5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svg"/><Relationship Id="rId11" Type="http://schemas.openxmlformats.org/officeDocument/2006/relationships/image" Target="../media/image77.png"/><Relationship Id="rId5" Type="http://schemas.openxmlformats.org/officeDocument/2006/relationships/image" Target="../media/image65.png"/><Relationship Id="rId10" Type="http://schemas.openxmlformats.org/officeDocument/2006/relationships/image" Target="../media/image76.svg"/><Relationship Id="rId4" Type="http://schemas.openxmlformats.org/officeDocument/2006/relationships/image" Target="../media/image73.svg"/><Relationship Id="rId9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svg"/><Relationship Id="rId11" Type="http://schemas.openxmlformats.org/officeDocument/2006/relationships/image" Target="../media/image78.pn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6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svg"/><Relationship Id="rId11" Type="http://schemas.openxmlformats.org/officeDocument/2006/relationships/image" Target="../media/image79.pn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6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svg"/><Relationship Id="rId5" Type="http://schemas.openxmlformats.org/officeDocument/2006/relationships/image" Target="../media/image65.png"/><Relationship Id="rId10" Type="http://schemas.openxmlformats.org/officeDocument/2006/relationships/image" Target="../media/image76.svg"/><Relationship Id="rId4" Type="http://schemas.openxmlformats.org/officeDocument/2006/relationships/image" Target="../media/image73.svg"/><Relationship Id="rId9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svg"/><Relationship Id="rId11" Type="http://schemas.openxmlformats.org/officeDocument/2006/relationships/image" Target="../media/image80.png"/><Relationship Id="rId5" Type="http://schemas.openxmlformats.org/officeDocument/2006/relationships/image" Target="../media/image65.png"/><Relationship Id="rId10" Type="http://schemas.openxmlformats.org/officeDocument/2006/relationships/image" Target="../media/image76.svg"/><Relationship Id="rId4" Type="http://schemas.openxmlformats.org/officeDocument/2006/relationships/image" Target="../media/image73.svg"/><Relationship Id="rId9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sv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82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Relationship Id="rId14" Type="http://schemas.openxmlformats.org/officeDocument/2006/relationships/image" Target="../media/image54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svg"/><Relationship Id="rId11" Type="http://schemas.openxmlformats.org/officeDocument/2006/relationships/image" Target="../media/image83.pn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svg"/><Relationship Id="rId11" Type="http://schemas.openxmlformats.org/officeDocument/2006/relationships/image" Target="../media/image84.png"/><Relationship Id="rId5" Type="http://schemas.openxmlformats.org/officeDocument/2006/relationships/image" Target="../media/image65.png"/><Relationship Id="rId10" Type="http://schemas.openxmlformats.org/officeDocument/2006/relationships/image" Target="../media/image76.svg"/><Relationship Id="rId4" Type="http://schemas.openxmlformats.org/officeDocument/2006/relationships/image" Target="../media/image73.svg"/><Relationship Id="rId9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svg"/><Relationship Id="rId11" Type="http://schemas.openxmlformats.org/officeDocument/2006/relationships/image" Target="../media/image85.png"/><Relationship Id="rId5" Type="http://schemas.openxmlformats.org/officeDocument/2006/relationships/image" Target="../media/image65.png"/><Relationship Id="rId10" Type="http://schemas.openxmlformats.org/officeDocument/2006/relationships/image" Target="../media/image76.svg"/><Relationship Id="rId4" Type="http://schemas.openxmlformats.org/officeDocument/2006/relationships/image" Target="../media/image73.svg"/><Relationship Id="rId9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5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1.svg"/><Relationship Id="rId4" Type="http://schemas.openxmlformats.org/officeDocument/2006/relationships/image" Target="../media/image57.svg"/><Relationship Id="rId9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5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svg"/><Relationship Id="rId11" Type="http://schemas.openxmlformats.org/officeDocument/2006/relationships/image" Target="../media/image87.png"/><Relationship Id="rId5" Type="http://schemas.openxmlformats.org/officeDocument/2006/relationships/image" Target="../media/image58.png"/><Relationship Id="rId10" Type="http://schemas.openxmlformats.org/officeDocument/2006/relationships/image" Target="../media/image61.svg"/><Relationship Id="rId4" Type="http://schemas.openxmlformats.org/officeDocument/2006/relationships/image" Target="../media/image57.svg"/><Relationship Id="rId9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svg"/><Relationship Id="rId11" Type="http://schemas.openxmlformats.org/officeDocument/2006/relationships/image" Target="../media/image88.pn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svg"/><Relationship Id="rId3" Type="http://schemas.openxmlformats.org/officeDocument/2006/relationships/image" Target="../media/image89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9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sv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6.sv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svg"/><Relationship Id="rId4" Type="http://schemas.openxmlformats.org/officeDocument/2006/relationships/image" Target="../media/image94.svg"/><Relationship Id="rId9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11" Type="http://schemas.openxmlformats.org/officeDocument/2006/relationships/image" Target="../media/image42.jpeg"/><Relationship Id="rId5" Type="http://schemas.openxmlformats.org/officeDocument/2006/relationships/image" Target="../media/image8.png"/><Relationship Id="rId10" Type="http://schemas.openxmlformats.org/officeDocument/2006/relationships/image" Target="../media/image41.svg"/><Relationship Id="rId4" Type="http://schemas.openxmlformats.org/officeDocument/2006/relationships/image" Target="../media/image37.sv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sv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Relationship Id="rId14" Type="http://schemas.openxmlformats.org/officeDocument/2006/relationships/image" Target="../media/image5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11" Type="http://schemas.openxmlformats.org/officeDocument/2006/relationships/image" Target="../media/image55.png"/><Relationship Id="rId5" Type="http://schemas.openxmlformats.org/officeDocument/2006/relationships/image" Target="../media/image8.png"/><Relationship Id="rId10" Type="http://schemas.openxmlformats.org/officeDocument/2006/relationships/image" Target="../media/image41.svg"/><Relationship Id="rId4" Type="http://schemas.openxmlformats.org/officeDocument/2006/relationships/image" Target="../media/image37.sv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5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9.svg"/><Relationship Id="rId11" Type="http://schemas.openxmlformats.org/officeDocument/2006/relationships/image" Target="../media/image62.png"/><Relationship Id="rId5" Type="http://schemas.openxmlformats.org/officeDocument/2006/relationships/image" Target="../media/image58.png"/><Relationship Id="rId10" Type="http://schemas.openxmlformats.org/officeDocument/2006/relationships/image" Target="../media/image61.svg"/><Relationship Id="rId4" Type="http://schemas.openxmlformats.org/officeDocument/2006/relationships/image" Target="../media/image57.sv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74407" y="630750"/>
            <a:ext cx="11847206" cy="4954500"/>
          </a:xfrm>
          <a:custGeom>
            <a:avLst/>
            <a:gdLst/>
            <a:ahLst/>
            <a:cxnLst/>
            <a:rect l="l" t="t" r="r" b="b"/>
            <a:pathLst>
              <a:path w="23694412" h="9909000">
                <a:moveTo>
                  <a:pt x="0" y="0"/>
                </a:moveTo>
                <a:lnTo>
                  <a:pt x="23694412" y="0"/>
                </a:lnTo>
                <a:lnTo>
                  <a:pt x="23694412" y="9909000"/>
                </a:lnTo>
                <a:lnTo>
                  <a:pt x="0" y="9909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3" name="Freeform 3"/>
          <p:cNvSpPr/>
          <p:nvPr/>
        </p:nvSpPr>
        <p:spPr>
          <a:xfrm>
            <a:off x="-717595" y="113077"/>
            <a:ext cx="10049149" cy="901071"/>
          </a:xfrm>
          <a:custGeom>
            <a:avLst/>
            <a:gdLst/>
            <a:ahLst/>
            <a:cxnLst/>
            <a:rect l="l" t="t" r="r" b="b"/>
            <a:pathLst>
              <a:path w="20098298" h="1802142">
                <a:moveTo>
                  <a:pt x="0" y="0"/>
                </a:moveTo>
                <a:lnTo>
                  <a:pt x="20098298" y="0"/>
                </a:lnTo>
                <a:lnTo>
                  <a:pt x="20098298" y="1802142"/>
                </a:lnTo>
                <a:lnTo>
                  <a:pt x="0" y="18021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/>
          <p:cNvSpPr/>
          <p:nvPr/>
        </p:nvSpPr>
        <p:spPr>
          <a:xfrm>
            <a:off x="0" y="4076275"/>
            <a:ext cx="10937196" cy="1463152"/>
          </a:xfrm>
          <a:custGeom>
            <a:avLst/>
            <a:gdLst/>
            <a:ahLst/>
            <a:cxnLst/>
            <a:rect l="l" t="t" r="r" b="b"/>
            <a:pathLst>
              <a:path w="21874392" h="2926304">
                <a:moveTo>
                  <a:pt x="0" y="0"/>
                </a:moveTo>
                <a:lnTo>
                  <a:pt x="21874392" y="0"/>
                </a:lnTo>
                <a:lnTo>
                  <a:pt x="21874392" y="2926304"/>
                </a:lnTo>
                <a:lnTo>
                  <a:pt x="0" y="29263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TextBox 5"/>
          <p:cNvSpPr txBox="1"/>
          <p:nvPr/>
        </p:nvSpPr>
        <p:spPr>
          <a:xfrm>
            <a:off x="1403938" y="1482525"/>
            <a:ext cx="6336075" cy="97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DF543B"/>
                </a:solidFill>
                <a:effectLst/>
                <a:uLnTx/>
                <a:uFillTx/>
                <a:latin typeface="Sora ExtraBold"/>
                <a:cs typeface="Sora ExtraBold"/>
                <a:sym typeface="Sora ExtraBold"/>
              </a:rPr>
              <a:t>Reliability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3B3A3A"/>
                </a:solidFill>
                <a:effectLst/>
                <a:uLnTx/>
                <a:uFillTx/>
                <a:latin typeface="Sora ExtraBold"/>
                <a:cs typeface="Sora ExtraBold"/>
                <a:sym typeface="Sora ExtraBold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ora ExtraBold"/>
                <a:cs typeface="Sora ExtraBold"/>
                <a:sym typeface="Sora ExtraBold"/>
              </a:rPr>
              <a:t>of railway 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ora ExtraBold"/>
                <a:cs typeface="Sora ExtraBold"/>
                <a:sym typeface="Sora ExtraBold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ora ExtraBold"/>
                <a:cs typeface="Sora ExtraBold"/>
                <a:sym typeface="Sora ExtraBold"/>
              </a:rPr>
              <a:t>traffic control systems</a:t>
            </a:r>
            <a:endParaRPr lang="en-US" sz="3200" dirty="0">
              <a:solidFill>
                <a:schemeClr val="accent6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67237" y="2770524"/>
            <a:ext cx="6336075" cy="654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n-US" b="1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By Team 8:</a:t>
            </a:r>
            <a:endParaRPr lang="el-GR" b="1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  <a:p>
            <a:pPr>
              <a:lnSpc>
                <a:spcPts val="1680"/>
              </a:lnSpc>
            </a:pPr>
            <a:r>
              <a:rPr lang="el-GR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Ιωάννης </a:t>
            </a:r>
            <a:r>
              <a:rPr lang="el-GR" dirty="0" err="1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Δεϊρμεντζόγλου</a:t>
            </a:r>
            <a:r>
              <a:rPr lang="en-US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	</a:t>
            </a:r>
            <a:r>
              <a:rPr lang="el-GR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10015</a:t>
            </a:r>
          </a:p>
          <a:p>
            <a:pPr>
              <a:lnSpc>
                <a:spcPts val="1680"/>
              </a:lnSpc>
            </a:pPr>
            <a:r>
              <a:rPr lang="el-GR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Καμπουρίδου Ηλιάνα	</a:t>
            </a:r>
            <a:r>
              <a:rPr lang="en-US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	</a:t>
            </a:r>
            <a:r>
              <a:rPr lang="el-GR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10169</a:t>
            </a:r>
            <a:endParaRPr lang="en-US" sz="1600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7151735" y="2894253"/>
            <a:ext cx="924904" cy="1182027"/>
          </a:xfrm>
          <a:custGeom>
            <a:avLst/>
            <a:gdLst/>
            <a:ahLst/>
            <a:cxnLst/>
            <a:rect l="l" t="t" r="r" b="b"/>
            <a:pathLst>
              <a:path w="1849808" h="2364054">
                <a:moveTo>
                  <a:pt x="0" y="0"/>
                </a:moveTo>
                <a:lnTo>
                  <a:pt x="1849808" y="0"/>
                </a:lnTo>
                <a:lnTo>
                  <a:pt x="1849808" y="2364054"/>
                </a:lnTo>
                <a:lnTo>
                  <a:pt x="0" y="23640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8" name="AutoShape 8"/>
          <p:cNvSpPr/>
          <p:nvPr/>
        </p:nvSpPr>
        <p:spPr>
          <a:xfrm rot="5382704">
            <a:off x="3625376" y="535000"/>
            <a:ext cx="1893249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9" name="Freeform 9"/>
          <p:cNvSpPr/>
          <p:nvPr/>
        </p:nvSpPr>
        <p:spPr>
          <a:xfrm>
            <a:off x="-1409972" y="3356565"/>
            <a:ext cx="6359031" cy="728070"/>
          </a:xfrm>
          <a:custGeom>
            <a:avLst/>
            <a:gdLst/>
            <a:ahLst/>
            <a:cxnLst/>
            <a:rect l="l" t="t" r="r" b="b"/>
            <a:pathLst>
              <a:path w="12718062" h="1456140">
                <a:moveTo>
                  <a:pt x="0" y="0"/>
                </a:moveTo>
                <a:lnTo>
                  <a:pt x="12718062" y="0"/>
                </a:lnTo>
                <a:lnTo>
                  <a:pt x="12718062" y="1456140"/>
                </a:lnTo>
                <a:lnTo>
                  <a:pt x="0" y="14561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B625A-3AAE-027B-B620-1FE048323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EFB0D60-CC06-61BC-BE95-E510F3572AD9}"/>
              </a:ext>
            </a:extLst>
          </p:cNvPr>
          <p:cNvSpPr/>
          <p:nvPr/>
        </p:nvSpPr>
        <p:spPr>
          <a:xfrm rot="5344816">
            <a:off x="4275300" y="90975"/>
            <a:ext cx="593402" cy="0"/>
          </a:xfrm>
          <a:prstGeom prst="line">
            <a:avLst/>
          </a:prstGeom>
          <a:ln w="9525" cap="rnd">
            <a:solidFill>
              <a:srgbClr val="3B3A3A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58DCA83-A3BC-E8BC-7543-FB2D39E6B2F9}"/>
              </a:ext>
            </a:extLst>
          </p:cNvPr>
          <p:cNvSpPr/>
          <p:nvPr/>
        </p:nvSpPr>
        <p:spPr>
          <a:xfrm>
            <a:off x="5114449" y="4759328"/>
            <a:ext cx="4331601" cy="384175"/>
          </a:xfrm>
          <a:custGeom>
            <a:avLst/>
            <a:gdLst/>
            <a:ahLst/>
            <a:cxnLst/>
            <a:rect l="l" t="t" r="r" b="b"/>
            <a:pathLst>
              <a:path w="8663202" h="768350">
                <a:moveTo>
                  <a:pt x="0" y="0"/>
                </a:moveTo>
                <a:lnTo>
                  <a:pt x="8663202" y="0"/>
                </a:lnTo>
                <a:lnTo>
                  <a:pt x="8663202" y="768350"/>
                </a:lnTo>
                <a:lnTo>
                  <a:pt x="0" y="768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902DCC0-B04F-6087-E168-076575295A81}"/>
              </a:ext>
            </a:extLst>
          </p:cNvPr>
          <p:cNvSpPr/>
          <p:nvPr/>
        </p:nvSpPr>
        <p:spPr>
          <a:xfrm>
            <a:off x="671477" y="204283"/>
            <a:ext cx="8774562" cy="983466"/>
          </a:xfrm>
          <a:custGeom>
            <a:avLst/>
            <a:gdLst/>
            <a:ahLst/>
            <a:cxnLst/>
            <a:rect l="l" t="t" r="r" b="b"/>
            <a:pathLst>
              <a:path w="17549124" h="1966932">
                <a:moveTo>
                  <a:pt x="0" y="0"/>
                </a:moveTo>
                <a:lnTo>
                  <a:pt x="17549124" y="0"/>
                </a:lnTo>
                <a:lnTo>
                  <a:pt x="17549124" y="1966932"/>
                </a:lnTo>
                <a:lnTo>
                  <a:pt x="0" y="19669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B91AB27-00AF-8C9A-9FCC-EAFC749F9A28}"/>
              </a:ext>
            </a:extLst>
          </p:cNvPr>
          <p:cNvSpPr/>
          <p:nvPr/>
        </p:nvSpPr>
        <p:spPr>
          <a:xfrm>
            <a:off x="7364555" y="4625204"/>
            <a:ext cx="1793331" cy="532196"/>
          </a:xfrm>
          <a:custGeom>
            <a:avLst/>
            <a:gdLst/>
            <a:ahLst/>
            <a:cxnLst/>
            <a:rect l="l" t="t" r="r" b="b"/>
            <a:pathLst>
              <a:path w="3586662" h="1064392">
                <a:moveTo>
                  <a:pt x="0" y="0"/>
                </a:moveTo>
                <a:lnTo>
                  <a:pt x="3586662" y="0"/>
                </a:lnTo>
                <a:lnTo>
                  <a:pt x="3586662" y="1064392"/>
                </a:lnTo>
                <a:lnTo>
                  <a:pt x="0" y="1064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4E29FBF-322B-B0D7-129F-58355722E4FD}"/>
              </a:ext>
            </a:extLst>
          </p:cNvPr>
          <p:cNvSpPr/>
          <p:nvPr/>
        </p:nvSpPr>
        <p:spPr>
          <a:xfrm>
            <a:off x="344063" y="4453708"/>
            <a:ext cx="1210309" cy="689783"/>
          </a:xfrm>
          <a:custGeom>
            <a:avLst/>
            <a:gdLst/>
            <a:ahLst/>
            <a:cxnLst/>
            <a:rect l="l" t="t" r="r" b="b"/>
            <a:pathLst>
              <a:path w="2420618" h="1379566">
                <a:moveTo>
                  <a:pt x="0" y="0"/>
                </a:moveTo>
                <a:lnTo>
                  <a:pt x="2420618" y="0"/>
                </a:lnTo>
                <a:lnTo>
                  <a:pt x="2420618" y="1379566"/>
                </a:lnTo>
                <a:lnTo>
                  <a:pt x="0" y="1379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78B450E-FCE4-7B6D-B4C2-1AB7EB9C6FD4}"/>
              </a:ext>
            </a:extLst>
          </p:cNvPr>
          <p:cNvSpPr txBox="1"/>
          <p:nvPr/>
        </p:nvSpPr>
        <p:spPr>
          <a:xfrm>
            <a:off x="765713" y="481213"/>
            <a:ext cx="7612575" cy="360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l-GR" sz="2400" b="1" dirty="0">
                <a:solidFill>
                  <a:schemeClr val="accent6"/>
                </a:solidFill>
                <a:latin typeface="+mj-lt"/>
                <a:ea typeface="Arimo"/>
                <a:cs typeface="Arimo"/>
                <a:sym typeface="Arimo"/>
              </a:rPr>
              <a:t>Μελέτη Περίπτωσης</a:t>
            </a:r>
            <a:endParaRPr lang="en-US" sz="2400" b="1" dirty="0">
              <a:solidFill>
                <a:schemeClr val="accent6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pic>
        <p:nvPicPr>
          <p:cNvPr id="17" name="Εικόνα 16">
            <a:extLst>
              <a:ext uri="{FF2B5EF4-FFF2-40B4-BE49-F238E27FC236}">
                <a16:creationId xmlns:a16="http://schemas.microsoft.com/office/drawing/2014/main" id="{BB4C8A8C-5977-F6C6-CD66-E83D1FDFA3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1404" y="975949"/>
            <a:ext cx="3898882" cy="32780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076553B-D537-2C8C-B904-2ED90D290686}"/>
              </a:ext>
            </a:extLst>
          </p:cNvPr>
          <p:cNvSpPr txBox="1"/>
          <p:nvPr/>
        </p:nvSpPr>
        <p:spPr>
          <a:xfrm>
            <a:off x="837014" y="1014753"/>
            <a:ext cx="3346434" cy="257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l-GR" b="1" kern="100" dirty="0">
                <a:solidFill>
                  <a:schemeClr val="accent6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Ανάλυση και  Σύγκριση</a:t>
            </a:r>
            <a:r>
              <a:rPr lang="el-GR" b="1" kern="100" dirty="0">
                <a:solidFill>
                  <a:schemeClr val="accent6"/>
                </a:solidFill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l-GR" b="1" kern="100" dirty="0">
              <a:solidFill>
                <a:schemeClr val="accent6"/>
              </a:solidFill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kern="100" dirty="0">
                <a:solidFill>
                  <a:schemeClr val="accent6"/>
                </a:solidFill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FMEA-POFIA</a:t>
            </a:r>
            <a:endParaRPr lang="en-US" kern="100" dirty="0">
              <a:solidFill>
                <a:schemeClr val="accent6"/>
              </a:solidFill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kern="100" dirty="0">
                <a:solidFill>
                  <a:schemeClr val="accent6"/>
                </a:solidFill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FMEA-POFIA-ARC</a:t>
            </a:r>
            <a:endParaRPr lang="el-GR" kern="100" dirty="0">
              <a:solidFill>
                <a:schemeClr val="accent6"/>
              </a:solidFill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kern="100" dirty="0">
                <a:solidFill>
                  <a:schemeClr val="accent6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FMEA 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kern="100" dirty="0">
                <a:solidFill>
                  <a:schemeClr val="accent6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 FMEA με </a:t>
            </a:r>
            <a:r>
              <a:rPr lang="el-GR" kern="100" dirty="0" err="1">
                <a:solidFill>
                  <a:schemeClr val="accent6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TFNs</a:t>
            </a:r>
            <a:endParaRPr lang="el-GR" kern="100" dirty="0">
              <a:solidFill>
                <a:schemeClr val="accent6"/>
              </a:solidFill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l-GR" sz="1300" kern="100" dirty="0">
                <a:solidFill>
                  <a:schemeClr val="accent6"/>
                </a:solidFill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Χρησιμοποιήθηκε ι</a:t>
            </a:r>
            <a:r>
              <a:rPr lang="el-GR" sz="1300" kern="100" dirty="0">
                <a:solidFill>
                  <a:schemeClr val="accent6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στορικό δεδομένων ατυχημάτων του κινεζικού RDNGTS από το 1986 έως το 2017 για κάθε δείκτη.</a:t>
            </a:r>
            <a:endParaRPr lang="el-GR" sz="1300" dirty="0">
              <a:solidFill>
                <a:schemeClr val="accent6"/>
              </a:solidFill>
              <a:latin typeface="+mn-lt"/>
            </a:endParaRPr>
          </a:p>
        </p:txBody>
      </p:sp>
      <p:grpSp>
        <p:nvGrpSpPr>
          <p:cNvPr id="88" name="Google Shape;7658;p61">
            <a:extLst>
              <a:ext uri="{FF2B5EF4-FFF2-40B4-BE49-F238E27FC236}">
                <a16:creationId xmlns:a16="http://schemas.microsoft.com/office/drawing/2014/main" id="{85C364F7-04E1-3E4B-ED16-CB32090B9A60}"/>
              </a:ext>
            </a:extLst>
          </p:cNvPr>
          <p:cNvGrpSpPr/>
          <p:nvPr/>
        </p:nvGrpSpPr>
        <p:grpSpPr>
          <a:xfrm>
            <a:off x="1280488" y="3640261"/>
            <a:ext cx="1430711" cy="751237"/>
            <a:chOff x="5159450" y="1919950"/>
            <a:chExt cx="1541050" cy="862500"/>
          </a:xfrm>
        </p:grpSpPr>
        <p:sp>
          <p:nvSpPr>
            <p:cNvPr id="89" name="Google Shape;7659;p61">
              <a:extLst>
                <a:ext uri="{FF2B5EF4-FFF2-40B4-BE49-F238E27FC236}">
                  <a16:creationId xmlns:a16="http://schemas.microsoft.com/office/drawing/2014/main" id="{1823869E-D6F0-C138-21A2-150337D4AF78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rgbClr val="5F7D95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l-GR"/>
            </a:p>
          </p:txBody>
        </p:sp>
        <p:grpSp>
          <p:nvGrpSpPr>
            <p:cNvPr id="90" name="Google Shape;7660;p61">
              <a:extLst>
                <a:ext uri="{FF2B5EF4-FFF2-40B4-BE49-F238E27FC236}">
                  <a16:creationId xmlns:a16="http://schemas.microsoft.com/office/drawing/2014/main" id="{B9B9996A-53A4-9F02-4D8E-396B2663CEFD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91" name="Google Shape;7661;p61">
                <a:extLst>
                  <a:ext uri="{FF2B5EF4-FFF2-40B4-BE49-F238E27FC236}">
                    <a16:creationId xmlns:a16="http://schemas.microsoft.com/office/drawing/2014/main" id="{4721F1BA-D2C7-8891-2F6D-5023ED198927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7662;p61">
                <a:extLst>
                  <a:ext uri="{FF2B5EF4-FFF2-40B4-BE49-F238E27FC236}">
                    <a16:creationId xmlns:a16="http://schemas.microsoft.com/office/drawing/2014/main" id="{8ED11FA1-25E8-00ED-835A-E70C8F41C018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48372740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AE472-C5C2-B8C9-E115-B2608A3A9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9180024-61FE-9678-6E66-BDABDE9D00C5}"/>
              </a:ext>
            </a:extLst>
          </p:cNvPr>
          <p:cNvSpPr/>
          <p:nvPr/>
        </p:nvSpPr>
        <p:spPr>
          <a:xfrm rot="5344816">
            <a:off x="4275300" y="90975"/>
            <a:ext cx="593402" cy="0"/>
          </a:xfrm>
          <a:prstGeom prst="line">
            <a:avLst/>
          </a:prstGeom>
          <a:ln w="9525" cap="rnd">
            <a:solidFill>
              <a:srgbClr val="3B3A3A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1306EB1-4F03-7A2C-8EC9-D5C14F95D71A}"/>
              </a:ext>
            </a:extLst>
          </p:cNvPr>
          <p:cNvSpPr/>
          <p:nvPr/>
        </p:nvSpPr>
        <p:spPr>
          <a:xfrm>
            <a:off x="5114449" y="4759328"/>
            <a:ext cx="4331601" cy="384175"/>
          </a:xfrm>
          <a:custGeom>
            <a:avLst/>
            <a:gdLst/>
            <a:ahLst/>
            <a:cxnLst/>
            <a:rect l="l" t="t" r="r" b="b"/>
            <a:pathLst>
              <a:path w="8663202" h="768350">
                <a:moveTo>
                  <a:pt x="0" y="0"/>
                </a:moveTo>
                <a:lnTo>
                  <a:pt x="8663202" y="0"/>
                </a:lnTo>
                <a:lnTo>
                  <a:pt x="8663202" y="768350"/>
                </a:lnTo>
                <a:lnTo>
                  <a:pt x="0" y="768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6C0BA9B-D016-C0E1-E0C6-1FED53E458DB}"/>
              </a:ext>
            </a:extLst>
          </p:cNvPr>
          <p:cNvSpPr/>
          <p:nvPr/>
        </p:nvSpPr>
        <p:spPr>
          <a:xfrm>
            <a:off x="671477" y="204283"/>
            <a:ext cx="8774562" cy="983466"/>
          </a:xfrm>
          <a:custGeom>
            <a:avLst/>
            <a:gdLst/>
            <a:ahLst/>
            <a:cxnLst/>
            <a:rect l="l" t="t" r="r" b="b"/>
            <a:pathLst>
              <a:path w="17549124" h="1966932">
                <a:moveTo>
                  <a:pt x="0" y="0"/>
                </a:moveTo>
                <a:lnTo>
                  <a:pt x="17549124" y="0"/>
                </a:lnTo>
                <a:lnTo>
                  <a:pt x="17549124" y="1966932"/>
                </a:lnTo>
                <a:lnTo>
                  <a:pt x="0" y="19669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11F54F8-239A-87FC-974B-FF703522FCE4}"/>
              </a:ext>
            </a:extLst>
          </p:cNvPr>
          <p:cNvSpPr/>
          <p:nvPr/>
        </p:nvSpPr>
        <p:spPr>
          <a:xfrm>
            <a:off x="7364555" y="4625204"/>
            <a:ext cx="1793331" cy="532196"/>
          </a:xfrm>
          <a:custGeom>
            <a:avLst/>
            <a:gdLst/>
            <a:ahLst/>
            <a:cxnLst/>
            <a:rect l="l" t="t" r="r" b="b"/>
            <a:pathLst>
              <a:path w="3586662" h="1064392">
                <a:moveTo>
                  <a:pt x="0" y="0"/>
                </a:moveTo>
                <a:lnTo>
                  <a:pt x="3586662" y="0"/>
                </a:lnTo>
                <a:lnTo>
                  <a:pt x="3586662" y="1064392"/>
                </a:lnTo>
                <a:lnTo>
                  <a:pt x="0" y="1064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E5ECA12-046F-3EAE-4E50-09B2CDCFC16E}"/>
              </a:ext>
            </a:extLst>
          </p:cNvPr>
          <p:cNvSpPr/>
          <p:nvPr/>
        </p:nvSpPr>
        <p:spPr>
          <a:xfrm>
            <a:off x="344063" y="4453708"/>
            <a:ext cx="1210309" cy="689783"/>
          </a:xfrm>
          <a:custGeom>
            <a:avLst/>
            <a:gdLst/>
            <a:ahLst/>
            <a:cxnLst/>
            <a:rect l="l" t="t" r="r" b="b"/>
            <a:pathLst>
              <a:path w="2420618" h="1379566">
                <a:moveTo>
                  <a:pt x="0" y="0"/>
                </a:moveTo>
                <a:lnTo>
                  <a:pt x="2420618" y="0"/>
                </a:lnTo>
                <a:lnTo>
                  <a:pt x="2420618" y="1379566"/>
                </a:lnTo>
                <a:lnTo>
                  <a:pt x="0" y="1379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AE0C99E-7F99-D076-B154-4B393A629A8C}"/>
              </a:ext>
            </a:extLst>
          </p:cNvPr>
          <p:cNvSpPr txBox="1"/>
          <p:nvPr/>
        </p:nvSpPr>
        <p:spPr>
          <a:xfrm>
            <a:off x="765713" y="481213"/>
            <a:ext cx="7612575" cy="360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l-GR" sz="2400" b="1" dirty="0">
                <a:solidFill>
                  <a:schemeClr val="accent6"/>
                </a:solidFill>
                <a:latin typeface="+mj-lt"/>
                <a:ea typeface="Arimo"/>
                <a:cs typeface="Arimo"/>
                <a:sym typeface="Arimo"/>
              </a:rPr>
              <a:t>Αποτελέσματα</a:t>
            </a:r>
            <a:endParaRPr lang="en-US" sz="2400" b="1" dirty="0">
              <a:solidFill>
                <a:schemeClr val="accent6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308193DE-FDE5-F656-A798-6E95093E8A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8008" y="1073156"/>
            <a:ext cx="5933494" cy="22005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26D0B3-41F9-A631-4DCF-3924AF5847A3}"/>
              </a:ext>
            </a:extLst>
          </p:cNvPr>
          <p:cNvSpPr txBox="1"/>
          <p:nvPr/>
        </p:nvSpPr>
        <p:spPr>
          <a:xfrm>
            <a:off x="344063" y="765717"/>
            <a:ext cx="223558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kern="100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      Πιο </a:t>
            </a:r>
            <a:r>
              <a:rPr lang="el-GR" kern="1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επικίνδυνοι</a:t>
            </a:r>
            <a:r>
              <a:rPr lang="el-GR" kern="100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     </a:t>
            </a:r>
            <a:r>
              <a:rPr lang="el-GR" kern="100" dirty="0" err="1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υποδείκτες</a:t>
            </a:r>
            <a:r>
              <a:rPr lang="el-GR" kern="100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 κινδύνου: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l-GR" sz="1300" kern="100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έλλειψη γνώσεων εργαζομένων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l-GR" sz="1300" kern="100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αποτυχία συστήματος μεταφοράς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l-GR" sz="1300" kern="100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επικίνδυνη φύση του υλικού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l-GR" sz="1300" kern="100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κατάσταση των γραμμών αποτυχία  διαχείρισης ποιοτικών πιστοποιήσεων</a:t>
            </a:r>
          </a:p>
          <a:p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03B31-BB33-B5B6-C39E-470E234754F7}"/>
              </a:ext>
            </a:extLst>
          </p:cNvPr>
          <p:cNvSpPr txBox="1"/>
          <p:nvPr/>
        </p:nvSpPr>
        <p:spPr>
          <a:xfrm>
            <a:off x="2579649" y="3859331"/>
            <a:ext cx="2393860" cy="69249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l-GR" sz="1300" kern="100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ο ανθρώπινος κίνδυνος θα πρέπει να λαμβάνεται σοβαρά υπόψη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E2194F-C80B-348B-A147-8A15D606F360}"/>
              </a:ext>
            </a:extLst>
          </p:cNvPr>
          <p:cNvSpPr txBox="1"/>
          <p:nvPr/>
        </p:nvSpPr>
        <p:spPr>
          <a:xfrm>
            <a:off x="671477" y="3995154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kern="1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Συμπεράσματα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9F22F-86BE-964C-C16F-94F7D95044B4}"/>
              </a:ext>
            </a:extLst>
          </p:cNvPr>
          <p:cNvSpPr txBox="1"/>
          <p:nvPr/>
        </p:nvSpPr>
        <p:spPr>
          <a:xfrm>
            <a:off x="5389821" y="3836248"/>
            <a:ext cx="3173465" cy="70102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lang="el-GR" sz="1300" kern="100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τα αποτελέσματα των προτεινόμενων προσεγγίσεων είναι πιο αξιόπιστα από FMEA και FMEA με </a:t>
            </a:r>
            <a:r>
              <a:rPr lang="el-GR" sz="1300" kern="100" dirty="0" err="1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TFNs</a:t>
            </a:r>
            <a:r>
              <a:rPr lang="el-GR" sz="1300" kern="100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2" name="Google Shape;8316;p62">
            <a:extLst>
              <a:ext uri="{FF2B5EF4-FFF2-40B4-BE49-F238E27FC236}">
                <a16:creationId xmlns:a16="http://schemas.microsoft.com/office/drawing/2014/main" id="{532E9E33-6EF3-591E-28E9-3F2DDD19EB2A}"/>
              </a:ext>
            </a:extLst>
          </p:cNvPr>
          <p:cNvGrpSpPr/>
          <p:nvPr/>
        </p:nvGrpSpPr>
        <p:grpSpPr>
          <a:xfrm>
            <a:off x="235631" y="676479"/>
            <a:ext cx="388728" cy="330692"/>
            <a:chOff x="3569125" y="3702947"/>
            <a:chExt cx="388728" cy="330692"/>
          </a:xfrm>
        </p:grpSpPr>
        <p:sp>
          <p:nvSpPr>
            <p:cNvPr id="14" name="Google Shape;8317;p62">
              <a:extLst>
                <a:ext uri="{FF2B5EF4-FFF2-40B4-BE49-F238E27FC236}">
                  <a16:creationId xmlns:a16="http://schemas.microsoft.com/office/drawing/2014/main" id="{63488F60-2BD2-D34C-8018-9CCDA59F943E}"/>
                </a:ext>
              </a:extLst>
            </p:cNvPr>
            <p:cNvSpPr/>
            <p:nvPr/>
          </p:nvSpPr>
          <p:spPr>
            <a:xfrm>
              <a:off x="3569125" y="3702947"/>
              <a:ext cx="388728" cy="330692"/>
            </a:xfrm>
            <a:custGeom>
              <a:avLst/>
              <a:gdLst/>
              <a:ahLst/>
              <a:cxnLst/>
              <a:rect l="l" t="t" r="r" b="b"/>
              <a:pathLst>
                <a:path w="14796" h="12587" extrusionOk="0">
                  <a:moveTo>
                    <a:pt x="7402" y="0"/>
                  </a:moveTo>
                  <a:cubicBezTo>
                    <a:pt x="6946" y="0"/>
                    <a:pt x="6490" y="226"/>
                    <a:pt x="6230" y="677"/>
                  </a:cubicBezTo>
                  <a:lnTo>
                    <a:pt x="521" y="10555"/>
                  </a:lnTo>
                  <a:cubicBezTo>
                    <a:pt x="1" y="11456"/>
                    <a:pt x="653" y="12587"/>
                    <a:pt x="1693" y="12587"/>
                  </a:cubicBezTo>
                  <a:lnTo>
                    <a:pt x="13103" y="12587"/>
                  </a:lnTo>
                  <a:cubicBezTo>
                    <a:pt x="14144" y="12587"/>
                    <a:pt x="14796" y="11456"/>
                    <a:pt x="14275" y="10555"/>
                  </a:cubicBezTo>
                  <a:lnTo>
                    <a:pt x="8574" y="671"/>
                  </a:lnTo>
                  <a:cubicBezTo>
                    <a:pt x="8311" y="224"/>
                    <a:pt x="7856" y="0"/>
                    <a:pt x="740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318;p62">
              <a:extLst>
                <a:ext uri="{FF2B5EF4-FFF2-40B4-BE49-F238E27FC236}">
                  <a16:creationId xmlns:a16="http://schemas.microsoft.com/office/drawing/2014/main" id="{B6CFFB7D-619D-90E3-1867-AA05B869E9C8}"/>
                </a:ext>
              </a:extLst>
            </p:cNvPr>
            <p:cNvSpPr/>
            <p:nvPr/>
          </p:nvSpPr>
          <p:spPr>
            <a:xfrm>
              <a:off x="3607036" y="3733135"/>
              <a:ext cx="313089" cy="270265"/>
            </a:xfrm>
            <a:custGeom>
              <a:avLst/>
              <a:gdLst/>
              <a:ahLst/>
              <a:cxnLst/>
              <a:rect l="l" t="t" r="r" b="b"/>
              <a:pathLst>
                <a:path w="11917" h="10287" extrusionOk="0">
                  <a:moveTo>
                    <a:pt x="5959" y="0"/>
                  </a:moveTo>
                  <a:cubicBezTo>
                    <a:pt x="5891" y="0"/>
                    <a:pt x="5823" y="35"/>
                    <a:pt x="5785" y="104"/>
                  </a:cubicBezTo>
                  <a:lnTo>
                    <a:pt x="77" y="9981"/>
                  </a:lnTo>
                  <a:cubicBezTo>
                    <a:pt x="1" y="10120"/>
                    <a:pt x="98" y="10286"/>
                    <a:pt x="250" y="10286"/>
                  </a:cubicBezTo>
                  <a:lnTo>
                    <a:pt x="11667" y="10286"/>
                  </a:lnTo>
                  <a:cubicBezTo>
                    <a:pt x="11820" y="10286"/>
                    <a:pt x="11917" y="10120"/>
                    <a:pt x="11841" y="9981"/>
                  </a:cubicBezTo>
                  <a:lnTo>
                    <a:pt x="6132" y="104"/>
                  </a:lnTo>
                  <a:cubicBezTo>
                    <a:pt x="6094" y="35"/>
                    <a:pt x="6026" y="0"/>
                    <a:pt x="5959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319;p62">
              <a:extLst>
                <a:ext uri="{FF2B5EF4-FFF2-40B4-BE49-F238E27FC236}">
                  <a16:creationId xmlns:a16="http://schemas.microsoft.com/office/drawing/2014/main" id="{7D916796-55E6-CB88-BBF9-9E34FEA47534}"/>
                </a:ext>
              </a:extLst>
            </p:cNvPr>
            <p:cNvSpPr/>
            <p:nvPr/>
          </p:nvSpPr>
          <p:spPr>
            <a:xfrm>
              <a:off x="3731489" y="3930126"/>
              <a:ext cx="55987" cy="47816"/>
            </a:xfrm>
            <a:custGeom>
              <a:avLst/>
              <a:gdLst/>
              <a:ahLst/>
              <a:cxnLst/>
              <a:rect l="l" t="t" r="r" b="b"/>
              <a:pathLst>
                <a:path w="2131" h="1820" extrusionOk="0">
                  <a:moveTo>
                    <a:pt x="1215" y="0"/>
                  </a:moveTo>
                  <a:cubicBezTo>
                    <a:pt x="410" y="0"/>
                    <a:pt x="1" y="978"/>
                    <a:pt x="577" y="1554"/>
                  </a:cubicBezTo>
                  <a:cubicBezTo>
                    <a:pt x="760" y="1738"/>
                    <a:pt x="988" y="1820"/>
                    <a:pt x="1211" y="1820"/>
                  </a:cubicBezTo>
                  <a:cubicBezTo>
                    <a:pt x="1679" y="1820"/>
                    <a:pt x="2130" y="1458"/>
                    <a:pt x="2130" y="909"/>
                  </a:cubicBezTo>
                  <a:cubicBezTo>
                    <a:pt x="2130" y="409"/>
                    <a:pt x="1721" y="0"/>
                    <a:pt x="121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320;p62">
              <a:extLst>
                <a:ext uri="{FF2B5EF4-FFF2-40B4-BE49-F238E27FC236}">
                  <a16:creationId xmlns:a16="http://schemas.microsoft.com/office/drawing/2014/main" id="{D244E187-4DE7-EDD1-7F2A-7763E8649357}"/>
                </a:ext>
              </a:extLst>
            </p:cNvPr>
            <p:cNvSpPr/>
            <p:nvPr/>
          </p:nvSpPr>
          <p:spPr>
            <a:xfrm>
              <a:off x="3742812" y="3798185"/>
              <a:ext cx="41379" cy="112446"/>
            </a:xfrm>
            <a:custGeom>
              <a:avLst/>
              <a:gdLst/>
              <a:ahLst/>
              <a:cxnLst/>
              <a:rect l="l" t="t" r="r" b="b"/>
              <a:pathLst>
                <a:path w="1575" h="4280" extrusionOk="0">
                  <a:moveTo>
                    <a:pt x="534" y="0"/>
                  </a:moveTo>
                  <a:cubicBezTo>
                    <a:pt x="236" y="0"/>
                    <a:pt x="0" y="236"/>
                    <a:pt x="0" y="534"/>
                  </a:cubicBezTo>
                  <a:lnTo>
                    <a:pt x="0" y="3746"/>
                  </a:lnTo>
                  <a:cubicBezTo>
                    <a:pt x="0" y="4037"/>
                    <a:pt x="236" y="4280"/>
                    <a:pt x="534" y="4280"/>
                  </a:cubicBezTo>
                  <a:lnTo>
                    <a:pt x="1040" y="4280"/>
                  </a:lnTo>
                  <a:cubicBezTo>
                    <a:pt x="1339" y="4280"/>
                    <a:pt x="1575" y="4037"/>
                    <a:pt x="1575" y="3746"/>
                  </a:cubicBezTo>
                  <a:lnTo>
                    <a:pt x="1575" y="534"/>
                  </a:lnTo>
                  <a:cubicBezTo>
                    <a:pt x="1575" y="236"/>
                    <a:pt x="1339" y="0"/>
                    <a:pt x="104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0339;p64">
            <a:extLst>
              <a:ext uri="{FF2B5EF4-FFF2-40B4-BE49-F238E27FC236}">
                <a16:creationId xmlns:a16="http://schemas.microsoft.com/office/drawing/2014/main" id="{1D02070D-24D0-A0E9-D516-F890C72F6C0B}"/>
              </a:ext>
            </a:extLst>
          </p:cNvPr>
          <p:cNvGrpSpPr/>
          <p:nvPr/>
        </p:nvGrpSpPr>
        <p:grpSpPr>
          <a:xfrm>
            <a:off x="265248" y="4001121"/>
            <a:ext cx="395607" cy="318928"/>
            <a:chOff x="2189681" y="3821606"/>
            <a:chExt cx="395607" cy="318928"/>
          </a:xfrm>
        </p:grpSpPr>
        <p:sp>
          <p:nvSpPr>
            <p:cNvPr id="19" name="Google Shape;10340;p64">
              <a:extLst>
                <a:ext uri="{FF2B5EF4-FFF2-40B4-BE49-F238E27FC236}">
                  <a16:creationId xmlns:a16="http://schemas.microsoft.com/office/drawing/2014/main" id="{2387B2CD-FFA1-B181-4402-1C1A39921327}"/>
                </a:ext>
              </a:extLst>
            </p:cNvPr>
            <p:cNvSpPr/>
            <p:nvPr/>
          </p:nvSpPr>
          <p:spPr>
            <a:xfrm>
              <a:off x="2189681" y="3846973"/>
              <a:ext cx="395607" cy="293561"/>
            </a:xfrm>
            <a:custGeom>
              <a:avLst/>
              <a:gdLst/>
              <a:ahLst/>
              <a:cxnLst/>
              <a:rect l="l" t="t" r="r" b="b"/>
              <a:pathLst>
                <a:path w="15065" h="11179" extrusionOk="0">
                  <a:moveTo>
                    <a:pt x="728" y="1"/>
                  </a:moveTo>
                  <a:cubicBezTo>
                    <a:pt x="326" y="1"/>
                    <a:pt x="1" y="326"/>
                    <a:pt x="1" y="728"/>
                  </a:cubicBezTo>
                  <a:lnTo>
                    <a:pt x="1" y="10451"/>
                  </a:lnTo>
                  <a:cubicBezTo>
                    <a:pt x="1" y="10853"/>
                    <a:pt x="326" y="11179"/>
                    <a:pt x="728" y="11179"/>
                  </a:cubicBezTo>
                  <a:lnTo>
                    <a:pt x="14337" y="11179"/>
                  </a:lnTo>
                  <a:cubicBezTo>
                    <a:pt x="14739" y="11179"/>
                    <a:pt x="15064" y="10853"/>
                    <a:pt x="15064" y="10451"/>
                  </a:cubicBezTo>
                  <a:lnTo>
                    <a:pt x="15064" y="728"/>
                  </a:lnTo>
                  <a:cubicBezTo>
                    <a:pt x="15064" y="326"/>
                    <a:pt x="14739" y="1"/>
                    <a:pt x="14337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341;p64">
              <a:extLst>
                <a:ext uri="{FF2B5EF4-FFF2-40B4-BE49-F238E27FC236}">
                  <a16:creationId xmlns:a16="http://schemas.microsoft.com/office/drawing/2014/main" id="{CE22D894-1833-3AC4-48C2-2002A4460FD9}"/>
                </a:ext>
              </a:extLst>
            </p:cNvPr>
            <p:cNvSpPr/>
            <p:nvPr/>
          </p:nvSpPr>
          <p:spPr>
            <a:xfrm>
              <a:off x="2189681" y="3846973"/>
              <a:ext cx="395607" cy="38235"/>
            </a:xfrm>
            <a:custGeom>
              <a:avLst/>
              <a:gdLst/>
              <a:ahLst/>
              <a:cxnLst/>
              <a:rect l="l" t="t" r="r" b="b"/>
              <a:pathLst>
                <a:path w="15065" h="1456" extrusionOk="0">
                  <a:moveTo>
                    <a:pt x="728" y="1"/>
                  </a:moveTo>
                  <a:cubicBezTo>
                    <a:pt x="326" y="1"/>
                    <a:pt x="1" y="326"/>
                    <a:pt x="1" y="728"/>
                  </a:cubicBezTo>
                  <a:lnTo>
                    <a:pt x="1" y="1455"/>
                  </a:lnTo>
                  <a:lnTo>
                    <a:pt x="15064" y="1455"/>
                  </a:lnTo>
                  <a:lnTo>
                    <a:pt x="15064" y="728"/>
                  </a:lnTo>
                  <a:cubicBezTo>
                    <a:pt x="15064" y="326"/>
                    <a:pt x="14739" y="1"/>
                    <a:pt x="14337" y="1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342;p64">
              <a:extLst>
                <a:ext uri="{FF2B5EF4-FFF2-40B4-BE49-F238E27FC236}">
                  <a16:creationId xmlns:a16="http://schemas.microsoft.com/office/drawing/2014/main" id="{E2E67EBF-1331-F620-E9B6-E7FB935D89CB}"/>
                </a:ext>
              </a:extLst>
            </p:cNvPr>
            <p:cNvSpPr/>
            <p:nvPr/>
          </p:nvSpPr>
          <p:spPr>
            <a:xfrm>
              <a:off x="2215075" y="3847235"/>
              <a:ext cx="51286" cy="25393"/>
            </a:xfrm>
            <a:custGeom>
              <a:avLst/>
              <a:gdLst/>
              <a:ahLst/>
              <a:cxnLst/>
              <a:rect l="l" t="t" r="r" b="b"/>
              <a:pathLst>
                <a:path w="1953" h="967" extrusionOk="0">
                  <a:moveTo>
                    <a:pt x="10" y="0"/>
                  </a:moveTo>
                  <a:lnTo>
                    <a:pt x="10" y="239"/>
                  </a:lnTo>
                  <a:cubicBezTo>
                    <a:pt x="0" y="641"/>
                    <a:pt x="335" y="967"/>
                    <a:pt x="737" y="967"/>
                  </a:cubicBezTo>
                  <a:lnTo>
                    <a:pt x="1225" y="967"/>
                  </a:lnTo>
                  <a:cubicBezTo>
                    <a:pt x="1627" y="967"/>
                    <a:pt x="1953" y="641"/>
                    <a:pt x="1953" y="239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343;p64">
              <a:extLst>
                <a:ext uri="{FF2B5EF4-FFF2-40B4-BE49-F238E27FC236}">
                  <a16:creationId xmlns:a16="http://schemas.microsoft.com/office/drawing/2014/main" id="{01DAC112-BB73-C216-67C6-9AAD8B51001B}"/>
                </a:ext>
              </a:extLst>
            </p:cNvPr>
            <p:cNvSpPr/>
            <p:nvPr/>
          </p:nvSpPr>
          <p:spPr>
            <a:xfrm>
              <a:off x="2508609" y="3847235"/>
              <a:ext cx="51286" cy="25393"/>
            </a:xfrm>
            <a:custGeom>
              <a:avLst/>
              <a:gdLst/>
              <a:ahLst/>
              <a:cxnLst/>
              <a:rect l="l" t="t" r="r" b="b"/>
              <a:pathLst>
                <a:path w="1953" h="967" extrusionOk="0">
                  <a:moveTo>
                    <a:pt x="10" y="0"/>
                  </a:moveTo>
                  <a:lnTo>
                    <a:pt x="10" y="239"/>
                  </a:lnTo>
                  <a:cubicBezTo>
                    <a:pt x="1" y="641"/>
                    <a:pt x="336" y="967"/>
                    <a:pt x="737" y="967"/>
                  </a:cubicBezTo>
                  <a:lnTo>
                    <a:pt x="1226" y="967"/>
                  </a:lnTo>
                  <a:cubicBezTo>
                    <a:pt x="1628" y="967"/>
                    <a:pt x="1953" y="641"/>
                    <a:pt x="1953" y="239"/>
                  </a:cubicBezTo>
                  <a:lnTo>
                    <a:pt x="1953" y="0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344;p64">
              <a:extLst>
                <a:ext uri="{FF2B5EF4-FFF2-40B4-BE49-F238E27FC236}">
                  <a16:creationId xmlns:a16="http://schemas.microsoft.com/office/drawing/2014/main" id="{054B8EED-8F76-6879-9235-92CF4928BACE}"/>
                </a:ext>
              </a:extLst>
            </p:cNvPr>
            <p:cNvSpPr/>
            <p:nvPr/>
          </p:nvSpPr>
          <p:spPr>
            <a:xfrm>
              <a:off x="2228152" y="3821606"/>
              <a:ext cx="25393" cy="38208"/>
            </a:xfrm>
            <a:custGeom>
              <a:avLst/>
              <a:gdLst/>
              <a:ahLst/>
              <a:cxnLst/>
              <a:rect l="l" t="t" r="r" b="b"/>
              <a:pathLst>
                <a:path w="967" h="1455" extrusionOk="0">
                  <a:moveTo>
                    <a:pt x="239" y="0"/>
                  </a:moveTo>
                  <a:cubicBezTo>
                    <a:pt x="105" y="0"/>
                    <a:pt x="0" y="105"/>
                    <a:pt x="0" y="239"/>
                  </a:cubicBezTo>
                  <a:lnTo>
                    <a:pt x="0" y="1215"/>
                  </a:lnTo>
                  <a:cubicBezTo>
                    <a:pt x="0" y="1349"/>
                    <a:pt x="105" y="1455"/>
                    <a:pt x="239" y="1455"/>
                  </a:cubicBezTo>
                  <a:lnTo>
                    <a:pt x="727" y="1455"/>
                  </a:lnTo>
                  <a:cubicBezTo>
                    <a:pt x="861" y="1455"/>
                    <a:pt x="967" y="1340"/>
                    <a:pt x="967" y="1206"/>
                  </a:cubicBezTo>
                  <a:lnTo>
                    <a:pt x="967" y="239"/>
                  </a:lnTo>
                  <a:cubicBezTo>
                    <a:pt x="967" y="105"/>
                    <a:pt x="852" y="0"/>
                    <a:pt x="727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345;p64">
              <a:extLst>
                <a:ext uri="{FF2B5EF4-FFF2-40B4-BE49-F238E27FC236}">
                  <a16:creationId xmlns:a16="http://schemas.microsoft.com/office/drawing/2014/main" id="{927BC127-FA1D-ED35-653D-3A97A1DC1C98}"/>
                </a:ext>
              </a:extLst>
            </p:cNvPr>
            <p:cNvSpPr/>
            <p:nvPr/>
          </p:nvSpPr>
          <p:spPr>
            <a:xfrm>
              <a:off x="2228152" y="3821842"/>
              <a:ext cx="25393" cy="18881"/>
            </a:xfrm>
            <a:custGeom>
              <a:avLst/>
              <a:gdLst/>
              <a:ahLst/>
              <a:cxnLst/>
              <a:rect l="l" t="t" r="r" b="b"/>
              <a:pathLst>
                <a:path w="967" h="719" extrusionOk="0">
                  <a:moveTo>
                    <a:pt x="239" y="1"/>
                  </a:moveTo>
                  <a:cubicBezTo>
                    <a:pt x="105" y="1"/>
                    <a:pt x="0" y="106"/>
                    <a:pt x="0" y="240"/>
                  </a:cubicBezTo>
                  <a:lnTo>
                    <a:pt x="0" y="479"/>
                  </a:lnTo>
                  <a:cubicBezTo>
                    <a:pt x="0" y="613"/>
                    <a:pt x="105" y="718"/>
                    <a:pt x="239" y="718"/>
                  </a:cubicBezTo>
                  <a:lnTo>
                    <a:pt x="727" y="718"/>
                  </a:lnTo>
                  <a:cubicBezTo>
                    <a:pt x="852" y="718"/>
                    <a:pt x="967" y="613"/>
                    <a:pt x="967" y="479"/>
                  </a:cubicBezTo>
                  <a:lnTo>
                    <a:pt x="967" y="240"/>
                  </a:lnTo>
                  <a:cubicBezTo>
                    <a:pt x="967" y="106"/>
                    <a:pt x="852" y="1"/>
                    <a:pt x="727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346;p64">
              <a:extLst>
                <a:ext uri="{FF2B5EF4-FFF2-40B4-BE49-F238E27FC236}">
                  <a16:creationId xmlns:a16="http://schemas.microsoft.com/office/drawing/2014/main" id="{75F87173-C8A4-5C1A-6810-BB08948E79D0}"/>
                </a:ext>
              </a:extLst>
            </p:cNvPr>
            <p:cNvSpPr/>
            <p:nvPr/>
          </p:nvSpPr>
          <p:spPr>
            <a:xfrm>
              <a:off x="2521686" y="3821606"/>
              <a:ext cx="25393" cy="38208"/>
            </a:xfrm>
            <a:custGeom>
              <a:avLst/>
              <a:gdLst/>
              <a:ahLst/>
              <a:cxnLst/>
              <a:rect l="l" t="t" r="r" b="b"/>
              <a:pathLst>
                <a:path w="967" h="1455" extrusionOk="0">
                  <a:moveTo>
                    <a:pt x="239" y="0"/>
                  </a:moveTo>
                  <a:cubicBezTo>
                    <a:pt x="105" y="0"/>
                    <a:pt x="0" y="105"/>
                    <a:pt x="0" y="239"/>
                  </a:cubicBezTo>
                  <a:lnTo>
                    <a:pt x="0" y="1215"/>
                  </a:lnTo>
                  <a:cubicBezTo>
                    <a:pt x="0" y="1349"/>
                    <a:pt x="105" y="1455"/>
                    <a:pt x="239" y="1455"/>
                  </a:cubicBezTo>
                  <a:lnTo>
                    <a:pt x="728" y="1455"/>
                  </a:lnTo>
                  <a:cubicBezTo>
                    <a:pt x="862" y="1455"/>
                    <a:pt x="967" y="1340"/>
                    <a:pt x="967" y="1206"/>
                  </a:cubicBezTo>
                  <a:lnTo>
                    <a:pt x="967" y="239"/>
                  </a:lnTo>
                  <a:cubicBezTo>
                    <a:pt x="967" y="105"/>
                    <a:pt x="852" y="0"/>
                    <a:pt x="728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347;p64">
              <a:extLst>
                <a:ext uri="{FF2B5EF4-FFF2-40B4-BE49-F238E27FC236}">
                  <a16:creationId xmlns:a16="http://schemas.microsoft.com/office/drawing/2014/main" id="{1DBC7FFF-AEB1-AA45-0AE8-12BC1ECD37A6}"/>
                </a:ext>
              </a:extLst>
            </p:cNvPr>
            <p:cNvSpPr/>
            <p:nvPr/>
          </p:nvSpPr>
          <p:spPr>
            <a:xfrm>
              <a:off x="2521686" y="3821842"/>
              <a:ext cx="25393" cy="18881"/>
            </a:xfrm>
            <a:custGeom>
              <a:avLst/>
              <a:gdLst/>
              <a:ahLst/>
              <a:cxnLst/>
              <a:rect l="l" t="t" r="r" b="b"/>
              <a:pathLst>
                <a:path w="967" h="719" extrusionOk="0">
                  <a:moveTo>
                    <a:pt x="239" y="1"/>
                  </a:moveTo>
                  <a:cubicBezTo>
                    <a:pt x="105" y="1"/>
                    <a:pt x="0" y="106"/>
                    <a:pt x="0" y="240"/>
                  </a:cubicBezTo>
                  <a:lnTo>
                    <a:pt x="0" y="479"/>
                  </a:lnTo>
                  <a:cubicBezTo>
                    <a:pt x="0" y="613"/>
                    <a:pt x="105" y="718"/>
                    <a:pt x="239" y="718"/>
                  </a:cubicBezTo>
                  <a:lnTo>
                    <a:pt x="728" y="718"/>
                  </a:lnTo>
                  <a:cubicBezTo>
                    <a:pt x="852" y="718"/>
                    <a:pt x="967" y="613"/>
                    <a:pt x="967" y="479"/>
                  </a:cubicBezTo>
                  <a:lnTo>
                    <a:pt x="967" y="240"/>
                  </a:lnTo>
                  <a:cubicBezTo>
                    <a:pt x="967" y="106"/>
                    <a:pt x="852" y="1"/>
                    <a:pt x="728" y="1"/>
                  </a:cubicBezTo>
                  <a:close/>
                </a:path>
              </a:pathLst>
            </a:custGeom>
            <a:solidFill>
              <a:srgbClr val="C3CD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348;p64">
              <a:extLst>
                <a:ext uri="{FF2B5EF4-FFF2-40B4-BE49-F238E27FC236}">
                  <a16:creationId xmlns:a16="http://schemas.microsoft.com/office/drawing/2014/main" id="{671F5549-0B90-C382-B272-7BEAFB67F0D7}"/>
                </a:ext>
              </a:extLst>
            </p:cNvPr>
            <p:cNvSpPr/>
            <p:nvPr/>
          </p:nvSpPr>
          <p:spPr>
            <a:xfrm>
              <a:off x="2189681" y="3885418"/>
              <a:ext cx="395607" cy="12605"/>
            </a:xfrm>
            <a:custGeom>
              <a:avLst/>
              <a:gdLst/>
              <a:ahLst/>
              <a:cxnLst/>
              <a:rect l="l" t="t" r="r" b="b"/>
              <a:pathLst>
                <a:path w="15065" h="480" extrusionOk="0">
                  <a:moveTo>
                    <a:pt x="1" y="1"/>
                  </a:moveTo>
                  <a:lnTo>
                    <a:pt x="1" y="479"/>
                  </a:lnTo>
                  <a:lnTo>
                    <a:pt x="15064" y="479"/>
                  </a:lnTo>
                  <a:lnTo>
                    <a:pt x="15064" y="1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349;p64">
              <a:extLst>
                <a:ext uri="{FF2B5EF4-FFF2-40B4-BE49-F238E27FC236}">
                  <a16:creationId xmlns:a16="http://schemas.microsoft.com/office/drawing/2014/main" id="{0D9EB550-6CD9-C631-16E1-FB81C1890BE6}"/>
                </a:ext>
              </a:extLst>
            </p:cNvPr>
            <p:cNvSpPr/>
            <p:nvPr/>
          </p:nvSpPr>
          <p:spPr>
            <a:xfrm>
              <a:off x="2228152" y="3923888"/>
              <a:ext cx="51023" cy="25157"/>
            </a:xfrm>
            <a:custGeom>
              <a:avLst/>
              <a:gdLst/>
              <a:ahLst/>
              <a:cxnLst/>
              <a:rect l="l" t="t" r="r" b="b"/>
              <a:pathLst>
                <a:path w="1943" h="958" extrusionOk="0">
                  <a:moveTo>
                    <a:pt x="239" y="0"/>
                  </a:moveTo>
                  <a:cubicBezTo>
                    <a:pt x="105" y="0"/>
                    <a:pt x="0" y="105"/>
                    <a:pt x="0" y="239"/>
                  </a:cubicBezTo>
                  <a:lnTo>
                    <a:pt x="0" y="718"/>
                  </a:lnTo>
                  <a:cubicBezTo>
                    <a:pt x="0" y="852"/>
                    <a:pt x="105" y="957"/>
                    <a:pt x="239" y="957"/>
                  </a:cubicBezTo>
                  <a:lnTo>
                    <a:pt x="1704" y="957"/>
                  </a:lnTo>
                  <a:cubicBezTo>
                    <a:pt x="1828" y="957"/>
                    <a:pt x="1943" y="852"/>
                    <a:pt x="1943" y="718"/>
                  </a:cubicBezTo>
                  <a:lnTo>
                    <a:pt x="1943" y="239"/>
                  </a:lnTo>
                  <a:cubicBezTo>
                    <a:pt x="1943" y="105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350;p64">
              <a:extLst>
                <a:ext uri="{FF2B5EF4-FFF2-40B4-BE49-F238E27FC236}">
                  <a16:creationId xmlns:a16="http://schemas.microsoft.com/office/drawing/2014/main" id="{9B6F906C-6705-2C42-15F9-79EB6502761E}"/>
                </a:ext>
              </a:extLst>
            </p:cNvPr>
            <p:cNvSpPr/>
            <p:nvPr/>
          </p:nvSpPr>
          <p:spPr>
            <a:xfrm>
              <a:off x="2228152" y="3974885"/>
              <a:ext cx="51023" cy="25420"/>
            </a:xfrm>
            <a:custGeom>
              <a:avLst/>
              <a:gdLst/>
              <a:ahLst/>
              <a:cxnLst/>
              <a:rect l="l" t="t" r="r" b="b"/>
              <a:pathLst>
                <a:path w="1943" h="968" extrusionOk="0">
                  <a:moveTo>
                    <a:pt x="239" y="1"/>
                  </a:moveTo>
                  <a:cubicBezTo>
                    <a:pt x="105" y="1"/>
                    <a:pt x="0" y="106"/>
                    <a:pt x="0" y="240"/>
                  </a:cubicBezTo>
                  <a:lnTo>
                    <a:pt x="0" y="728"/>
                  </a:lnTo>
                  <a:cubicBezTo>
                    <a:pt x="0" y="853"/>
                    <a:pt x="105" y="967"/>
                    <a:pt x="239" y="967"/>
                  </a:cubicBezTo>
                  <a:lnTo>
                    <a:pt x="1704" y="967"/>
                  </a:lnTo>
                  <a:cubicBezTo>
                    <a:pt x="1828" y="967"/>
                    <a:pt x="1943" y="853"/>
                    <a:pt x="1943" y="728"/>
                  </a:cubicBezTo>
                  <a:lnTo>
                    <a:pt x="1943" y="240"/>
                  </a:lnTo>
                  <a:cubicBezTo>
                    <a:pt x="1943" y="106"/>
                    <a:pt x="1828" y="1"/>
                    <a:pt x="1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351;p64">
              <a:extLst>
                <a:ext uri="{FF2B5EF4-FFF2-40B4-BE49-F238E27FC236}">
                  <a16:creationId xmlns:a16="http://schemas.microsoft.com/office/drawing/2014/main" id="{81379E21-43BE-A121-A8DD-739C44931D8E}"/>
                </a:ext>
              </a:extLst>
            </p:cNvPr>
            <p:cNvSpPr/>
            <p:nvPr/>
          </p:nvSpPr>
          <p:spPr>
            <a:xfrm>
              <a:off x="2228152" y="4025672"/>
              <a:ext cx="51023" cy="25656"/>
            </a:xfrm>
            <a:custGeom>
              <a:avLst/>
              <a:gdLst/>
              <a:ahLst/>
              <a:cxnLst/>
              <a:rect l="l" t="t" r="r" b="b"/>
              <a:pathLst>
                <a:path w="1943" h="977" extrusionOk="0">
                  <a:moveTo>
                    <a:pt x="239" y="0"/>
                  </a:moveTo>
                  <a:cubicBezTo>
                    <a:pt x="105" y="0"/>
                    <a:pt x="0" y="105"/>
                    <a:pt x="0" y="239"/>
                  </a:cubicBezTo>
                  <a:lnTo>
                    <a:pt x="0" y="737"/>
                  </a:lnTo>
                  <a:cubicBezTo>
                    <a:pt x="0" y="861"/>
                    <a:pt x="105" y="976"/>
                    <a:pt x="239" y="976"/>
                  </a:cubicBezTo>
                  <a:lnTo>
                    <a:pt x="1704" y="976"/>
                  </a:lnTo>
                  <a:cubicBezTo>
                    <a:pt x="1838" y="976"/>
                    <a:pt x="1943" y="861"/>
                    <a:pt x="1943" y="727"/>
                  </a:cubicBezTo>
                  <a:lnTo>
                    <a:pt x="1943" y="239"/>
                  </a:lnTo>
                  <a:cubicBezTo>
                    <a:pt x="1943" y="105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352;p64">
              <a:extLst>
                <a:ext uri="{FF2B5EF4-FFF2-40B4-BE49-F238E27FC236}">
                  <a16:creationId xmlns:a16="http://schemas.microsoft.com/office/drawing/2014/main" id="{1BCB87B5-4259-29B7-2DBC-2E2E44BAF425}"/>
                </a:ext>
              </a:extLst>
            </p:cNvPr>
            <p:cNvSpPr/>
            <p:nvPr/>
          </p:nvSpPr>
          <p:spPr>
            <a:xfrm>
              <a:off x="2317357" y="4025672"/>
              <a:ext cx="51049" cy="25656"/>
            </a:xfrm>
            <a:custGeom>
              <a:avLst/>
              <a:gdLst/>
              <a:ahLst/>
              <a:cxnLst/>
              <a:rect l="l" t="t" r="r" b="b"/>
              <a:pathLst>
                <a:path w="1944" h="977" extrusionOk="0">
                  <a:moveTo>
                    <a:pt x="240" y="0"/>
                  </a:moveTo>
                  <a:cubicBezTo>
                    <a:pt x="106" y="0"/>
                    <a:pt x="1" y="105"/>
                    <a:pt x="1" y="239"/>
                  </a:cubicBezTo>
                  <a:lnTo>
                    <a:pt x="1" y="737"/>
                  </a:lnTo>
                  <a:cubicBezTo>
                    <a:pt x="1" y="861"/>
                    <a:pt x="106" y="976"/>
                    <a:pt x="240" y="976"/>
                  </a:cubicBezTo>
                  <a:lnTo>
                    <a:pt x="1704" y="976"/>
                  </a:lnTo>
                  <a:cubicBezTo>
                    <a:pt x="1838" y="976"/>
                    <a:pt x="1943" y="861"/>
                    <a:pt x="1943" y="727"/>
                  </a:cubicBezTo>
                  <a:lnTo>
                    <a:pt x="1943" y="239"/>
                  </a:lnTo>
                  <a:cubicBezTo>
                    <a:pt x="1943" y="105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353;p64">
              <a:extLst>
                <a:ext uri="{FF2B5EF4-FFF2-40B4-BE49-F238E27FC236}">
                  <a16:creationId xmlns:a16="http://schemas.microsoft.com/office/drawing/2014/main" id="{DB44B541-900C-926C-273A-D3A44AAE788D}"/>
                </a:ext>
              </a:extLst>
            </p:cNvPr>
            <p:cNvSpPr/>
            <p:nvPr/>
          </p:nvSpPr>
          <p:spPr>
            <a:xfrm>
              <a:off x="2406825" y="4025672"/>
              <a:ext cx="50787" cy="25656"/>
            </a:xfrm>
            <a:custGeom>
              <a:avLst/>
              <a:gdLst/>
              <a:ahLst/>
              <a:cxnLst/>
              <a:rect l="l" t="t" r="r" b="b"/>
              <a:pathLst>
                <a:path w="1934" h="977" extrusionOk="0">
                  <a:moveTo>
                    <a:pt x="240" y="0"/>
                  </a:moveTo>
                  <a:cubicBezTo>
                    <a:pt x="106" y="0"/>
                    <a:pt x="1" y="105"/>
                    <a:pt x="1" y="239"/>
                  </a:cubicBezTo>
                  <a:lnTo>
                    <a:pt x="1" y="737"/>
                  </a:lnTo>
                  <a:cubicBezTo>
                    <a:pt x="1" y="861"/>
                    <a:pt x="106" y="976"/>
                    <a:pt x="240" y="976"/>
                  </a:cubicBezTo>
                  <a:lnTo>
                    <a:pt x="1695" y="976"/>
                  </a:lnTo>
                  <a:cubicBezTo>
                    <a:pt x="1829" y="976"/>
                    <a:pt x="1934" y="861"/>
                    <a:pt x="1934" y="727"/>
                  </a:cubicBezTo>
                  <a:lnTo>
                    <a:pt x="1934" y="239"/>
                  </a:lnTo>
                  <a:cubicBezTo>
                    <a:pt x="1934" y="105"/>
                    <a:pt x="1829" y="0"/>
                    <a:pt x="1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354;p64">
              <a:extLst>
                <a:ext uri="{FF2B5EF4-FFF2-40B4-BE49-F238E27FC236}">
                  <a16:creationId xmlns:a16="http://schemas.microsoft.com/office/drawing/2014/main" id="{BD0F22A5-E722-8188-97B1-8E41EDA2468C}"/>
                </a:ext>
              </a:extLst>
            </p:cNvPr>
            <p:cNvSpPr/>
            <p:nvPr/>
          </p:nvSpPr>
          <p:spPr>
            <a:xfrm>
              <a:off x="2317357" y="3974885"/>
              <a:ext cx="51049" cy="25420"/>
            </a:xfrm>
            <a:custGeom>
              <a:avLst/>
              <a:gdLst/>
              <a:ahLst/>
              <a:cxnLst/>
              <a:rect l="l" t="t" r="r" b="b"/>
              <a:pathLst>
                <a:path w="1944" h="968" extrusionOk="0">
                  <a:moveTo>
                    <a:pt x="240" y="1"/>
                  </a:moveTo>
                  <a:cubicBezTo>
                    <a:pt x="106" y="1"/>
                    <a:pt x="1" y="106"/>
                    <a:pt x="1" y="240"/>
                  </a:cubicBezTo>
                  <a:lnTo>
                    <a:pt x="1" y="728"/>
                  </a:lnTo>
                  <a:cubicBezTo>
                    <a:pt x="1" y="853"/>
                    <a:pt x="106" y="967"/>
                    <a:pt x="240" y="967"/>
                  </a:cubicBezTo>
                  <a:lnTo>
                    <a:pt x="1704" y="967"/>
                  </a:lnTo>
                  <a:cubicBezTo>
                    <a:pt x="1828" y="967"/>
                    <a:pt x="1943" y="853"/>
                    <a:pt x="1943" y="728"/>
                  </a:cubicBezTo>
                  <a:lnTo>
                    <a:pt x="1943" y="240"/>
                  </a:lnTo>
                  <a:cubicBezTo>
                    <a:pt x="1943" y="106"/>
                    <a:pt x="1828" y="1"/>
                    <a:pt x="1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355;p64">
              <a:extLst>
                <a:ext uri="{FF2B5EF4-FFF2-40B4-BE49-F238E27FC236}">
                  <a16:creationId xmlns:a16="http://schemas.microsoft.com/office/drawing/2014/main" id="{7DBA46AD-C285-19A0-735A-5BEF7C12C8CE}"/>
                </a:ext>
              </a:extLst>
            </p:cNvPr>
            <p:cNvSpPr/>
            <p:nvPr/>
          </p:nvSpPr>
          <p:spPr>
            <a:xfrm>
              <a:off x="2228152" y="4076932"/>
              <a:ext cx="51023" cy="25393"/>
            </a:xfrm>
            <a:custGeom>
              <a:avLst/>
              <a:gdLst/>
              <a:ahLst/>
              <a:cxnLst/>
              <a:rect l="l" t="t" r="r" b="b"/>
              <a:pathLst>
                <a:path w="1943" h="967" extrusionOk="0">
                  <a:moveTo>
                    <a:pt x="239" y="0"/>
                  </a:moveTo>
                  <a:cubicBezTo>
                    <a:pt x="105" y="0"/>
                    <a:pt x="0" y="106"/>
                    <a:pt x="0" y="240"/>
                  </a:cubicBezTo>
                  <a:lnTo>
                    <a:pt x="0" y="728"/>
                  </a:lnTo>
                  <a:cubicBezTo>
                    <a:pt x="0" y="862"/>
                    <a:pt x="105" y="967"/>
                    <a:pt x="239" y="967"/>
                  </a:cubicBezTo>
                  <a:lnTo>
                    <a:pt x="1704" y="967"/>
                  </a:lnTo>
                  <a:cubicBezTo>
                    <a:pt x="1828" y="967"/>
                    <a:pt x="1943" y="862"/>
                    <a:pt x="1943" y="728"/>
                  </a:cubicBezTo>
                  <a:lnTo>
                    <a:pt x="1943" y="240"/>
                  </a:lnTo>
                  <a:cubicBezTo>
                    <a:pt x="1943" y="106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356;p64">
              <a:extLst>
                <a:ext uri="{FF2B5EF4-FFF2-40B4-BE49-F238E27FC236}">
                  <a16:creationId xmlns:a16="http://schemas.microsoft.com/office/drawing/2014/main" id="{1E82E122-CDC6-0A94-5371-F346C0C162A2}"/>
                </a:ext>
              </a:extLst>
            </p:cNvPr>
            <p:cNvSpPr/>
            <p:nvPr/>
          </p:nvSpPr>
          <p:spPr>
            <a:xfrm>
              <a:off x="2317357" y="3923888"/>
              <a:ext cx="51049" cy="25157"/>
            </a:xfrm>
            <a:custGeom>
              <a:avLst/>
              <a:gdLst/>
              <a:ahLst/>
              <a:cxnLst/>
              <a:rect l="l" t="t" r="r" b="b"/>
              <a:pathLst>
                <a:path w="1944" h="958" extrusionOk="0">
                  <a:moveTo>
                    <a:pt x="240" y="0"/>
                  </a:moveTo>
                  <a:cubicBezTo>
                    <a:pt x="106" y="0"/>
                    <a:pt x="1" y="105"/>
                    <a:pt x="1" y="239"/>
                  </a:cubicBezTo>
                  <a:lnTo>
                    <a:pt x="1" y="718"/>
                  </a:lnTo>
                  <a:cubicBezTo>
                    <a:pt x="1" y="852"/>
                    <a:pt x="106" y="957"/>
                    <a:pt x="240" y="957"/>
                  </a:cubicBezTo>
                  <a:lnTo>
                    <a:pt x="1704" y="957"/>
                  </a:lnTo>
                  <a:cubicBezTo>
                    <a:pt x="1828" y="957"/>
                    <a:pt x="1943" y="852"/>
                    <a:pt x="1943" y="718"/>
                  </a:cubicBezTo>
                  <a:lnTo>
                    <a:pt x="1943" y="239"/>
                  </a:lnTo>
                  <a:cubicBezTo>
                    <a:pt x="1943" y="105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357;p64">
              <a:extLst>
                <a:ext uri="{FF2B5EF4-FFF2-40B4-BE49-F238E27FC236}">
                  <a16:creationId xmlns:a16="http://schemas.microsoft.com/office/drawing/2014/main" id="{F5AC23F5-6184-E3B7-BBEC-66CD0B5FC3F1}"/>
                </a:ext>
              </a:extLst>
            </p:cNvPr>
            <p:cNvSpPr/>
            <p:nvPr/>
          </p:nvSpPr>
          <p:spPr>
            <a:xfrm>
              <a:off x="2317357" y="4076932"/>
              <a:ext cx="51049" cy="25393"/>
            </a:xfrm>
            <a:custGeom>
              <a:avLst/>
              <a:gdLst/>
              <a:ahLst/>
              <a:cxnLst/>
              <a:rect l="l" t="t" r="r" b="b"/>
              <a:pathLst>
                <a:path w="1944" h="967" extrusionOk="0">
                  <a:moveTo>
                    <a:pt x="240" y="0"/>
                  </a:moveTo>
                  <a:cubicBezTo>
                    <a:pt x="106" y="0"/>
                    <a:pt x="1" y="106"/>
                    <a:pt x="1" y="240"/>
                  </a:cubicBezTo>
                  <a:lnTo>
                    <a:pt x="1" y="728"/>
                  </a:lnTo>
                  <a:cubicBezTo>
                    <a:pt x="1" y="862"/>
                    <a:pt x="106" y="967"/>
                    <a:pt x="240" y="967"/>
                  </a:cubicBezTo>
                  <a:lnTo>
                    <a:pt x="1704" y="967"/>
                  </a:lnTo>
                  <a:cubicBezTo>
                    <a:pt x="1828" y="967"/>
                    <a:pt x="1943" y="862"/>
                    <a:pt x="1943" y="728"/>
                  </a:cubicBezTo>
                  <a:lnTo>
                    <a:pt x="1943" y="240"/>
                  </a:lnTo>
                  <a:cubicBezTo>
                    <a:pt x="1943" y="106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358;p64">
              <a:extLst>
                <a:ext uri="{FF2B5EF4-FFF2-40B4-BE49-F238E27FC236}">
                  <a16:creationId xmlns:a16="http://schemas.microsoft.com/office/drawing/2014/main" id="{7DC99489-6801-3EA1-DA61-9952D31594E1}"/>
                </a:ext>
              </a:extLst>
            </p:cNvPr>
            <p:cNvSpPr/>
            <p:nvPr/>
          </p:nvSpPr>
          <p:spPr>
            <a:xfrm>
              <a:off x="2496057" y="4025672"/>
              <a:ext cx="51023" cy="25656"/>
            </a:xfrm>
            <a:custGeom>
              <a:avLst/>
              <a:gdLst/>
              <a:ahLst/>
              <a:cxnLst/>
              <a:rect l="l" t="t" r="r" b="b"/>
              <a:pathLst>
                <a:path w="1943" h="977" extrusionOk="0">
                  <a:moveTo>
                    <a:pt x="239" y="0"/>
                  </a:moveTo>
                  <a:cubicBezTo>
                    <a:pt x="105" y="0"/>
                    <a:pt x="0" y="105"/>
                    <a:pt x="0" y="239"/>
                  </a:cubicBezTo>
                  <a:lnTo>
                    <a:pt x="0" y="737"/>
                  </a:lnTo>
                  <a:cubicBezTo>
                    <a:pt x="0" y="861"/>
                    <a:pt x="105" y="976"/>
                    <a:pt x="239" y="976"/>
                  </a:cubicBezTo>
                  <a:lnTo>
                    <a:pt x="1704" y="976"/>
                  </a:lnTo>
                  <a:cubicBezTo>
                    <a:pt x="1838" y="976"/>
                    <a:pt x="1943" y="861"/>
                    <a:pt x="1943" y="727"/>
                  </a:cubicBezTo>
                  <a:lnTo>
                    <a:pt x="1943" y="239"/>
                  </a:lnTo>
                  <a:cubicBezTo>
                    <a:pt x="1943" y="105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359;p64">
              <a:extLst>
                <a:ext uri="{FF2B5EF4-FFF2-40B4-BE49-F238E27FC236}">
                  <a16:creationId xmlns:a16="http://schemas.microsoft.com/office/drawing/2014/main" id="{3DE6AD6F-3567-4008-BE76-97B7F9BA0DB4}"/>
                </a:ext>
              </a:extLst>
            </p:cNvPr>
            <p:cNvSpPr/>
            <p:nvPr/>
          </p:nvSpPr>
          <p:spPr>
            <a:xfrm>
              <a:off x="2496057" y="3923888"/>
              <a:ext cx="51023" cy="25157"/>
            </a:xfrm>
            <a:custGeom>
              <a:avLst/>
              <a:gdLst/>
              <a:ahLst/>
              <a:cxnLst/>
              <a:rect l="l" t="t" r="r" b="b"/>
              <a:pathLst>
                <a:path w="1943" h="958" extrusionOk="0">
                  <a:moveTo>
                    <a:pt x="239" y="0"/>
                  </a:moveTo>
                  <a:cubicBezTo>
                    <a:pt x="105" y="0"/>
                    <a:pt x="0" y="105"/>
                    <a:pt x="0" y="239"/>
                  </a:cubicBezTo>
                  <a:lnTo>
                    <a:pt x="0" y="718"/>
                  </a:lnTo>
                  <a:cubicBezTo>
                    <a:pt x="0" y="852"/>
                    <a:pt x="105" y="957"/>
                    <a:pt x="239" y="957"/>
                  </a:cubicBezTo>
                  <a:lnTo>
                    <a:pt x="1704" y="957"/>
                  </a:lnTo>
                  <a:cubicBezTo>
                    <a:pt x="1828" y="957"/>
                    <a:pt x="1943" y="852"/>
                    <a:pt x="1943" y="718"/>
                  </a:cubicBezTo>
                  <a:lnTo>
                    <a:pt x="1943" y="239"/>
                  </a:lnTo>
                  <a:cubicBezTo>
                    <a:pt x="1943" y="105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360;p64">
              <a:extLst>
                <a:ext uri="{FF2B5EF4-FFF2-40B4-BE49-F238E27FC236}">
                  <a16:creationId xmlns:a16="http://schemas.microsoft.com/office/drawing/2014/main" id="{F398DC17-F53E-B182-30C9-565B67959353}"/>
                </a:ext>
              </a:extLst>
            </p:cNvPr>
            <p:cNvSpPr/>
            <p:nvPr/>
          </p:nvSpPr>
          <p:spPr>
            <a:xfrm>
              <a:off x="2496057" y="4076932"/>
              <a:ext cx="51023" cy="25393"/>
            </a:xfrm>
            <a:custGeom>
              <a:avLst/>
              <a:gdLst/>
              <a:ahLst/>
              <a:cxnLst/>
              <a:rect l="l" t="t" r="r" b="b"/>
              <a:pathLst>
                <a:path w="1943" h="967" extrusionOk="0">
                  <a:moveTo>
                    <a:pt x="239" y="0"/>
                  </a:moveTo>
                  <a:cubicBezTo>
                    <a:pt x="105" y="0"/>
                    <a:pt x="0" y="106"/>
                    <a:pt x="0" y="240"/>
                  </a:cubicBezTo>
                  <a:lnTo>
                    <a:pt x="0" y="728"/>
                  </a:lnTo>
                  <a:cubicBezTo>
                    <a:pt x="0" y="862"/>
                    <a:pt x="105" y="967"/>
                    <a:pt x="239" y="967"/>
                  </a:cubicBezTo>
                  <a:lnTo>
                    <a:pt x="1704" y="967"/>
                  </a:lnTo>
                  <a:cubicBezTo>
                    <a:pt x="1828" y="967"/>
                    <a:pt x="1943" y="862"/>
                    <a:pt x="1943" y="728"/>
                  </a:cubicBezTo>
                  <a:lnTo>
                    <a:pt x="1943" y="240"/>
                  </a:lnTo>
                  <a:cubicBezTo>
                    <a:pt x="1943" y="106"/>
                    <a:pt x="1828" y="0"/>
                    <a:pt x="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361;p64">
              <a:extLst>
                <a:ext uri="{FF2B5EF4-FFF2-40B4-BE49-F238E27FC236}">
                  <a16:creationId xmlns:a16="http://schemas.microsoft.com/office/drawing/2014/main" id="{DCBDE696-7B04-C692-3104-0F74B9C95874}"/>
                </a:ext>
              </a:extLst>
            </p:cNvPr>
            <p:cNvSpPr/>
            <p:nvPr/>
          </p:nvSpPr>
          <p:spPr>
            <a:xfrm>
              <a:off x="2406825" y="3974885"/>
              <a:ext cx="50787" cy="25420"/>
            </a:xfrm>
            <a:custGeom>
              <a:avLst/>
              <a:gdLst/>
              <a:ahLst/>
              <a:cxnLst/>
              <a:rect l="l" t="t" r="r" b="b"/>
              <a:pathLst>
                <a:path w="1934" h="968" extrusionOk="0">
                  <a:moveTo>
                    <a:pt x="240" y="1"/>
                  </a:moveTo>
                  <a:cubicBezTo>
                    <a:pt x="106" y="1"/>
                    <a:pt x="1" y="106"/>
                    <a:pt x="1" y="240"/>
                  </a:cubicBezTo>
                  <a:lnTo>
                    <a:pt x="1" y="728"/>
                  </a:lnTo>
                  <a:cubicBezTo>
                    <a:pt x="1" y="853"/>
                    <a:pt x="106" y="967"/>
                    <a:pt x="240" y="967"/>
                  </a:cubicBezTo>
                  <a:lnTo>
                    <a:pt x="1695" y="967"/>
                  </a:lnTo>
                  <a:cubicBezTo>
                    <a:pt x="1829" y="967"/>
                    <a:pt x="1934" y="853"/>
                    <a:pt x="1934" y="728"/>
                  </a:cubicBezTo>
                  <a:lnTo>
                    <a:pt x="1934" y="240"/>
                  </a:lnTo>
                  <a:cubicBezTo>
                    <a:pt x="1934" y="106"/>
                    <a:pt x="1829" y="1"/>
                    <a:pt x="16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362;p64">
              <a:extLst>
                <a:ext uri="{FF2B5EF4-FFF2-40B4-BE49-F238E27FC236}">
                  <a16:creationId xmlns:a16="http://schemas.microsoft.com/office/drawing/2014/main" id="{EB71ECAB-A736-3E22-B336-06A4FD519A0B}"/>
                </a:ext>
              </a:extLst>
            </p:cNvPr>
            <p:cNvSpPr/>
            <p:nvPr/>
          </p:nvSpPr>
          <p:spPr>
            <a:xfrm>
              <a:off x="2406825" y="3923888"/>
              <a:ext cx="50787" cy="25157"/>
            </a:xfrm>
            <a:custGeom>
              <a:avLst/>
              <a:gdLst/>
              <a:ahLst/>
              <a:cxnLst/>
              <a:rect l="l" t="t" r="r" b="b"/>
              <a:pathLst>
                <a:path w="1934" h="958" extrusionOk="0">
                  <a:moveTo>
                    <a:pt x="240" y="0"/>
                  </a:moveTo>
                  <a:cubicBezTo>
                    <a:pt x="106" y="0"/>
                    <a:pt x="1" y="105"/>
                    <a:pt x="1" y="239"/>
                  </a:cubicBezTo>
                  <a:lnTo>
                    <a:pt x="1" y="718"/>
                  </a:lnTo>
                  <a:cubicBezTo>
                    <a:pt x="1" y="852"/>
                    <a:pt x="106" y="957"/>
                    <a:pt x="240" y="957"/>
                  </a:cubicBezTo>
                  <a:lnTo>
                    <a:pt x="1695" y="957"/>
                  </a:lnTo>
                  <a:cubicBezTo>
                    <a:pt x="1829" y="957"/>
                    <a:pt x="1934" y="852"/>
                    <a:pt x="1934" y="718"/>
                  </a:cubicBezTo>
                  <a:lnTo>
                    <a:pt x="1934" y="239"/>
                  </a:lnTo>
                  <a:cubicBezTo>
                    <a:pt x="1934" y="105"/>
                    <a:pt x="1829" y="0"/>
                    <a:pt x="1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63;p64">
              <a:extLst>
                <a:ext uri="{FF2B5EF4-FFF2-40B4-BE49-F238E27FC236}">
                  <a16:creationId xmlns:a16="http://schemas.microsoft.com/office/drawing/2014/main" id="{C174416A-B5D4-34B4-4C51-57BE1FA198D4}"/>
                </a:ext>
              </a:extLst>
            </p:cNvPr>
            <p:cNvSpPr/>
            <p:nvPr/>
          </p:nvSpPr>
          <p:spPr>
            <a:xfrm>
              <a:off x="2496057" y="3974885"/>
              <a:ext cx="51023" cy="25420"/>
            </a:xfrm>
            <a:custGeom>
              <a:avLst/>
              <a:gdLst/>
              <a:ahLst/>
              <a:cxnLst/>
              <a:rect l="l" t="t" r="r" b="b"/>
              <a:pathLst>
                <a:path w="1943" h="968" extrusionOk="0">
                  <a:moveTo>
                    <a:pt x="239" y="1"/>
                  </a:moveTo>
                  <a:cubicBezTo>
                    <a:pt x="105" y="1"/>
                    <a:pt x="0" y="106"/>
                    <a:pt x="0" y="240"/>
                  </a:cubicBezTo>
                  <a:lnTo>
                    <a:pt x="0" y="728"/>
                  </a:lnTo>
                  <a:cubicBezTo>
                    <a:pt x="0" y="853"/>
                    <a:pt x="105" y="967"/>
                    <a:pt x="239" y="967"/>
                  </a:cubicBezTo>
                  <a:lnTo>
                    <a:pt x="1704" y="967"/>
                  </a:lnTo>
                  <a:cubicBezTo>
                    <a:pt x="1828" y="967"/>
                    <a:pt x="1943" y="853"/>
                    <a:pt x="1943" y="728"/>
                  </a:cubicBezTo>
                  <a:lnTo>
                    <a:pt x="1943" y="240"/>
                  </a:lnTo>
                  <a:cubicBezTo>
                    <a:pt x="1943" y="106"/>
                    <a:pt x="1828" y="1"/>
                    <a:pt x="17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364;p64">
              <a:extLst>
                <a:ext uri="{FF2B5EF4-FFF2-40B4-BE49-F238E27FC236}">
                  <a16:creationId xmlns:a16="http://schemas.microsoft.com/office/drawing/2014/main" id="{ED89B06C-FF2C-6EE1-A869-B7034B077261}"/>
                </a:ext>
              </a:extLst>
            </p:cNvPr>
            <p:cNvSpPr/>
            <p:nvPr/>
          </p:nvSpPr>
          <p:spPr>
            <a:xfrm>
              <a:off x="2406825" y="4076932"/>
              <a:ext cx="50787" cy="25393"/>
            </a:xfrm>
            <a:custGeom>
              <a:avLst/>
              <a:gdLst/>
              <a:ahLst/>
              <a:cxnLst/>
              <a:rect l="l" t="t" r="r" b="b"/>
              <a:pathLst>
                <a:path w="1934" h="967" extrusionOk="0">
                  <a:moveTo>
                    <a:pt x="240" y="0"/>
                  </a:moveTo>
                  <a:cubicBezTo>
                    <a:pt x="106" y="0"/>
                    <a:pt x="1" y="106"/>
                    <a:pt x="1" y="240"/>
                  </a:cubicBezTo>
                  <a:lnTo>
                    <a:pt x="1" y="728"/>
                  </a:lnTo>
                  <a:cubicBezTo>
                    <a:pt x="1" y="862"/>
                    <a:pt x="106" y="967"/>
                    <a:pt x="240" y="967"/>
                  </a:cubicBezTo>
                  <a:lnTo>
                    <a:pt x="1695" y="967"/>
                  </a:lnTo>
                  <a:cubicBezTo>
                    <a:pt x="1829" y="967"/>
                    <a:pt x="1934" y="862"/>
                    <a:pt x="1934" y="728"/>
                  </a:cubicBezTo>
                  <a:lnTo>
                    <a:pt x="1934" y="240"/>
                  </a:lnTo>
                  <a:cubicBezTo>
                    <a:pt x="1934" y="106"/>
                    <a:pt x="1829" y="0"/>
                    <a:pt x="16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365;p64">
              <a:extLst>
                <a:ext uri="{FF2B5EF4-FFF2-40B4-BE49-F238E27FC236}">
                  <a16:creationId xmlns:a16="http://schemas.microsoft.com/office/drawing/2014/main" id="{5C428CAA-C35C-AA6F-3F0D-0C3A58EEB3DE}"/>
                </a:ext>
              </a:extLst>
            </p:cNvPr>
            <p:cNvSpPr/>
            <p:nvPr/>
          </p:nvSpPr>
          <p:spPr>
            <a:xfrm>
              <a:off x="2493168" y="3968137"/>
              <a:ext cx="56538" cy="38445"/>
            </a:xfrm>
            <a:custGeom>
              <a:avLst/>
              <a:gdLst/>
              <a:ahLst/>
              <a:cxnLst/>
              <a:rect l="l" t="t" r="r" b="b"/>
              <a:pathLst>
                <a:path w="2153" h="1464" extrusionOk="0">
                  <a:moveTo>
                    <a:pt x="1806" y="0"/>
                  </a:moveTo>
                  <a:cubicBezTo>
                    <a:pt x="1750" y="0"/>
                    <a:pt x="1692" y="23"/>
                    <a:pt x="1641" y="76"/>
                  </a:cubicBezTo>
                  <a:lnTo>
                    <a:pt x="837" y="880"/>
                  </a:lnTo>
                  <a:lnTo>
                    <a:pt x="522" y="564"/>
                  </a:lnTo>
                  <a:cubicBezTo>
                    <a:pt x="468" y="511"/>
                    <a:pt x="409" y="488"/>
                    <a:pt x="351" y="488"/>
                  </a:cubicBezTo>
                  <a:cubicBezTo>
                    <a:pt x="163" y="488"/>
                    <a:pt x="1" y="732"/>
                    <a:pt x="177" y="909"/>
                  </a:cubicBezTo>
                  <a:lnTo>
                    <a:pt x="665" y="1397"/>
                  </a:lnTo>
                  <a:cubicBezTo>
                    <a:pt x="713" y="1435"/>
                    <a:pt x="770" y="1464"/>
                    <a:pt x="837" y="1464"/>
                  </a:cubicBezTo>
                  <a:cubicBezTo>
                    <a:pt x="904" y="1464"/>
                    <a:pt x="962" y="1435"/>
                    <a:pt x="1010" y="1397"/>
                  </a:cubicBezTo>
                  <a:lnTo>
                    <a:pt x="1976" y="421"/>
                  </a:lnTo>
                  <a:cubicBezTo>
                    <a:pt x="2153" y="244"/>
                    <a:pt x="1991" y="0"/>
                    <a:pt x="1806" y="0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366;p64">
              <a:extLst>
                <a:ext uri="{FF2B5EF4-FFF2-40B4-BE49-F238E27FC236}">
                  <a16:creationId xmlns:a16="http://schemas.microsoft.com/office/drawing/2014/main" id="{3B3643D2-703E-CF69-99E7-EE4F92CC9D8B}"/>
                </a:ext>
              </a:extLst>
            </p:cNvPr>
            <p:cNvSpPr/>
            <p:nvPr/>
          </p:nvSpPr>
          <p:spPr>
            <a:xfrm>
              <a:off x="2314495" y="3968137"/>
              <a:ext cx="56590" cy="38445"/>
            </a:xfrm>
            <a:custGeom>
              <a:avLst/>
              <a:gdLst/>
              <a:ahLst/>
              <a:cxnLst/>
              <a:rect l="l" t="t" r="r" b="b"/>
              <a:pathLst>
                <a:path w="2155" h="1464" extrusionOk="0">
                  <a:moveTo>
                    <a:pt x="1810" y="0"/>
                  </a:moveTo>
                  <a:cubicBezTo>
                    <a:pt x="1753" y="0"/>
                    <a:pt x="1694" y="23"/>
                    <a:pt x="1641" y="76"/>
                  </a:cubicBezTo>
                  <a:lnTo>
                    <a:pt x="837" y="880"/>
                  </a:lnTo>
                  <a:lnTo>
                    <a:pt x="521" y="564"/>
                  </a:lnTo>
                  <a:cubicBezTo>
                    <a:pt x="468" y="511"/>
                    <a:pt x="408" y="488"/>
                    <a:pt x="351" y="488"/>
                  </a:cubicBezTo>
                  <a:cubicBezTo>
                    <a:pt x="162" y="488"/>
                    <a:pt x="0" y="732"/>
                    <a:pt x="177" y="909"/>
                  </a:cubicBezTo>
                  <a:lnTo>
                    <a:pt x="665" y="1397"/>
                  </a:lnTo>
                  <a:cubicBezTo>
                    <a:pt x="712" y="1435"/>
                    <a:pt x="770" y="1464"/>
                    <a:pt x="837" y="1464"/>
                  </a:cubicBezTo>
                  <a:cubicBezTo>
                    <a:pt x="904" y="1464"/>
                    <a:pt x="961" y="1435"/>
                    <a:pt x="1009" y="1397"/>
                  </a:cubicBezTo>
                  <a:lnTo>
                    <a:pt x="1985" y="421"/>
                  </a:lnTo>
                  <a:cubicBezTo>
                    <a:pt x="2154" y="244"/>
                    <a:pt x="1996" y="0"/>
                    <a:pt x="1810" y="0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367;p64">
              <a:extLst>
                <a:ext uri="{FF2B5EF4-FFF2-40B4-BE49-F238E27FC236}">
                  <a16:creationId xmlns:a16="http://schemas.microsoft.com/office/drawing/2014/main" id="{5393AC83-09F6-56D1-7768-06CBD1CCD731}"/>
                </a:ext>
              </a:extLst>
            </p:cNvPr>
            <p:cNvSpPr/>
            <p:nvPr/>
          </p:nvSpPr>
          <p:spPr>
            <a:xfrm>
              <a:off x="2403963" y="4019160"/>
              <a:ext cx="56538" cy="38445"/>
            </a:xfrm>
            <a:custGeom>
              <a:avLst/>
              <a:gdLst/>
              <a:ahLst/>
              <a:cxnLst/>
              <a:rect l="l" t="t" r="r" b="b"/>
              <a:pathLst>
                <a:path w="2153" h="1464" extrusionOk="0">
                  <a:moveTo>
                    <a:pt x="1801" y="0"/>
                  </a:moveTo>
                  <a:cubicBezTo>
                    <a:pt x="1744" y="0"/>
                    <a:pt x="1685" y="22"/>
                    <a:pt x="1631" y="76"/>
                  </a:cubicBezTo>
                  <a:lnTo>
                    <a:pt x="837" y="880"/>
                  </a:lnTo>
                  <a:lnTo>
                    <a:pt x="521" y="564"/>
                  </a:lnTo>
                  <a:cubicBezTo>
                    <a:pt x="468" y="510"/>
                    <a:pt x="408" y="488"/>
                    <a:pt x="351" y="488"/>
                  </a:cubicBezTo>
                  <a:cubicBezTo>
                    <a:pt x="162" y="488"/>
                    <a:pt x="0" y="732"/>
                    <a:pt x="177" y="908"/>
                  </a:cubicBezTo>
                  <a:lnTo>
                    <a:pt x="665" y="1396"/>
                  </a:lnTo>
                  <a:cubicBezTo>
                    <a:pt x="703" y="1435"/>
                    <a:pt x="770" y="1463"/>
                    <a:pt x="837" y="1463"/>
                  </a:cubicBezTo>
                  <a:cubicBezTo>
                    <a:pt x="894" y="1463"/>
                    <a:pt x="961" y="1444"/>
                    <a:pt x="1000" y="1396"/>
                  </a:cubicBezTo>
                  <a:lnTo>
                    <a:pt x="1976" y="420"/>
                  </a:lnTo>
                  <a:cubicBezTo>
                    <a:pt x="2152" y="244"/>
                    <a:pt x="1990" y="0"/>
                    <a:pt x="1801" y="0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368;p64">
              <a:extLst>
                <a:ext uri="{FF2B5EF4-FFF2-40B4-BE49-F238E27FC236}">
                  <a16:creationId xmlns:a16="http://schemas.microsoft.com/office/drawing/2014/main" id="{B0CD0C62-FBF2-0F16-92C4-3BCEFC2805EA}"/>
                </a:ext>
              </a:extLst>
            </p:cNvPr>
            <p:cNvSpPr/>
            <p:nvPr/>
          </p:nvSpPr>
          <p:spPr>
            <a:xfrm>
              <a:off x="2225263" y="4070157"/>
              <a:ext cx="56538" cy="38471"/>
            </a:xfrm>
            <a:custGeom>
              <a:avLst/>
              <a:gdLst/>
              <a:ahLst/>
              <a:cxnLst/>
              <a:rect l="l" t="t" r="r" b="b"/>
              <a:pathLst>
                <a:path w="2153" h="1465" extrusionOk="0">
                  <a:moveTo>
                    <a:pt x="1802" y="1"/>
                  </a:moveTo>
                  <a:cubicBezTo>
                    <a:pt x="1745" y="1"/>
                    <a:pt x="1685" y="23"/>
                    <a:pt x="1632" y="77"/>
                  </a:cubicBezTo>
                  <a:lnTo>
                    <a:pt x="837" y="880"/>
                  </a:lnTo>
                  <a:lnTo>
                    <a:pt x="522" y="565"/>
                  </a:lnTo>
                  <a:cubicBezTo>
                    <a:pt x="468" y="511"/>
                    <a:pt x="409" y="489"/>
                    <a:pt x="352" y="489"/>
                  </a:cubicBezTo>
                  <a:cubicBezTo>
                    <a:pt x="163" y="489"/>
                    <a:pt x="1" y="733"/>
                    <a:pt x="177" y="909"/>
                  </a:cubicBezTo>
                  <a:lnTo>
                    <a:pt x="665" y="1397"/>
                  </a:lnTo>
                  <a:cubicBezTo>
                    <a:pt x="703" y="1445"/>
                    <a:pt x="770" y="1464"/>
                    <a:pt x="837" y="1464"/>
                  </a:cubicBezTo>
                  <a:cubicBezTo>
                    <a:pt x="895" y="1464"/>
                    <a:pt x="962" y="1445"/>
                    <a:pt x="1000" y="1397"/>
                  </a:cubicBezTo>
                  <a:lnTo>
                    <a:pt x="1976" y="421"/>
                  </a:lnTo>
                  <a:cubicBezTo>
                    <a:pt x="2153" y="245"/>
                    <a:pt x="1991" y="1"/>
                    <a:pt x="1802" y="1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369;p64">
              <a:extLst>
                <a:ext uri="{FF2B5EF4-FFF2-40B4-BE49-F238E27FC236}">
                  <a16:creationId xmlns:a16="http://schemas.microsoft.com/office/drawing/2014/main" id="{321EF008-FC49-7575-A24F-916D69EB5BD7}"/>
                </a:ext>
              </a:extLst>
            </p:cNvPr>
            <p:cNvSpPr/>
            <p:nvPr/>
          </p:nvSpPr>
          <p:spPr>
            <a:xfrm>
              <a:off x="2403963" y="3917113"/>
              <a:ext cx="56538" cy="38445"/>
            </a:xfrm>
            <a:custGeom>
              <a:avLst/>
              <a:gdLst/>
              <a:ahLst/>
              <a:cxnLst/>
              <a:rect l="l" t="t" r="r" b="b"/>
              <a:pathLst>
                <a:path w="2153" h="1464" extrusionOk="0">
                  <a:moveTo>
                    <a:pt x="1801" y="1"/>
                  </a:moveTo>
                  <a:cubicBezTo>
                    <a:pt x="1744" y="1"/>
                    <a:pt x="1685" y="23"/>
                    <a:pt x="1631" y="76"/>
                  </a:cubicBezTo>
                  <a:lnTo>
                    <a:pt x="837" y="880"/>
                  </a:lnTo>
                  <a:lnTo>
                    <a:pt x="521" y="564"/>
                  </a:lnTo>
                  <a:cubicBezTo>
                    <a:pt x="468" y="511"/>
                    <a:pt x="408" y="489"/>
                    <a:pt x="351" y="489"/>
                  </a:cubicBezTo>
                  <a:cubicBezTo>
                    <a:pt x="162" y="489"/>
                    <a:pt x="0" y="733"/>
                    <a:pt x="177" y="909"/>
                  </a:cubicBezTo>
                  <a:lnTo>
                    <a:pt x="665" y="1387"/>
                  </a:lnTo>
                  <a:cubicBezTo>
                    <a:pt x="703" y="1435"/>
                    <a:pt x="770" y="1464"/>
                    <a:pt x="837" y="1464"/>
                  </a:cubicBezTo>
                  <a:cubicBezTo>
                    <a:pt x="894" y="1464"/>
                    <a:pt x="961" y="1435"/>
                    <a:pt x="1000" y="1387"/>
                  </a:cubicBezTo>
                  <a:lnTo>
                    <a:pt x="1976" y="421"/>
                  </a:lnTo>
                  <a:cubicBezTo>
                    <a:pt x="2152" y="244"/>
                    <a:pt x="1990" y="1"/>
                    <a:pt x="1801" y="1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1258715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7C6FF-C6BC-196E-AA8C-193129A6A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C625897-6C55-A124-5BA8-88D247467E35}"/>
              </a:ext>
            </a:extLst>
          </p:cNvPr>
          <p:cNvSpPr/>
          <p:nvPr/>
        </p:nvSpPr>
        <p:spPr>
          <a:xfrm>
            <a:off x="-511477" y="2410200"/>
            <a:ext cx="9839452" cy="2210350"/>
          </a:xfrm>
          <a:custGeom>
            <a:avLst/>
            <a:gdLst/>
            <a:ahLst/>
            <a:cxnLst/>
            <a:rect l="l" t="t" r="r" b="b"/>
            <a:pathLst>
              <a:path w="19678904" h="4420700">
                <a:moveTo>
                  <a:pt x="0" y="0"/>
                </a:moveTo>
                <a:lnTo>
                  <a:pt x="19678904" y="0"/>
                </a:lnTo>
                <a:lnTo>
                  <a:pt x="19678904" y="4420700"/>
                </a:lnTo>
                <a:lnTo>
                  <a:pt x="0" y="4420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1696D9D-9421-F7F9-D000-D9B797954E00}"/>
              </a:ext>
            </a:extLst>
          </p:cNvPr>
          <p:cNvSpPr/>
          <p:nvPr/>
        </p:nvSpPr>
        <p:spPr>
          <a:xfrm>
            <a:off x="365268" y="2827658"/>
            <a:ext cx="18868346" cy="2658708"/>
          </a:xfrm>
          <a:custGeom>
            <a:avLst/>
            <a:gdLst/>
            <a:ahLst/>
            <a:cxnLst/>
            <a:rect l="l" t="t" r="r" b="b"/>
            <a:pathLst>
              <a:path w="37736692" h="5317416">
                <a:moveTo>
                  <a:pt x="0" y="0"/>
                </a:moveTo>
                <a:lnTo>
                  <a:pt x="37736692" y="0"/>
                </a:lnTo>
                <a:lnTo>
                  <a:pt x="37736692" y="5317416"/>
                </a:lnTo>
                <a:lnTo>
                  <a:pt x="0" y="53174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0B514F2-4BBB-FD50-79DE-31990F8815DE}"/>
              </a:ext>
            </a:extLst>
          </p:cNvPr>
          <p:cNvSpPr/>
          <p:nvPr/>
        </p:nvSpPr>
        <p:spPr>
          <a:xfrm>
            <a:off x="-455395" y="932025"/>
            <a:ext cx="8984824" cy="1177937"/>
          </a:xfrm>
          <a:custGeom>
            <a:avLst/>
            <a:gdLst/>
            <a:ahLst/>
            <a:cxnLst/>
            <a:rect l="l" t="t" r="r" b="b"/>
            <a:pathLst>
              <a:path w="17969648" h="2355874">
                <a:moveTo>
                  <a:pt x="0" y="0"/>
                </a:moveTo>
                <a:lnTo>
                  <a:pt x="17969648" y="0"/>
                </a:lnTo>
                <a:lnTo>
                  <a:pt x="17969648" y="2355874"/>
                </a:lnTo>
                <a:lnTo>
                  <a:pt x="0" y="23558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CB3DD30-4321-F951-661F-A6FE974D981D}"/>
              </a:ext>
            </a:extLst>
          </p:cNvPr>
          <p:cNvSpPr txBox="1"/>
          <p:nvPr/>
        </p:nvSpPr>
        <p:spPr>
          <a:xfrm>
            <a:off x="899886" y="1571600"/>
            <a:ext cx="7547428" cy="9344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l-GR" sz="2400" b="1" dirty="0">
                <a:solidFill>
                  <a:schemeClr val="accent6"/>
                </a:solidFill>
                <a:latin typeface="+mj-lt"/>
                <a:ea typeface="Arimo"/>
                <a:cs typeface="Sora ExtraBold"/>
                <a:sym typeface="Sora ExtraBold"/>
              </a:rPr>
              <a:t>Παράλληλος Έλεγχος για Κεντρικά Συστήματα Ελέγχου Κυκλοφορίας</a:t>
            </a:r>
            <a:r>
              <a:rPr lang="el-GR" sz="2400" dirty="0">
                <a:solidFill>
                  <a:schemeClr val="accent6"/>
                </a:solidFill>
                <a:latin typeface="+mj-lt"/>
                <a:ea typeface="Arimo"/>
                <a:cs typeface="Sora ExtraBold"/>
                <a:sym typeface="Sora ExtraBold"/>
              </a:rPr>
              <a:t> (</a:t>
            </a:r>
            <a:r>
              <a:rPr lang="en-US" sz="2400" dirty="0">
                <a:solidFill>
                  <a:schemeClr val="accent6"/>
                </a:solidFill>
                <a:latin typeface="+mj-lt"/>
                <a:ea typeface="Arimo"/>
                <a:cs typeface="Sora ExtraBold"/>
                <a:sym typeface="Sora ExtraBold"/>
              </a:rPr>
              <a:t>CTC</a:t>
            </a:r>
            <a:r>
              <a:rPr lang="el-GR" sz="2400" dirty="0">
                <a:solidFill>
                  <a:schemeClr val="accent6"/>
                </a:solidFill>
                <a:latin typeface="+mj-lt"/>
                <a:ea typeface="Arimo"/>
                <a:cs typeface="Sora ExtraBold"/>
                <a:sym typeface="Sora ExtraBold"/>
              </a:rPr>
              <a:t>)</a:t>
            </a:r>
            <a:r>
              <a:rPr lang="el-GR" sz="2400" b="1" dirty="0">
                <a:solidFill>
                  <a:schemeClr val="accent6"/>
                </a:solidFill>
                <a:latin typeface="+mj-lt"/>
                <a:ea typeface="Arimo"/>
                <a:cs typeface="Sora ExtraBold"/>
                <a:sym typeface="Sora ExtraBold"/>
              </a:rPr>
              <a:t> Ευφυών Σιδηροδρόμων</a:t>
            </a:r>
            <a:endParaRPr lang="en-US" sz="2400" b="1" dirty="0">
              <a:solidFill>
                <a:schemeClr val="accent6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4E01D6D-A55C-EAC6-32C5-FBD20A4DF253}"/>
              </a:ext>
            </a:extLst>
          </p:cNvPr>
          <p:cNvSpPr txBox="1"/>
          <p:nvPr/>
        </p:nvSpPr>
        <p:spPr>
          <a:xfrm>
            <a:off x="4072763" y="1199600"/>
            <a:ext cx="998475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dirty="0">
                <a:solidFill>
                  <a:srgbClr val="DF543B"/>
                </a:solidFill>
                <a:latin typeface="+mj-lt"/>
                <a:ea typeface="Arimo"/>
                <a:cs typeface="Arimo"/>
                <a:sym typeface="Arimo"/>
              </a:rPr>
              <a:t>0</a:t>
            </a:r>
            <a:r>
              <a:rPr lang="el-GR" sz="3200" dirty="0">
                <a:solidFill>
                  <a:srgbClr val="DF543B"/>
                </a:solidFill>
                <a:latin typeface="+mj-lt"/>
                <a:ea typeface="Arimo"/>
                <a:cs typeface="Arimo"/>
                <a:sym typeface="Arimo"/>
              </a:rPr>
              <a:t>3</a:t>
            </a:r>
            <a:endParaRPr lang="en-US" sz="3200" dirty="0">
              <a:solidFill>
                <a:srgbClr val="DF543B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05344D6-2618-82B3-5479-AC321CFD2864}"/>
              </a:ext>
            </a:extLst>
          </p:cNvPr>
          <p:cNvSpPr/>
          <p:nvPr/>
        </p:nvSpPr>
        <p:spPr>
          <a:xfrm>
            <a:off x="6155878" y="3623594"/>
            <a:ext cx="771265" cy="984895"/>
          </a:xfrm>
          <a:custGeom>
            <a:avLst/>
            <a:gdLst/>
            <a:ahLst/>
            <a:cxnLst/>
            <a:rect l="l" t="t" r="r" b="b"/>
            <a:pathLst>
              <a:path w="1542530" h="1969790">
                <a:moveTo>
                  <a:pt x="0" y="0"/>
                </a:moveTo>
                <a:lnTo>
                  <a:pt x="1542530" y="0"/>
                </a:lnTo>
                <a:lnTo>
                  <a:pt x="1542530" y="1969790"/>
                </a:lnTo>
                <a:lnTo>
                  <a:pt x="0" y="19697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2A34DA65-E13D-D46A-5B6B-DA662081AFEF}"/>
              </a:ext>
            </a:extLst>
          </p:cNvPr>
          <p:cNvSpPr/>
          <p:nvPr/>
        </p:nvSpPr>
        <p:spPr>
          <a:xfrm>
            <a:off x="-47199" y="3215348"/>
            <a:ext cx="2776111" cy="1418575"/>
          </a:xfrm>
          <a:custGeom>
            <a:avLst/>
            <a:gdLst/>
            <a:ahLst/>
            <a:cxnLst/>
            <a:rect l="l" t="t" r="r" b="b"/>
            <a:pathLst>
              <a:path w="5552222" h="2837150">
                <a:moveTo>
                  <a:pt x="0" y="0"/>
                </a:moveTo>
                <a:lnTo>
                  <a:pt x="5552222" y="0"/>
                </a:lnTo>
                <a:lnTo>
                  <a:pt x="5552222" y="2837150"/>
                </a:lnTo>
                <a:lnTo>
                  <a:pt x="0" y="28371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83C8260E-214B-44E2-1781-2BF6F8604867}"/>
              </a:ext>
            </a:extLst>
          </p:cNvPr>
          <p:cNvSpPr/>
          <p:nvPr/>
        </p:nvSpPr>
        <p:spPr>
          <a:xfrm rot="5382704">
            <a:off x="3620613" y="76700"/>
            <a:ext cx="1893249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</p:spTree>
    <p:extLst>
      <p:ext uri="{BB962C8B-B14F-4D97-AF65-F5344CB8AC3E}">
        <p14:creationId xmlns:p14="http://schemas.microsoft.com/office/powerpoint/2010/main" val="1754070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5A3E0-E89A-A43C-8AB1-06DE31CE1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F4B82E5-9791-B1AD-5738-41A953742DBD}"/>
              </a:ext>
            </a:extLst>
          </p:cNvPr>
          <p:cNvSpPr/>
          <p:nvPr/>
        </p:nvSpPr>
        <p:spPr>
          <a:xfrm>
            <a:off x="-227285" y="2955774"/>
            <a:ext cx="10539526" cy="2162723"/>
          </a:xfrm>
          <a:custGeom>
            <a:avLst/>
            <a:gdLst/>
            <a:ahLst/>
            <a:cxnLst/>
            <a:rect l="l" t="t" r="r" b="b"/>
            <a:pathLst>
              <a:path w="21079052" h="4325446">
                <a:moveTo>
                  <a:pt x="0" y="0"/>
                </a:moveTo>
                <a:lnTo>
                  <a:pt x="21079052" y="0"/>
                </a:lnTo>
                <a:lnTo>
                  <a:pt x="21079052" y="4325446"/>
                </a:lnTo>
                <a:lnTo>
                  <a:pt x="0" y="43254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7C846C9-F3E1-FBC8-D197-8B5AC1A8BF46}"/>
              </a:ext>
            </a:extLst>
          </p:cNvPr>
          <p:cNvSpPr/>
          <p:nvPr/>
        </p:nvSpPr>
        <p:spPr>
          <a:xfrm>
            <a:off x="5721648" y="723713"/>
            <a:ext cx="2594716" cy="1022411"/>
          </a:xfrm>
          <a:custGeom>
            <a:avLst/>
            <a:gdLst/>
            <a:ahLst/>
            <a:cxnLst/>
            <a:rect l="l" t="t" r="r" b="b"/>
            <a:pathLst>
              <a:path w="5189432" h="2044822">
                <a:moveTo>
                  <a:pt x="0" y="0"/>
                </a:moveTo>
                <a:lnTo>
                  <a:pt x="5189432" y="0"/>
                </a:lnTo>
                <a:lnTo>
                  <a:pt x="5189432" y="2044822"/>
                </a:lnTo>
                <a:lnTo>
                  <a:pt x="0" y="20448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5642492-3BE8-08B7-DE22-6D1F5F61CD5F}"/>
              </a:ext>
            </a:extLst>
          </p:cNvPr>
          <p:cNvSpPr/>
          <p:nvPr/>
        </p:nvSpPr>
        <p:spPr>
          <a:xfrm>
            <a:off x="-423048" y="4548002"/>
            <a:ext cx="4037106" cy="436059"/>
          </a:xfrm>
          <a:custGeom>
            <a:avLst/>
            <a:gdLst/>
            <a:ahLst/>
            <a:cxnLst/>
            <a:rect l="l" t="t" r="r" b="b"/>
            <a:pathLst>
              <a:path w="8250962" h="1202178">
                <a:moveTo>
                  <a:pt x="0" y="0"/>
                </a:moveTo>
                <a:lnTo>
                  <a:pt x="8250962" y="0"/>
                </a:lnTo>
                <a:lnTo>
                  <a:pt x="8250962" y="1202178"/>
                </a:lnTo>
                <a:lnTo>
                  <a:pt x="0" y="12021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BE27A0D-6430-75D2-A7AF-DCDFCD241DFD}"/>
              </a:ext>
            </a:extLst>
          </p:cNvPr>
          <p:cNvSpPr/>
          <p:nvPr/>
        </p:nvSpPr>
        <p:spPr>
          <a:xfrm>
            <a:off x="94342" y="4946050"/>
            <a:ext cx="9049659" cy="474438"/>
          </a:xfrm>
          <a:custGeom>
            <a:avLst/>
            <a:gdLst/>
            <a:ahLst/>
            <a:cxnLst/>
            <a:rect l="l" t="t" r="r" b="b"/>
            <a:pathLst>
              <a:path w="18288004" h="1469650">
                <a:moveTo>
                  <a:pt x="0" y="0"/>
                </a:moveTo>
                <a:lnTo>
                  <a:pt x="18288004" y="0"/>
                </a:lnTo>
                <a:lnTo>
                  <a:pt x="18288004" y="1469650"/>
                </a:lnTo>
                <a:lnTo>
                  <a:pt x="0" y="14696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190041B-D062-ADF8-EC6B-F7CF15C08CED}"/>
              </a:ext>
            </a:extLst>
          </p:cNvPr>
          <p:cNvSpPr txBox="1"/>
          <p:nvPr/>
        </p:nvSpPr>
        <p:spPr>
          <a:xfrm>
            <a:off x="152401" y="149587"/>
            <a:ext cx="8919028" cy="4574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l-GR" sz="2400" b="1" dirty="0">
                <a:solidFill>
                  <a:schemeClr val="accent6"/>
                </a:solidFill>
                <a:latin typeface="+mj-lt"/>
                <a:cs typeface="Arimo"/>
                <a:sym typeface="Arimo"/>
              </a:rPr>
              <a:t>Εισαγωγή και Γενικό Πλαίσιο</a:t>
            </a:r>
            <a:endParaRPr lang="en-US" sz="2400" b="1" dirty="0">
              <a:solidFill>
                <a:schemeClr val="accent6"/>
              </a:solidFill>
              <a:latin typeface="+mj-lt"/>
              <a:cs typeface="Arimo"/>
              <a:sym typeface="Arimo"/>
            </a:endParaRP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FFBE7795-B221-67D8-86E9-4F81E212DB7A}"/>
              </a:ext>
            </a:extLst>
          </p:cNvPr>
          <p:cNvSpPr/>
          <p:nvPr/>
        </p:nvSpPr>
        <p:spPr>
          <a:xfrm>
            <a:off x="-1627477" y="856493"/>
            <a:ext cx="1830668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F281DE87-14B3-6CE1-846E-DAADD7FBB27D}"/>
              </a:ext>
            </a:extLst>
          </p:cNvPr>
          <p:cNvSpPr/>
          <p:nvPr/>
        </p:nvSpPr>
        <p:spPr>
          <a:xfrm>
            <a:off x="5255878" y="4400188"/>
            <a:ext cx="2936882" cy="565606"/>
          </a:xfrm>
          <a:custGeom>
            <a:avLst/>
            <a:gdLst/>
            <a:ahLst/>
            <a:cxnLst/>
            <a:rect l="l" t="t" r="r" b="b"/>
            <a:pathLst>
              <a:path w="5873764" h="1567668">
                <a:moveTo>
                  <a:pt x="0" y="0"/>
                </a:moveTo>
                <a:lnTo>
                  <a:pt x="5873764" y="0"/>
                </a:lnTo>
                <a:lnTo>
                  <a:pt x="5873764" y="1567668"/>
                </a:lnTo>
                <a:lnTo>
                  <a:pt x="0" y="156766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 dirty="0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69BE8626-9224-EFB5-728A-DC77A409E9AE}"/>
              </a:ext>
            </a:extLst>
          </p:cNvPr>
          <p:cNvSpPr/>
          <p:nvPr/>
        </p:nvSpPr>
        <p:spPr>
          <a:xfrm>
            <a:off x="-227285" y="4311420"/>
            <a:ext cx="1454049" cy="218028"/>
          </a:xfrm>
          <a:custGeom>
            <a:avLst/>
            <a:gdLst/>
            <a:ahLst/>
            <a:cxnLst/>
            <a:rect l="l" t="t" r="r" b="b"/>
            <a:pathLst>
              <a:path w="2908098" h="436056">
                <a:moveTo>
                  <a:pt x="0" y="0"/>
                </a:moveTo>
                <a:lnTo>
                  <a:pt x="2908098" y="0"/>
                </a:lnTo>
                <a:lnTo>
                  <a:pt x="2908098" y="436056"/>
                </a:lnTo>
                <a:lnTo>
                  <a:pt x="0" y="43605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23" name="AutoShape 12">
            <a:extLst>
              <a:ext uri="{FF2B5EF4-FFF2-40B4-BE49-F238E27FC236}">
                <a16:creationId xmlns:a16="http://schemas.microsoft.com/office/drawing/2014/main" id="{44FEB0F9-916F-DD7A-891F-D05FECD050BB}"/>
              </a:ext>
            </a:extLst>
          </p:cNvPr>
          <p:cNvSpPr/>
          <p:nvPr/>
        </p:nvSpPr>
        <p:spPr>
          <a:xfrm flipH="1" flipV="1">
            <a:off x="242453" y="2153399"/>
            <a:ext cx="0" cy="39741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D833AA-CE44-A3CA-1B9F-6AB355261969}"/>
              </a:ext>
            </a:extLst>
          </p:cNvPr>
          <p:cNvSpPr txBox="1"/>
          <p:nvPr/>
        </p:nvSpPr>
        <p:spPr>
          <a:xfrm>
            <a:off x="203191" y="716467"/>
            <a:ext cx="6766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Παράλληλος έλεγχος για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Centralized Traffic Control (CTC) </a:t>
            </a:r>
            <a:r>
              <a:rPr lang="el-GR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σε </a:t>
            </a:r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High-Speed Rail (HSR)</a:t>
            </a:r>
            <a:endParaRPr lang="el-GR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E16BAB-8802-AC51-D0FF-89F4E35D8C58}"/>
              </a:ext>
            </a:extLst>
          </p:cNvPr>
          <p:cNvSpPr txBox="1"/>
          <p:nvPr/>
        </p:nvSpPr>
        <p:spPr>
          <a:xfrm>
            <a:off x="4812415" y="3210588"/>
            <a:ext cx="4392545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Οφέλη</a:t>
            </a:r>
            <a:r>
              <a:rPr lang="el-GR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 </a:t>
            </a:r>
            <a:endParaRPr lang="en-US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Μείωση ανθρώπινης παρέμβασης και Κάλυψη σεναρίων,</a:t>
            </a:r>
            <a:endParaRPr lang="en-US" sz="1300" dirty="0">
              <a:solidFill>
                <a:schemeClr val="accent6"/>
              </a:solidFill>
              <a:latin typeface="+mn-lt"/>
              <a:cs typeface="Calibri" panose="020F0502020204030204" pitchFamily="34" charset="0"/>
            </a:endParaRPr>
          </a:p>
          <a:p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Βελτίωση λειτουργίας, αξιοπιστίας</a:t>
            </a:r>
            <a:r>
              <a:rPr lang="en-US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και ασφάλειας, </a:t>
            </a:r>
          </a:p>
          <a:p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Βελτίωση ευφυΐας συστημάτων δοκιμών</a:t>
            </a:r>
          </a:p>
          <a:p>
            <a:endParaRPr lang="el-G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20B0FA-A8FB-669B-7F1C-8B63B1B23A8D}"/>
              </a:ext>
            </a:extLst>
          </p:cNvPr>
          <p:cNvSpPr txBox="1"/>
          <p:nvPr/>
        </p:nvSpPr>
        <p:spPr>
          <a:xfrm>
            <a:off x="4829292" y="2003549"/>
            <a:ext cx="35263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Μεθοδος</a:t>
            </a:r>
            <a:endParaRPr lang="en-US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cs typeface="Calibri" panose="020F0502020204030204" pitchFamily="34" charset="0"/>
            </a:endParaRPr>
          </a:p>
          <a:p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Συμπληρωματική αλληλεπίδραση </a:t>
            </a:r>
            <a:r>
              <a:rPr lang="el-GR" dirty="0" err="1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εικονικων</a:t>
            </a:r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και πραγματικών (</a:t>
            </a:r>
            <a:r>
              <a:rPr lang="en-US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field</a:t>
            </a:r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)</a:t>
            </a:r>
            <a:r>
              <a:rPr lang="en-US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δοκιμών</a:t>
            </a:r>
          </a:p>
          <a:p>
            <a:endParaRPr lang="el-G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4C023A-14AE-D02B-060C-1ACC011BC6AA}"/>
              </a:ext>
            </a:extLst>
          </p:cNvPr>
          <p:cNvSpPr txBox="1"/>
          <p:nvPr/>
        </p:nvSpPr>
        <p:spPr>
          <a:xfrm>
            <a:off x="260581" y="2001667"/>
            <a:ext cx="41264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Σημασία Συστήματος CTC</a:t>
            </a:r>
            <a:endParaRPr lang="el-GR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cs typeface="Calibri" panose="020F0502020204030204" pitchFamily="34" charset="0"/>
            </a:endParaRPr>
          </a:p>
          <a:p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Κεντρική διαχείριση σιδηροδρομικών συστημάτων</a:t>
            </a:r>
          </a:p>
          <a:p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Αύξηση πολυπλοκότητας με την ανάπτυξη HSR</a:t>
            </a:r>
          </a:p>
          <a:p>
            <a:endParaRPr lang="el-GR" dirty="0">
              <a:latin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DA0D1F-BA52-3F8D-7894-2999C0EC8763}"/>
              </a:ext>
            </a:extLst>
          </p:cNvPr>
          <p:cNvSpPr txBox="1"/>
          <p:nvPr/>
        </p:nvSpPr>
        <p:spPr>
          <a:xfrm>
            <a:off x="292910" y="3233240"/>
            <a:ext cx="41504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Δοκιμές Υφιστάμενων Συστημάτων</a:t>
            </a:r>
            <a:endParaRPr lang="el-GR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cs typeface="Calibri" panose="020F0502020204030204" pitchFamily="34" charset="0"/>
            </a:endParaRPr>
          </a:p>
          <a:p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Εικονικές δοκιμές: περιορισμοί σε αυτοματοποίηση</a:t>
            </a:r>
          </a:p>
          <a:p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Δοκιμές πεδίου: υψηλό κόστος χρόνου</a:t>
            </a:r>
          </a:p>
          <a:p>
            <a:endParaRPr lang="el-GR" dirty="0">
              <a:latin typeface="+mn-lt"/>
            </a:endParaRPr>
          </a:p>
        </p:txBody>
      </p:sp>
      <p:sp>
        <p:nvSpPr>
          <p:cNvPr id="37" name="AutoShape 12">
            <a:extLst>
              <a:ext uri="{FF2B5EF4-FFF2-40B4-BE49-F238E27FC236}">
                <a16:creationId xmlns:a16="http://schemas.microsoft.com/office/drawing/2014/main" id="{B6D67F2A-8B1E-FCBA-A149-86B6CC4CCA21}"/>
              </a:ext>
            </a:extLst>
          </p:cNvPr>
          <p:cNvSpPr/>
          <p:nvPr/>
        </p:nvSpPr>
        <p:spPr>
          <a:xfrm flipH="1" flipV="1">
            <a:off x="243441" y="3391845"/>
            <a:ext cx="41562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40" name="AutoShape 12">
            <a:extLst>
              <a:ext uri="{FF2B5EF4-FFF2-40B4-BE49-F238E27FC236}">
                <a16:creationId xmlns:a16="http://schemas.microsoft.com/office/drawing/2014/main" id="{F1BFBFA5-7115-DB86-5031-2B5D50F7EC54}"/>
              </a:ext>
            </a:extLst>
          </p:cNvPr>
          <p:cNvSpPr/>
          <p:nvPr/>
        </p:nvSpPr>
        <p:spPr>
          <a:xfrm flipH="1" flipV="1">
            <a:off x="4758531" y="2173270"/>
            <a:ext cx="41562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44" name="AutoShape 12">
            <a:extLst>
              <a:ext uri="{FF2B5EF4-FFF2-40B4-BE49-F238E27FC236}">
                <a16:creationId xmlns:a16="http://schemas.microsoft.com/office/drawing/2014/main" id="{EE7C0212-801F-0B5D-EE34-8C4A1BEA9B89}"/>
              </a:ext>
            </a:extLst>
          </p:cNvPr>
          <p:cNvSpPr/>
          <p:nvPr/>
        </p:nvSpPr>
        <p:spPr>
          <a:xfrm flipH="1" flipV="1">
            <a:off x="4800093" y="3368545"/>
            <a:ext cx="41562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22008F-B0DC-E395-906C-7D565AB136E5}"/>
              </a:ext>
            </a:extLst>
          </p:cNvPr>
          <p:cNvSpPr txBox="1"/>
          <p:nvPr/>
        </p:nvSpPr>
        <p:spPr>
          <a:xfrm>
            <a:off x="193963" y="1148995"/>
            <a:ext cx="916339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3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Ιστορική Αναδρομή</a:t>
            </a:r>
            <a:r>
              <a:rPr lang="en-US" sz="13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: </a:t>
            </a:r>
            <a:r>
              <a:rPr lang="en-US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1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η εμφάνιση ΗΠΑ, 1927: Κεντρική διαχείριση σηματοδότησης, εξέλιξη σε ολοκληρωμένο σύστημα</a:t>
            </a:r>
          </a:p>
          <a:p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Κίνα: Από TDCS σε CTC 1.0 (2003), CTC 2.0 (HSR), CTC 3.0 (2015).</a:t>
            </a:r>
          </a:p>
        </p:txBody>
      </p:sp>
      <p:grpSp>
        <p:nvGrpSpPr>
          <p:cNvPr id="7" name="Google Shape;6598;p58">
            <a:extLst>
              <a:ext uri="{FF2B5EF4-FFF2-40B4-BE49-F238E27FC236}">
                <a16:creationId xmlns:a16="http://schemas.microsoft.com/office/drawing/2014/main" id="{945F73D6-43FD-F9BA-7E4D-9A8AF51B7712}"/>
              </a:ext>
            </a:extLst>
          </p:cNvPr>
          <p:cNvGrpSpPr/>
          <p:nvPr/>
        </p:nvGrpSpPr>
        <p:grpSpPr>
          <a:xfrm>
            <a:off x="7158924" y="378336"/>
            <a:ext cx="1417067" cy="350605"/>
            <a:chOff x="4234950" y="2101012"/>
            <a:chExt cx="4219974" cy="1044090"/>
          </a:xfrm>
        </p:grpSpPr>
        <p:sp>
          <p:nvSpPr>
            <p:cNvPr id="8" name="Google Shape;6599;p58">
              <a:extLst>
                <a:ext uri="{FF2B5EF4-FFF2-40B4-BE49-F238E27FC236}">
                  <a16:creationId xmlns:a16="http://schemas.microsoft.com/office/drawing/2014/main" id="{9DED64C5-539E-7519-8917-4958FF77F1E9}"/>
                </a:ext>
              </a:extLst>
            </p:cNvPr>
            <p:cNvSpPr/>
            <p:nvPr/>
          </p:nvSpPr>
          <p:spPr>
            <a:xfrm rot="10800000">
              <a:off x="7528544" y="2218809"/>
              <a:ext cx="826790" cy="826702"/>
            </a:xfrm>
            <a:custGeom>
              <a:avLst/>
              <a:gdLst/>
              <a:ahLst/>
              <a:cxnLst/>
              <a:rect l="l" t="t" r="r" b="b"/>
              <a:pathLst>
                <a:path w="34893" h="34893" extrusionOk="0">
                  <a:moveTo>
                    <a:pt x="1" y="1"/>
                  </a:moveTo>
                  <a:lnTo>
                    <a:pt x="1" y="34892"/>
                  </a:lnTo>
                  <a:lnTo>
                    <a:pt x="34892" y="34892"/>
                  </a:lnTo>
                  <a:lnTo>
                    <a:pt x="34892" y="1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600;p58">
              <a:extLst>
                <a:ext uri="{FF2B5EF4-FFF2-40B4-BE49-F238E27FC236}">
                  <a16:creationId xmlns:a16="http://schemas.microsoft.com/office/drawing/2014/main" id="{FC4AA82B-E2EC-1B9C-BCA9-0A6D27F6FAEE}"/>
                </a:ext>
              </a:extLst>
            </p:cNvPr>
            <p:cNvSpPr/>
            <p:nvPr/>
          </p:nvSpPr>
          <p:spPr>
            <a:xfrm rot="10800000">
              <a:off x="6487595" y="2218809"/>
              <a:ext cx="827572" cy="826702"/>
            </a:xfrm>
            <a:custGeom>
              <a:avLst/>
              <a:gdLst/>
              <a:ahLst/>
              <a:cxnLst/>
              <a:rect l="l" t="t" r="r" b="b"/>
              <a:pathLst>
                <a:path w="34926" h="34893" extrusionOk="0">
                  <a:moveTo>
                    <a:pt x="1" y="1"/>
                  </a:moveTo>
                  <a:lnTo>
                    <a:pt x="1" y="34892"/>
                  </a:lnTo>
                  <a:lnTo>
                    <a:pt x="34926" y="34892"/>
                  </a:lnTo>
                  <a:lnTo>
                    <a:pt x="349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01;p58">
              <a:extLst>
                <a:ext uri="{FF2B5EF4-FFF2-40B4-BE49-F238E27FC236}">
                  <a16:creationId xmlns:a16="http://schemas.microsoft.com/office/drawing/2014/main" id="{51CF1C41-262A-AFDB-8322-A3070BC176C3}"/>
                </a:ext>
              </a:extLst>
            </p:cNvPr>
            <p:cNvSpPr/>
            <p:nvPr/>
          </p:nvSpPr>
          <p:spPr>
            <a:xfrm rot="10800000">
              <a:off x="5430819" y="2218809"/>
              <a:ext cx="827572" cy="826702"/>
            </a:xfrm>
            <a:custGeom>
              <a:avLst/>
              <a:gdLst/>
              <a:ahLst/>
              <a:cxnLst/>
              <a:rect l="l" t="t" r="r" b="b"/>
              <a:pathLst>
                <a:path w="34926" h="34893" extrusionOk="0">
                  <a:moveTo>
                    <a:pt x="0" y="1"/>
                  </a:moveTo>
                  <a:lnTo>
                    <a:pt x="0" y="34892"/>
                  </a:lnTo>
                  <a:lnTo>
                    <a:pt x="34925" y="34892"/>
                  </a:lnTo>
                  <a:lnTo>
                    <a:pt x="34925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602;p58">
              <a:extLst>
                <a:ext uri="{FF2B5EF4-FFF2-40B4-BE49-F238E27FC236}">
                  <a16:creationId xmlns:a16="http://schemas.microsoft.com/office/drawing/2014/main" id="{FD41CEE1-71C4-1C17-28AC-8D16516A9FD2}"/>
                </a:ext>
              </a:extLst>
            </p:cNvPr>
            <p:cNvSpPr/>
            <p:nvPr/>
          </p:nvSpPr>
          <p:spPr>
            <a:xfrm rot="10800000">
              <a:off x="4374848" y="2218809"/>
              <a:ext cx="826790" cy="826702"/>
            </a:xfrm>
            <a:custGeom>
              <a:avLst/>
              <a:gdLst/>
              <a:ahLst/>
              <a:cxnLst/>
              <a:rect l="l" t="t" r="r" b="b"/>
              <a:pathLst>
                <a:path w="34893" h="34893" extrusionOk="0">
                  <a:moveTo>
                    <a:pt x="1" y="1"/>
                  </a:moveTo>
                  <a:lnTo>
                    <a:pt x="1" y="34892"/>
                  </a:lnTo>
                  <a:lnTo>
                    <a:pt x="34892" y="34892"/>
                  </a:lnTo>
                  <a:lnTo>
                    <a:pt x="3489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603;p58">
              <a:extLst>
                <a:ext uri="{FF2B5EF4-FFF2-40B4-BE49-F238E27FC236}">
                  <a16:creationId xmlns:a16="http://schemas.microsoft.com/office/drawing/2014/main" id="{BAF1F446-21FB-5C23-C6D5-DD798DA50C3A}"/>
                </a:ext>
              </a:extLst>
            </p:cNvPr>
            <p:cNvSpPr/>
            <p:nvPr/>
          </p:nvSpPr>
          <p:spPr>
            <a:xfrm rot="10800000">
              <a:off x="7410780" y="2622683"/>
              <a:ext cx="1044144" cy="522420"/>
            </a:xfrm>
            <a:custGeom>
              <a:avLst/>
              <a:gdLst/>
              <a:ahLst/>
              <a:cxnLst/>
              <a:rect l="l" t="t" r="r" b="b"/>
              <a:pathLst>
                <a:path w="44066" h="22050" fill="none" extrusionOk="0">
                  <a:moveTo>
                    <a:pt x="1" y="22050"/>
                  </a:moveTo>
                  <a:cubicBezTo>
                    <a:pt x="1" y="9874"/>
                    <a:pt x="9874" y="1"/>
                    <a:pt x="22050" y="1"/>
                  </a:cubicBezTo>
                  <a:cubicBezTo>
                    <a:pt x="34192" y="1"/>
                    <a:pt x="44065" y="9874"/>
                    <a:pt x="44065" y="22050"/>
                  </a:cubicBezTo>
                </a:path>
              </a:pathLst>
            </a:custGeom>
            <a:noFill/>
            <a:ln w="20850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604;p58">
              <a:extLst>
                <a:ext uri="{FF2B5EF4-FFF2-40B4-BE49-F238E27FC236}">
                  <a16:creationId xmlns:a16="http://schemas.microsoft.com/office/drawing/2014/main" id="{73160172-A673-DE8B-61E0-758C7056998B}"/>
                </a:ext>
              </a:extLst>
            </p:cNvPr>
            <p:cNvSpPr/>
            <p:nvPr/>
          </p:nvSpPr>
          <p:spPr>
            <a:xfrm rot="10800000">
              <a:off x="6366656" y="2101012"/>
              <a:ext cx="1044144" cy="521638"/>
            </a:xfrm>
            <a:custGeom>
              <a:avLst/>
              <a:gdLst/>
              <a:ahLst/>
              <a:cxnLst/>
              <a:rect l="l" t="t" r="r" b="b"/>
              <a:pathLst>
                <a:path w="44066" h="22017" fill="none" extrusionOk="0">
                  <a:moveTo>
                    <a:pt x="44065" y="1"/>
                  </a:moveTo>
                  <a:cubicBezTo>
                    <a:pt x="44065" y="12176"/>
                    <a:pt x="34191" y="22016"/>
                    <a:pt x="22049" y="22016"/>
                  </a:cubicBezTo>
                  <a:cubicBezTo>
                    <a:pt x="9874" y="22016"/>
                    <a:pt x="0" y="12176"/>
                    <a:pt x="0" y="1"/>
                  </a:cubicBezTo>
                </a:path>
              </a:pathLst>
            </a:custGeom>
            <a:noFill/>
            <a:ln w="20850" cap="rnd" cmpd="sng">
              <a:solidFill>
                <a:srgbClr val="5F7D9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605;p58">
              <a:extLst>
                <a:ext uri="{FF2B5EF4-FFF2-40B4-BE49-F238E27FC236}">
                  <a16:creationId xmlns:a16="http://schemas.microsoft.com/office/drawing/2014/main" id="{FF6D4D6F-F164-EAD7-FEB5-53C72F263636}"/>
                </a:ext>
              </a:extLst>
            </p:cNvPr>
            <p:cNvSpPr/>
            <p:nvPr/>
          </p:nvSpPr>
          <p:spPr>
            <a:xfrm rot="10800000">
              <a:off x="5322557" y="2622683"/>
              <a:ext cx="1044120" cy="522420"/>
            </a:xfrm>
            <a:custGeom>
              <a:avLst/>
              <a:gdLst/>
              <a:ahLst/>
              <a:cxnLst/>
              <a:rect l="l" t="t" r="r" b="b"/>
              <a:pathLst>
                <a:path w="44065" h="22050" fill="none" extrusionOk="0">
                  <a:moveTo>
                    <a:pt x="0" y="22050"/>
                  </a:moveTo>
                  <a:cubicBezTo>
                    <a:pt x="0" y="9874"/>
                    <a:pt x="9874" y="1"/>
                    <a:pt x="22049" y="1"/>
                  </a:cubicBezTo>
                  <a:cubicBezTo>
                    <a:pt x="34191" y="1"/>
                    <a:pt x="44065" y="9874"/>
                    <a:pt x="44065" y="22050"/>
                  </a:cubicBezTo>
                </a:path>
              </a:pathLst>
            </a:custGeom>
            <a:noFill/>
            <a:ln w="20850" cap="rnd" cmpd="sng">
              <a:solidFill>
                <a:srgbClr val="869FB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606;p58">
              <a:extLst>
                <a:ext uri="{FF2B5EF4-FFF2-40B4-BE49-F238E27FC236}">
                  <a16:creationId xmlns:a16="http://schemas.microsoft.com/office/drawing/2014/main" id="{6BDB8B24-2AD5-8D3B-F9D6-36F208522D91}"/>
                </a:ext>
              </a:extLst>
            </p:cNvPr>
            <p:cNvSpPr/>
            <p:nvPr/>
          </p:nvSpPr>
          <p:spPr>
            <a:xfrm rot="10800000">
              <a:off x="4278434" y="2101012"/>
              <a:ext cx="1044144" cy="521638"/>
            </a:xfrm>
            <a:custGeom>
              <a:avLst/>
              <a:gdLst/>
              <a:ahLst/>
              <a:cxnLst/>
              <a:rect l="l" t="t" r="r" b="b"/>
              <a:pathLst>
                <a:path w="44066" h="22017" fill="none" extrusionOk="0">
                  <a:moveTo>
                    <a:pt x="44066" y="1"/>
                  </a:moveTo>
                  <a:cubicBezTo>
                    <a:pt x="44066" y="12176"/>
                    <a:pt x="34192" y="22016"/>
                    <a:pt x="22017" y="22016"/>
                  </a:cubicBezTo>
                  <a:cubicBezTo>
                    <a:pt x="9875" y="22016"/>
                    <a:pt x="1" y="12176"/>
                    <a:pt x="1" y="1"/>
                  </a:cubicBezTo>
                </a:path>
              </a:pathLst>
            </a:custGeom>
            <a:noFill/>
            <a:ln w="20850" cap="rnd" cmpd="sng">
              <a:solidFill>
                <a:srgbClr val="BAC8D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07;p58">
              <a:extLst>
                <a:ext uri="{FF2B5EF4-FFF2-40B4-BE49-F238E27FC236}">
                  <a16:creationId xmlns:a16="http://schemas.microsoft.com/office/drawing/2014/main" id="{87F53994-4B22-B102-EBFF-A9E9FE41FA1F}"/>
                </a:ext>
              </a:extLst>
            </p:cNvPr>
            <p:cNvSpPr/>
            <p:nvPr/>
          </p:nvSpPr>
          <p:spPr>
            <a:xfrm rot="10800000">
              <a:off x="7367296" y="2570459"/>
              <a:ext cx="86984" cy="86975"/>
            </a:xfrm>
            <a:custGeom>
              <a:avLst/>
              <a:gdLst/>
              <a:ahLst/>
              <a:cxnLst/>
              <a:rect l="l" t="t" r="r" b="b"/>
              <a:pathLst>
                <a:path w="3671" h="3671" extrusionOk="0">
                  <a:moveTo>
                    <a:pt x="1835" y="1"/>
                  </a:moveTo>
                  <a:cubicBezTo>
                    <a:pt x="835" y="1"/>
                    <a:pt x="1" y="835"/>
                    <a:pt x="1" y="1836"/>
                  </a:cubicBezTo>
                  <a:cubicBezTo>
                    <a:pt x="1" y="2870"/>
                    <a:pt x="835" y="3670"/>
                    <a:pt x="1835" y="3670"/>
                  </a:cubicBezTo>
                  <a:cubicBezTo>
                    <a:pt x="2869" y="3670"/>
                    <a:pt x="3670" y="2870"/>
                    <a:pt x="3670" y="1836"/>
                  </a:cubicBezTo>
                  <a:cubicBezTo>
                    <a:pt x="3670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608;p58">
              <a:extLst>
                <a:ext uri="{FF2B5EF4-FFF2-40B4-BE49-F238E27FC236}">
                  <a16:creationId xmlns:a16="http://schemas.microsoft.com/office/drawing/2014/main" id="{45FC3FEA-82D1-C7FC-E93D-D38B5210AB5D}"/>
                </a:ext>
              </a:extLst>
            </p:cNvPr>
            <p:cNvSpPr/>
            <p:nvPr/>
          </p:nvSpPr>
          <p:spPr>
            <a:xfrm rot="10800000">
              <a:off x="6323197" y="2570459"/>
              <a:ext cx="86961" cy="86975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1" y="835"/>
                    <a:pt x="1" y="1836"/>
                  </a:cubicBezTo>
                  <a:cubicBezTo>
                    <a:pt x="1" y="2870"/>
                    <a:pt x="834" y="3670"/>
                    <a:pt x="1835" y="3670"/>
                  </a:cubicBezTo>
                  <a:cubicBezTo>
                    <a:pt x="2836" y="3670"/>
                    <a:pt x="3670" y="2870"/>
                    <a:pt x="3670" y="1836"/>
                  </a:cubicBezTo>
                  <a:cubicBezTo>
                    <a:pt x="3670" y="835"/>
                    <a:pt x="2869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609;p58">
              <a:extLst>
                <a:ext uri="{FF2B5EF4-FFF2-40B4-BE49-F238E27FC236}">
                  <a16:creationId xmlns:a16="http://schemas.microsoft.com/office/drawing/2014/main" id="{DB651EDB-01A4-EC82-31F7-544E1872E23E}"/>
                </a:ext>
              </a:extLst>
            </p:cNvPr>
            <p:cNvSpPr/>
            <p:nvPr/>
          </p:nvSpPr>
          <p:spPr>
            <a:xfrm rot="10800000">
              <a:off x="5279073" y="2570459"/>
              <a:ext cx="86961" cy="86975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0" y="835"/>
                    <a:pt x="0" y="1836"/>
                  </a:cubicBezTo>
                  <a:cubicBezTo>
                    <a:pt x="0" y="2870"/>
                    <a:pt x="834" y="3670"/>
                    <a:pt x="1835" y="3670"/>
                  </a:cubicBezTo>
                  <a:cubicBezTo>
                    <a:pt x="2836" y="3670"/>
                    <a:pt x="3670" y="2870"/>
                    <a:pt x="3670" y="1836"/>
                  </a:cubicBezTo>
                  <a:cubicBezTo>
                    <a:pt x="3670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10;p58">
              <a:extLst>
                <a:ext uri="{FF2B5EF4-FFF2-40B4-BE49-F238E27FC236}">
                  <a16:creationId xmlns:a16="http://schemas.microsoft.com/office/drawing/2014/main" id="{4E82056B-4E10-38FF-6766-B47F88FAD9C5}"/>
                </a:ext>
              </a:extLst>
            </p:cNvPr>
            <p:cNvSpPr/>
            <p:nvPr/>
          </p:nvSpPr>
          <p:spPr>
            <a:xfrm rot="10800000">
              <a:off x="4234950" y="2570459"/>
              <a:ext cx="86961" cy="86975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0" y="835"/>
                    <a:pt x="0" y="1836"/>
                  </a:cubicBezTo>
                  <a:cubicBezTo>
                    <a:pt x="0" y="2870"/>
                    <a:pt x="834" y="3670"/>
                    <a:pt x="1835" y="3670"/>
                  </a:cubicBezTo>
                  <a:cubicBezTo>
                    <a:pt x="2836" y="3670"/>
                    <a:pt x="3669" y="2870"/>
                    <a:pt x="3669" y="1836"/>
                  </a:cubicBezTo>
                  <a:cubicBezTo>
                    <a:pt x="3669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611;p58">
              <a:extLst>
                <a:ext uri="{FF2B5EF4-FFF2-40B4-BE49-F238E27FC236}">
                  <a16:creationId xmlns:a16="http://schemas.microsoft.com/office/drawing/2014/main" id="{A4977D96-68AC-702D-B301-85274BD417E6}"/>
                </a:ext>
              </a:extLst>
            </p:cNvPr>
            <p:cNvSpPr/>
            <p:nvPr/>
          </p:nvSpPr>
          <p:spPr>
            <a:xfrm rot="10800000">
              <a:off x="7541197" y="2231460"/>
              <a:ext cx="801483" cy="800617"/>
            </a:xfrm>
            <a:custGeom>
              <a:avLst/>
              <a:gdLst/>
              <a:ahLst/>
              <a:cxnLst/>
              <a:rect l="l" t="t" r="r" b="b"/>
              <a:pathLst>
                <a:path w="33825" h="33792" extrusionOk="0">
                  <a:moveTo>
                    <a:pt x="16912" y="1835"/>
                  </a:moveTo>
                  <a:cubicBezTo>
                    <a:pt x="25218" y="1835"/>
                    <a:pt x="31956" y="8573"/>
                    <a:pt x="31956" y="16879"/>
                  </a:cubicBezTo>
                  <a:cubicBezTo>
                    <a:pt x="31956" y="25185"/>
                    <a:pt x="25218" y="31923"/>
                    <a:pt x="16912" y="31923"/>
                  </a:cubicBezTo>
                  <a:cubicBezTo>
                    <a:pt x="8606" y="31923"/>
                    <a:pt x="1868" y="25185"/>
                    <a:pt x="1868" y="16879"/>
                  </a:cubicBezTo>
                  <a:cubicBezTo>
                    <a:pt x="1868" y="8573"/>
                    <a:pt x="8606" y="1835"/>
                    <a:pt x="16912" y="1835"/>
                  </a:cubicBezTo>
                  <a:close/>
                  <a:moveTo>
                    <a:pt x="16912" y="1"/>
                  </a:moveTo>
                  <a:cubicBezTo>
                    <a:pt x="7572" y="1"/>
                    <a:pt x="0" y="7539"/>
                    <a:pt x="0" y="16879"/>
                  </a:cubicBezTo>
                  <a:cubicBezTo>
                    <a:pt x="0" y="26219"/>
                    <a:pt x="7572" y="33791"/>
                    <a:pt x="16912" y="33791"/>
                  </a:cubicBezTo>
                  <a:cubicBezTo>
                    <a:pt x="26252" y="33791"/>
                    <a:pt x="33824" y="26219"/>
                    <a:pt x="33824" y="16879"/>
                  </a:cubicBezTo>
                  <a:cubicBezTo>
                    <a:pt x="33824" y="7539"/>
                    <a:pt x="26252" y="1"/>
                    <a:pt x="16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612;p58">
              <a:extLst>
                <a:ext uri="{FF2B5EF4-FFF2-40B4-BE49-F238E27FC236}">
                  <a16:creationId xmlns:a16="http://schemas.microsoft.com/office/drawing/2014/main" id="{38667FEA-139C-B541-7680-EB9420F213E5}"/>
                </a:ext>
              </a:extLst>
            </p:cNvPr>
            <p:cNvSpPr/>
            <p:nvPr/>
          </p:nvSpPr>
          <p:spPr>
            <a:xfrm rot="10800000">
              <a:off x="6488377" y="2231460"/>
              <a:ext cx="800701" cy="800617"/>
            </a:xfrm>
            <a:custGeom>
              <a:avLst/>
              <a:gdLst/>
              <a:ahLst/>
              <a:cxnLst/>
              <a:rect l="l" t="t" r="r" b="b"/>
              <a:pathLst>
                <a:path w="33792" h="33792" extrusionOk="0">
                  <a:moveTo>
                    <a:pt x="16912" y="1"/>
                  </a:moveTo>
                  <a:cubicBezTo>
                    <a:pt x="7572" y="1"/>
                    <a:pt x="0" y="7539"/>
                    <a:pt x="0" y="16879"/>
                  </a:cubicBezTo>
                  <a:cubicBezTo>
                    <a:pt x="0" y="26219"/>
                    <a:pt x="7572" y="33791"/>
                    <a:pt x="16912" y="33791"/>
                  </a:cubicBezTo>
                  <a:cubicBezTo>
                    <a:pt x="26219" y="33791"/>
                    <a:pt x="33791" y="26219"/>
                    <a:pt x="33791" y="16879"/>
                  </a:cubicBezTo>
                  <a:cubicBezTo>
                    <a:pt x="33791" y="7539"/>
                    <a:pt x="26252" y="1"/>
                    <a:pt x="16912" y="1"/>
                  </a:cubicBezTo>
                  <a:close/>
                  <a:moveTo>
                    <a:pt x="16912" y="31923"/>
                  </a:moveTo>
                  <a:cubicBezTo>
                    <a:pt x="8607" y="31923"/>
                    <a:pt x="1868" y="25185"/>
                    <a:pt x="1868" y="16879"/>
                  </a:cubicBezTo>
                  <a:cubicBezTo>
                    <a:pt x="1868" y="8573"/>
                    <a:pt x="8607" y="1835"/>
                    <a:pt x="16912" y="1835"/>
                  </a:cubicBezTo>
                  <a:cubicBezTo>
                    <a:pt x="25218" y="1835"/>
                    <a:pt x="31957" y="8573"/>
                    <a:pt x="31957" y="16879"/>
                  </a:cubicBezTo>
                  <a:cubicBezTo>
                    <a:pt x="31957" y="25185"/>
                    <a:pt x="25218" y="31923"/>
                    <a:pt x="16912" y="319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613;p58">
              <a:extLst>
                <a:ext uri="{FF2B5EF4-FFF2-40B4-BE49-F238E27FC236}">
                  <a16:creationId xmlns:a16="http://schemas.microsoft.com/office/drawing/2014/main" id="{484FA19C-72BA-F7BA-D405-F0CA93A4CAA6}"/>
                </a:ext>
              </a:extLst>
            </p:cNvPr>
            <p:cNvSpPr/>
            <p:nvPr/>
          </p:nvSpPr>
          <p:spPr>
            <a:xfrm rot="10800000">
              <a:off x="5434776" y="2231460"/>
              <a:ext cx="800701" cy="800617"/>
            </a:xfrm>
            <a:custGeom>
              <a:avLst/>
              <a:gdLst/>
              <a:ahLst/>
              <a:cxnLst/>
              <a:rect l="l" t="t" r="r" b="b"/>
              <a:pathLst>
                <a:path w="33792" h="33792" extrusionOk="0">
                  <a:moveTo>
                    <a:pt x="16879" y="1"/>
                  </a:moveTo>
                  <a:cubicBezTo>
                    <a:pt x="7539" y="1"/>
                    <a:pt x="0" y="7539"/>
                    <a:pt x="0" y="16879"/>
                  </a:cubicBezTo>
                  <a:cubicBezTo>
                    <a:pt x="0" y="26219"/>
                    <a:pt x="7539" y="33791"/>
                    <a:pt x="16879" y="33791"/>
                  </a:cubicBezTo>
                  <a:cubicBezTo>
                    <a:pt x="26219" y="33791"/>
                    <a:pt x="33791" y="26219"/>
                    <a:pt x="33791" y="16879"/>
                  </a:cubicBezTo>
                  <a:cubicBezTo>
                    <a:pt x="33791" y="7539"/>
                    <a:pt x="26219" y="1"/>
                    <a:pt x="16879" y="1"/>
                  </a:cubicBezTo>
                  <a:close/>
                  <a:moveTo>
                    <a:pt x="16879" y="31923"/>
                  </a:moveTo>
                  <a:cubicBezTo>
                    <a:pt x="8573" y="31923"/>
                    <a:pt x="1835" y="25185"/>
                    <a:pt x="1835" y="16879"/>
                  </a:cubicBezTo>
                  <a:cubicBezTo>
                    <a:pt x="1835" y="8573"/>
                    <a:pt x="8573" y="1835"/>
                    <a:pt x="16879" y="1835"/>
                  </a:cubicBezTo>
                  <a:cubicBezTo>
                    <a:pt x="25185" y="1835"/>
                    <a:pt x="31923" y="8573"/>
                    <a:pt x="31923" y="16879"/>
                  </a:cubicBezTo>
                  <a:cubicBezTo>
                    <a:pt x="31923" y="25185"/>
                    <a:pt x="25185" y="31923"/>
                    <a:pt x="16879" y="319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614;p58">
              <a:extLst>
                <a:ext uri="{FF2B5EF4-FFF2-40B4-BE49-F238E27FC236}">
                  <a16:creationId xmlns:a16="http://schemas.microsoft.com/office/drawing/2014/main" id="{8AE81042-3ED0-2530-8A11-CEFF084BA7E5}"/>
                </a:ext>
              </a:extLst>
            </p:cNvPr>
            <p:cNvSpPr/>
            <p:nvPr/>
          </p:nvSpPr>
          <p:spPr>
            <a:xfrm rot="10800000">
              <a:off x="4381980" y="2231460"/>
              <a:ext cx="800678" cy="800617"/>
            </a:xfrm>
            <a:custGeom>
              <a:avLst/>
              <a:gdLst/>
              <a:ahLst/>
              <a:cxnLst/>
              <a:rect l="l" t="t" r="r" b="b"/>
              <a:pathLst>
                <a:path w="33791" h="33792" extrusionOk="0">
                  <a:moveTo>
                    <a:pt x="16912" y="1"/>
                  </a:moveTo>
                  <a:cubicBezTo>
                    <a:pt x="7572" y="1"/>
                    <a:pt x="0" y="7539"/>
                    <a:pt x="0" y="16879"/>
                  </a:cubicBezTo>
                  <a:cubicBezTo>
                    <a:pt x="0" y="26219"/>
                    <a:pt x="7572" y="33791"/>
                    <a:pt x="16912" y="33791"/>
                  </a:cubicBezTo>
                  <a:cubicBezTo>
                    <a:pt x="26252" y="33791"/>
                    <a:pt x="33791" y="26219"/>
                    <a:pt x="33791" y="16879"/>
                  </a:cubicBezTo>
                  <a:cubicBezTo>
                    <a:pt x="33791" y="7539"/>
                    <a:pt x="26252" y="1"/>
                    <a:pt x="16912" y="1"/>
                  </a:cubicBezTo>
                  <a:close/>
                  <a:moveTo>
                    <a:pt x="16912" y="31923"/>
                  </a:moveTo>
                  <a:cubicBezTo>
                    <a:pt x="8606" y="31923"/>
                    <a:pt x="1868" y="25185"/>
                    <a:pt x="1868" y="16879"/>
                  </a:cubicBezTo>
                  <a:cubicBezTo>
                    <a:pt x="1868" y="8573"/>
                    <a:pt x="8606" y="1835"/>
                    <a:pt x="16912" y="1835"/>
                  </a:cubicBezTo>
                  <a:cubicBezTo>
                    <a:pt x="25218" y="1835"/>
                    <a:pt x="31956" y="8573"/>
                    <a:pt x="31956" y="16879"/>
                  </a:cubicBezTo>
                  <a:cubicBezTo>
                    <a:pt x="31956" y="25185"/>
                    <a:pt x="25218" y="31923"/>
                    <a:pt x="16912" y="319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50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EC46B-F936-A6C5-8BBA-653682919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3F78AC92-F900-97A1-6634-19E7D2B226DA}"/>
              </a:ext>
            </a:extLst>
          </p:cNvPr>
          <p:cNvSpPr/>
          <p:nvPr/>
        </p:nvSpPr>
        <p:spPr>
          <a:xfrm>
            <a:off x="5114449" y="4759328"/>
            <a:ext cx="4331601" cy="384175"/>
          </a:xfrm>
          <a:custGeom>
            <a:avLst/>
            <a:gdLst/>
            <a:ahLst/>
            <a:cxnLst/>
            <a:rect l="l" t="t" r="r" b="b"/>
            <a:pathLst>
              <a:path w="8663202" h="768350">
                <a:moveTo>
                  <a:pt x="0" y="0"/>
                </a:moveTo>
                <a:lnTo>
                  <a:pt x="8663202" y="0"/>
                </a:lnTo>
                <a:lnTo>
                  <a:pt x="8663202" y="768350"/>
                </a:lnTo>
                <a:lnTo>
                  <a:pt x="0" y="768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539D17D-64A8-E79C-E88F-BE2D4F3BA5E4}"/>
              </a:ext>
            </a:extLst>
          </p:cNvPr>
          <p:cNvSpPr/>
          <p:nvPr/>
        </p:nvSpPr>
        <p:spPr>
          <a:xfrm>
            <a:off x="671477" y="204283"/>
            <a:ext cx="8774562" cy="983466"/>
          </a:xfrm>
          <a:custGeom>
            <a:avLst/>
            <a:gdLst/>
            <a:ahLst/>
            <a:cxnLst/>
            <a:rect l="l" t="t" r="r" b="b"/>
            <a:pathLst>
              <a:path w="17549124" h="1966932">
                <a:moveTo>
                  <a:pt x="0" y="0"/>
                </a:moveTo>
                <a:lnTo>
                  <a:pt x="17549124" y="0"/>
                </a:lnTo>
                <a:lnTo>
                  <a:pt x="17549124" y="1966932"/>
                </a:lnTo>
                <a:lnTo>
                  <a:pt x="0" y="19669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659E4D0-B9A0-B531-042C-F7734966AC56}"/>
              </a:ext>
            </a:extLst>
          </p:cNvPr>
          <p:cNvSpPr/>
          <p:nvPr/>
        </p:nvSpPr>
        <p:spPr>
          <a:xfrm>
            <a:off x="7364555" y="4625204"/>
            <a:ext cx="1793331" cy="532196"/>
          </a:xfrm>
          <a:custGeom>
            <a:avLst/>
            <a:gdLst/>
            <a:ahLst/>
            <a:cxnLst/>
            <a:rect l="l" t="t" r="r" b="b"/>
            <a:pathLst>
              <a:path w="3586662" h="1064392">
                <a:moveTo>
                  <a:pt x="0" y="0"/>
                </a:moveTo>
                <a:lnTo>
                  <a:pt x="3586662" y="0"/>
                </a:lnTo>
                <a:lnTo>
                  <a:pt x="3586662" y="1064392"/>
                </a:lnTo>
                <a:lnTo>
                  <a:pt x="0" y="1064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412C7D8-0455-D5BD-91F0-4A6619F1B701}"/>
              </a:ext>
            </a:extLst>
          </p:cNvPr>
          <p:cNvSpPr/>
          <p:nvPr/>
        </p:nvSpPr>
        <p:spPr>
          <a:xfrm>
            <a:off x="344063" y="4453708"/>
            <a:ext cx="1210309" cy="689783"/>
          </a:xfrm>
          <a:custGeom>
            <a:avLst/>
            <a:gdLst/>
            <a:ahLst/>
            <a:cxnLst/>
            <a:rect l="l" t="t" r="r" b="b"/>
            <a:pathLst>
              <a:path w="2420618" h="1379566">
                <a:moveTo>
                  <a:pt x="0" y="0"/>
                </a:moveTo>
                <a:lnTo>
                  <a:pt x="2420618" y="0"/>
                </a:lnTo>
                <a:lnTo>
                  <a:pt x="2420618" y="1379566"/>
                </a:lnTo>
                <a:lnTo>
                  <a:pt x="0" y="1379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 dirty="0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6B8C3010-7D33-8A7F-FDA6-7BC94FECA452}"/>
              </a:ext>
            </a:extLst>
          </p:cNvPr>
          <p:cNvSpPr/>
          <p:nvPr/>
        </p:nvSpPr>
        <p:spPr>
          <a:xfrm flipV="1">
            <a:off x="-571442" y="957217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23" name="AutoShape 12">
            <a:extLst>
              <a:ext uri="{FF2B5EF4-FFF2-40B4-BE49-F238E27FC236}">
                <a16:creationId xmlns:a16="http://schemas.microsoft.com/office/drawing/2014/main" id="{84DA3978-76E0-8599-05AD-8C62BA3A878F}"/>
              </a:ext>
            </a:extLst>
          </p:cNvPr>
          <p:cNvSpPr/>
          <p:nvPr/>
        </p:nvSpPr>
        <p:spPr>
          <a:xfrm flipV="1">
            <a:off x="-570057" y="1818397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FA18F-618E-35E7-CE7C-0C21F3AC6331}"/>
              </a:ext>
            </a:extLst>
          </p:cNvPr>
          <p:cNvSpPr txBox="1"/>
          <p:nvPr/>
        </p:nvSpPr>
        <p:spPr>
          <a:xfrm>
            <a:off x="1635641" y="105325"/>
            <a:ext cx="62698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1" dirty="0">
                <a:solidFill>
                  <a:schemeClr val="accent6"/>
                </a:solidFill>
                <a:latin typeface="+mj-lt"/>
                <a:cs typeface="Arimo"/>
              </a:rPr>
              <a:t>Παράλληλος Έλεγχος για Συστήματα </a:t>
            </a:r>
            <a:r>
              <a:rPr lang="el-GR" sz="2400" dirty="0">
                <a:solidFill>
                  <a:schemeClr val="accent6"/>
                </a:solidFill>
                <a:latin typeface="+mj-lt"/>
                <a:cs typeface="Arimo"/>
              </a:rPr>
              <a:t>CTC</a:t>
            </a:r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0A5A0436-C55F-7470-53CC-810B2DD59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49954" y="1141062"/>
            <a:ext cx="4666684" cy="23902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B3FF8A-47EE-8AD0-E38C-E4DDE3469DDF}"/>
              </a:ext>
            </a:extLst>
          </p:cNvPr>
          <p:cNvSpPr txBox="1"/>
          <p:nvPr/>
        </p:nvSpPr>
        <p:spPr>
          <a:xfrm>
            <a:off x="178727" y="2583848"/>
            <a:ext cx="41712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3. 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Δοκιμή μέσω Εικονικής-Πραγματικής Αλληλεπίδρασης</a:t>
            </a:r>
            <a:endParaRPr lang="en-US" sz="1300" dirty="0">
              <a:solidFill>
                <a:schemeClr val="accent6"/>
              </a:solidFill>
              <a:latin typeface="+mn-lt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Εικονικές Δοκιμές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: Αξιολόγηση σε μεγάλη κλίμακα</a:t>
            </a:r>
          </a:p>
          <a:p>
            <a:pPr marL="285750" indent="-285750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 sz="13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Virtual</a:t>
            </a: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-Real </a:t>
            </a:r>
            <a:r>
              <a:rPr lang="el-GR" sz="13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Interaction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n-US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: 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Σε πραγματικό χρόνο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0B4F4E-E546-336A-3A8B-FB131613D7F6}"/>
              </a:ext>
            </a:extLst>
          </p:cNvPr>
          <p:cNvSpPr txBox="1"/>
          <p:nvPr/>
        </p:nvSpPr>
        <p:spPr>
          <a:xfrm>
            <a:off x="224571" y="809653"/>
            <a:ext cx="41712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1.</a:t>
            </a: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Περιγραφή Σεναρίων CTC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: Ανάλυση λειτουργιών και απαιτήσεων σε κατηγορίες (</a:t>
            </a: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Interface, S&amp;C, Transportation)</a:t>
            </a:r>
            <a:endParaRPr lang="en-US" sz="13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cs typeface="Calibri" panose="020F0502020204030204" pitchFamily="34" charset="0"/>
            </a:endParaRPr>
          </a:p>
          <a:p>
            <a:endParaRPr lang="el-GR" sz="1300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25D823-E0C8-5791-E78E-BF65B03913E4}"/>
              </a:ext>
            </a:extLst>
          </p:cNvPr>
          <p:cNvSpPr txBox="1"/>
          <p:nvPr/>
        </p:nvSpPr>
        <p:spPr>
          <a:xfrm>
            <a:off x="176701" y="1675336"/>
            <a:ext cx="407807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2. </a:t>
            </a: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Δημιουργία Σεναρίων 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CTC: Αυτόματη δημιουργία σεναρίων</a:t>
            </a:r>
            <a:endParaRPr lang="en-US" sz="1300" dirty="0">
              <a:solidFill>
                <a:schemeClr val="accent6"/>
              </a:solidFill>
              <a:latin typeface="+mn-lt"/>
              <a:cs typeface="Calibri" panose="020F0502020204030204" pitchFamily="34" charset="0"/>
            </a:endParaRPr>
          </a:p>
          <a:p>
            <a:endParaRPr lang="el-GR" sz="1300" dirty="0">
              <a:latin typeface="+mn-lt"/>
            </a:endParaRPr>
          </a:p>
        </p:txBody>
      </p:sp>
      <p:sp>
        <p:nvSpPr>
          <p:cNvPr id="19" name="AutoShape 12">
            <a:extLst>
              <a:ext uri="{FF2B5EF4-FFF2-40B4-BE49-F238E27FC236}">
                <a16:creationId xmlns:a16="http://schemas.microsoft.com/office/drawing/2014/main" id="{F8B9468F-1AE5-AEB2-43DF-16C156EA9733}"/>
              </a:ext>
            </a:extLst>
          </p:cNvPr>
          <p:cNvSpPr/>
          <p:nvPr/>
        </p:nvSpPr>
        <p:spPr>
          <a:xfrm flipV="1">
            <a:off x="-570155" y="2759476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CE4130-B1DB-42E6-5571-004C7E755FF9}"/>
              </a:ext>
            </a:extLst>
          </p:cNvPr>
          <p:cNvSpPr txBox="1"/>
          <p:nvPr/>
        </p:nvSpPr>
        <p:spPr>
          <a:xfrm>
            <a:off x="224571" y="3858785"/>
            <a:ext cx="53956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4. </a:t>
            </a: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Αξιολόγηση Απόδοσης</a:t>
            </a:r>
            <a:r>
              <a:rPr lang="el-GR" sz="13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CTC: Επιτυχία σεναρίων βάσει αποκλίσεων από προκαθορισμένα όρια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E0AF36-3354-0D28-FE78-53A9D48CB531}"/>
              </a:ext>
            </a:extLst>
          </p:cNvPr>
          <p:cNvSpPr txBox="1"/>
          <p:nvPr/>
        </p:nvSpPr>
        <p:spPr>
          <a:xfrm>
            <a:off x="5533076" y="3664234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000" b="1" i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Κλειστός βρόχος για ολοκληρωμένη αξιολόγηση</a:t>
            </a:r>
          </a:p>
        </p:txBody>
      </p:sp>
      <p:sp>
        <p:nvSpPr>
          <p:cNvPr id="26" name="AutoShape 12">
            <a:extLst>
              <a:ext uri="{FF2B5EF4-FFF2-40B4-BE49-F238E27FC236}">
                <a16:creationId xmlns:a16="http://schemas.microsoft.com/office/drawing/2014/main" id="{E4EF9DB7-120E-162C-A6B8-4EAA80CBAAD1}"/>
              </a:ext>
            </a:extLst>
          </p:cNvPr>
          <p:cNvSpPr/>
          <p:nvPr/>
        </p:nvSpPr>
        <p:spPr>
          <a:xfrm flipV="1">
            <a:off x="-571442" y="4003066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 dirty="0"/>
          </a:p>
        </p:txBody>
      </p:sp>
    </p:spTree>
    <p:extLst>
      <p:ext uri="{BB962C8B-B14F-4D97-AF65-F5344CB8AC3E}">
        <p14:creationId xmlns:p14="http://schemas.microsoft.com/office/powerpoint/2010/main" val="295521149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DD5F4-7243-9F00-9B92-5D94757D7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A52ABE4F-6B02-6C3B-BE50-7921C9EE43FC}"/>
              </a:ext>
            </a:extLst>
          </p:cNvPr>
          <p:cNvSpPr/>
          <p:nvPr/>
        </p:nvSpPr>
        <p:spPr>
          <a:xfrm>
            <a:off x="5114449" y="4759328"/>
            <a:ext cx="4331601" cy="384175"/>
          </a:xfrm>
          <a:custGeom>
            <a:avLst/>
            <a:gdLst/>
            <a:ahLst/>
            <a:cxnLst/>
            <a:rect l="l" t="t" r="r" b="b"/>
            <a:pathLst>
              <a:path w="8663202" h="768350">
                <a:moveTo>
                  <a:pt x="0" y="0"/>
                </a:moveTo>
                <a:lnTo>
                  <a:pt x="8663202" y="0"/>
                </a:lnTo>
                <a:lnTo>
                  <a:pt x="8663202" y="768350"/>
                </a:lnTo>
                <a:lnTo>
                  <a:pt x="0" y="768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60F288C-D734-4E07-A8BF-7211F21F9462}"/>
              </a:ext>
            </a:extLst>
          </p:cNvPr>
          <p:cNvSpPr/>
          <p:nvPr/>
        </p:nvSpPr>
        <p:spPr>
          <a:xfrm>
            <a:off x="671477" y="204283"/>
            <a:ext cx="8774562" cy="983466"/>
          </a:xfrm>
          <a:custGeom>
            <a:avLst/>
            <a:gdLst/>
            <a:ahLst/>
            <a:cxnLst/>
            <a:rect l="l" t="t" r="r" b="b"/>
            <a:pathLst>
              <a:path w="17549124" h="1966932">
                <a:moveTo>
                  <a:pt x="0" y="0"/>
                </a:moveTo>
                <a:lnTo>
                  <a:pt x="17549124" y="0"/>
                </a:lnTo>
                <a:lnTo>
                  <a:pt x="17549124" y="1966932"/>
                </a:lnTo>
                <a:lnTo>
                  <a:pt x="0" y="19669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B9032D6-CA9A-904C-0905-E5D748D33806}"/>
              </a:ext>
            </a:extLst>
          </p:cNvPr>
          <p:cNvSpPr/>
          <p:nvPr/>
        </p:nvSpPr>
        <p:spPr>
          <a:xfrm>
            <a:off x="7364555" y="4625204"/>
            <a:ext cx="1793331" cy="532196"/>
          </a:xfrm>
          <a:custGeom>
            <a:avLst/>
            <a:gdLst/>
            <a:ahLst/>
            <a:cxnLst/>
            <a:rect l="l" t="t" r="r" b="b"/>
            <a:pathLst>
              <a:path w="3586662" h="1064392">
                <a:moveTo>
                  <a:pt x="0" y="0"/>
                </a:moveTo>
                <a:lnTo>
                  <a:pt x="3586662" y="0"/>
                </a:lnTo>
                <a:lnTo>
                  <a:pt x="3586662" y="1064392"/>
                </a:lnTo>
                <a:lnTo>
                  <a:pt x="0" y="1064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88D3F79-02F3-E96B-5F8C-95A34F46E69C}"/>
              </a:ext>
            </a:extLst>
          </p:cNvPr>
          <p:cNvSpPr/>
          <p:nvPr/>
        </p:nvSpPr>
        <p:spPr>
          <a:xfrm>
            <a:off x="344063" y="4453708"/>
            <a:ext cx="1210309" cy="689783"/>
          </a:xfrm>
          <a:custGeom>
            <a:avLst/>
            <a:gdLst/>
            <a:ahLst/>
            <a:cxnLst/>
            <a:rect l="l" t="t" r="r" b="b"/>
            <a:pathLst>
              <a:path w="2420618" h="1379566">
                <a:moveTo>
                  <a:pt x="0" y="0"/>
                </a:moveTo>
                <a:lnTo>
                  <a:pt x="2420618" y="0"/>
                </a:lnTo>
                <a:lnTo>
                  <a:pt x="2420618" y="1379566"/>
                </a:lnTo>
                <a:lnTo>
                  <a:pt x="0" y="1379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79F9230-DF6F-DB8E-400D-B30E5BEA6E41}"/>
              </a:ext>
            </a:extLst>
          </p:cNvPr>
          <p:cNvSpPr txBox="1"/>
          <p:nvPr/>
        </p:nvSpPr>
        <p:spPr>
          <a:xfrm>
            <a:off x="503444" y="213944"/>
            <a:ext cx="7612575" cy="363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n-US" sz="2400" dirty="0">
                <a:solidFill>
                  <a:schemeClr val="accent6"/>
                </a:solidFill>
                <a:latin typeface="+mj-lt"/>
                <a:cs typeface="Arimo"/>
                <a:sym typeface="Arimo"/>
              </a:rPr>
              <a:t>Artificial CTC Systems</a:t>
            </a:r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327A4B2F-4C75-C39B-C0A9-561CD7B0635F}"/>
              </a:ext>
            </a:extLst>
          </p:cNvPr>
          <p:cNvSpPr/>
          <p:nvPr/>
        </p:nvSpPr>
        <p:spPr>
          <a:xfrm flipV="1">
            <a:off x="-397448" y="671254"/>
            <a:ext cx="2190806" cy="7688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665EADF1-A27D-C4D5-9556-2554DFA6DD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86281" y="1407703"/>
            <a:ext cx="4107180" cy="253223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5E6745-503D-915B-D41D-6ED037F7351E}"/>
              </a:ext>
            </a:extLst>
          </p:cNvPr>
          <p:cNvSpPr txBox="1"/>
          <p:nvPr/>
        </p:nvSpPr>
        <p:spPr>
          <a:xfrm>
            <a:off x="1880220" y="554505"/>
            <a:ext cx="5141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Βασική Ιδέα: Κατανεμημένη δομή με </a:t>
            </a:r>
            <a:r>
              <a:rPr lang="en-US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agents</a:t>
            </a:r>
            <a:r>
              <a:rPr lang="el-GR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, προσομοίωση CT</a:t>
            </a:r>
            <a:r>
              <a:rPr lang="en-US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C</a:t>
            </a:r>
            <a:endParaRPr lang="el-GR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5F2ADD-5BCF-9BD9-BDCB-ACF9617DCA43}"/>
              </a:ext>
            </a:extLst>
          </p:cNvPr>
          <p:cNvSpPr txBox="1"/>
          <p:nvPr/>
        </p:nvSpPr>
        <p:spPr>
          <a:xfrm>
            <a:off x="108970" y="961576"/>
            <a:ext cx="5497932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Υποσύστημα Κέντρου Διαχείρισης</a:t>
            </a:r>
            <a:endParaRPr lang="el-GR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cs typeface="Calibri" panose="020F0502020204030204" pitchFamily="34" charset="0"/>
            </a:endParaRPr>
          </a:p>
          <a:p>
            <a:pPr marL="18288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Λειτουργίες CTC: προγραμματισμός, εποπτεία, ρύθμιση </a:t>
            </a:r>
            <a:r>
              <a:rPr lang="en-US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V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TSRS: διαχείριση περιορισμών ταχύτητας.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RBC: μετάδοση δεδομένων (θέση, ταχύτητα).</a:t>
            </a:r>
          </a:p>
          <a:p>
            <a:endParaRPr lang="el-GR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F0CF9-4AF4-3B70-4F81-647BC1EA60D9}"/>
              </a:ext>
            </a:extLst>
          </p:cNvPr>
          <p:cNvSpPr txBox="1"/>
          <p:nvPr/>
        </p:nvSpPr>
        <p:spPr>
          <a:xfrm>
            <a:off x="128196" y="2040263"/>
            <a:ext cx="4777270" cy="11233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Υποσύστημα Σταθμών</a:t>
            </a:r>
            <a:endParaRPr lang="el-GR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Αυτόνομη διαχείριση σταθμών.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Σύστημα αλληλεξάρτησης: εντολές ελέγχου, σηματοδότηση.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TCC: κατάσταση κυκλοφορίας, επικοινωνία με CTC.</a:t>
            </a:r>
          </a:p>
          <a:p>
            <a:endParaRPr lang="el-GR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827335F2-2DE2-AC18-8855-36DE0AEEE55D}"/>
              </a:ext>
            </a:extLst>
          </p:cNvPr>
          <p:cNvSpPr/>
          <p:nvPr/>
        </p:nvSpPr>
        <p:spPr>
          <a:xfrm flipV="1">
            <a:off x="-606128" y="1077632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0A822DF5-ABD5-B72A-DF0C-EB401437A751}"/>
              </a:ext>
            </a:extLst>
          </p:cNvPr>
          <p:cNvSpPr/>
          <p:nvPr/>
        </p:nvSpPr>
        <p:spPr>
          <a:xfrm flipV="1">
            <a:off x="-606128" y="2197479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9AE2EE-3CF5-106B-B312-6C3834B11094}"/>
              </a:ext>
            </a:extLst>
          </p:cNvPr>
          <p:cNvSpPr txBox="1"/>
          <p:nvPr/>
        </p:nvSpPr>
        <p:spPr>
          <a:xfrm>
            <a:off x="150539" y="3194419"/>
            <a:ext cx="4515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Υποσύστημα Δικτύου Επικοινωνίας</a:t>
            </a:r>
            <a:endParaRPr lang="el-GR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Προσομοίωση GSM-R: μετάδοση εντολών, προβλέψεων.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Επικοινωνία με RBC (ταχύτητα, γραμμή).</a:t>
            </a:r>
          </a:p>
          <a:p>
            <a:endParaRPr lang="el-GR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4" name="AutoShape 12">
            <a:extLst>
              <a:ext uri="{FF2B5EF4-FFF2-40B4-BE49-F238E27FC236}">
                <a16:creationId xmlns:a16="http://schemas.microsoft.com/office/drawing/2014/main" id="{FECC297C-FCDA-6364-97AD-B3A06B1E9E0B}"/>
              </a:ext>
            </a:extLst>
          </p:cNvPr>
          <p:cNvSpPr/>
          <p:nvPr/>
        </p:nvSpPr>
        <p:spPr>
          <a:xfrm flipV="1">
            <a:off x="-606128" y="3340355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26" name="AutoShape 12">
            <a:extLst>
              <a:ext uri="{FF2B5EF4-FFF2-40B4-BE49-F238E27FC236}">
                <a16:creationId xmlns:a16="http://schemas.microsoft.com/office/drawing/2014/main" id="{44BB7BA4-6A5E-8ABF-3286-2BC3844A6908}"/>
              </a:ext>
            </a:extLst>
          </p:cNvPr>
          <p:cNvSpPr/>
          <p:nvPr/>
        </p:nvSpPr>
        <p:spPr>
          <a:xfrm flipV="1">
            <a:off x="-606128" y="4279596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FFAA5C-90BB-9DDC-DE5D-30A56C63A5AC}"/>
              </a:ext>
            </a:extLst>
          </p:cNvPr>
          <p:cNvSpPr txBox="1"/>
          <p:nvPr/>
        </p:nvSpPr>
        <p:spPr>
          <a:xfrm>
            <a:off x="150539" y="4111941"/>
            <a:ext cx="5003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Προσομοίωση Υποδομής Σήμανσης</a:t>
            </a: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endParaRPr lang="el-GR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Μοντέλο γραμμής: σταθμοί, γέφυρες, τοπογραφία.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Προσομοίωση λειτουργίας τρένων με κανόνες σηματοδότησης.</a:t>
            </a:r>
          </a:p>
          <a:p>
            <a:endParaRPr lang="el-GR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96397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88DE7-E7FE-B2D0-051D-F5D15F72A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30EF5A7A-38B2-DAD3-3EC1-1D5DC9A4C4C3}"/>
              </a:ext>
            </a:extLst>
          </p:cNvPr>
          <p:cNvSpPr/>
          <p:nvPr/>
        </p:nvSpPr>
        <p:spPr>
          <a:xfrm>
            <a:off x="5114449" y="4759328"/>
            <a:ext cx="4331601" cy="384175"/>
          </a:xfrm>
          <a:custGeom>
            <a:avLst/>
            <a:gdLst/>
            <a:ahLst/>
            <a:cxnLst/>
            <a:rect l="l" t="t" r="r" b="b"/>
            <a:pathLst>
              <a:path w="8663202" h="768350">
                <a:moveTo>
                  <a:pt x="0" y="0"/>
                </a:moveTo>
                <a:lnTo>
                  <a:pt x="8663202" y="0"/>
                </a:lnTo>
                <a:lnTo>
                  <a:pt x="8663202" y="768350"/>
                </a:lnTo>
                <a:lnTo>
                  <a:pt x="0" y="768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B9C3488-E5B4-6EFE-704A-B69D9FCEFD79}"/>
              </a:ext>
            </a:extLst>
          </p:cNvPr>
          <p:cNvSpPr/>
          <p:nvPr/>
        </p:nvSpPr>
        <p:spPr>
          <a:xfrm>
            <a:off x="671477" y="204283"/>
            <a:ext cx="8774562" cy="983466"/>
          </a:xfrm>
          <a:custGeom>
            <a:avLst/>
            <a:gdLst/>
            <a:ahLst/>
            <a:cxnLst/>
            <a:rect l="l" t="t" r="r" b="b"/>
            <a:pathLst>
              <a:path w="17549124" h="1966932">
                <a:moveTo>
                  <a:pt x="0" y="0"/>
                </a:moveTo>
                <a:lnTo>
                  <a:pt x="17549124" y="0"/>
                </a:lnTo>
                <a:lnTo>
                  <a:pt x="17549124" y="1966932"/>
                </a:lnTo>
                <a:lnTo>
                  <a:pt x="0" y="19669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8B21DFA-3BD5-F0A8-06F1-8655BDC28E6A}"/>
              </a:ext>
            </a:extLst>
          </p:cNvPr>
          <p:cNvSpPr/>
          <p:nvPr/>
        </p:nvSpPr>
        <p:spPr>
          <a:xfrm>
            <a:off x="7364555" y="4625204"/>
            <a:ext cx="1793331" cy="532196"/>
          </a:xfrm>
          <a:custGeom>
            <a:avLst/>
            <a:gdLst/>
            <a:ahLst/>
            <a:cxnLst/>
            <a:rect l="l" t="t" r="r" b="b"/>
            <a:pathLst>
              <a:path w="3586662" h="1064392">
                <a:moveTo>
                  <a:pt x="0" y="0"/>
                </a:moveTo>
                <a:lnTo>
                  <a:pt x="3586662" y="0"/>
                </a:lnTo>
                <a:lnTo>
                  <a:pt x="3586662" y="1064392"/>
                </a:lnTo>
                <a:lnTo>
                  <a:pt x="0" y="1064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5DB8C9F-F844-6D7F-4894-FA228E88D090}"/>
              </a:ext>
            </a:extLst>
          </p:cNvPr>
          <p:cNvSpPr/>
          <p:nvPr/>
        </p:nvSpPr>
        <p:spPr>
          <a:xfrm>
            <a:off x="475184" y="4611295"/>
            <a:ext cx="1079188" cy="532196"/>
          </a:xfrm>
          <a:custGeom>
            <a:avLst/>
            <a:gdLst/>
            <a:ahLst/>
            <a:cxnLst/>
            <a:rect l="l" t="t" r="r" b="b"/>
            <a:pathLst>
              <a:path w="2420618" h="1379566">
                <a:moveTo>
                  <a:pt x="0" y="0"/>
                </a:moveTo>
                <a:lnTo>
                  <a:pt x="2420618" y="0"/>
                </a:lnTo>
                <a:lnTo>
                  <a:pt x="2420618" y="1379566"/>
                </a:lnTo>
                <a:lnTo>
                  <a:pt x="0" y="1379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9973030-397F-DB25-259D-FA57CE69195D}"/>
              </a:ext>
            </a:extLst>
          </p:cNvPr>
          <p:cNvSpPr txBox="1"/>
          <p:nvPr/>
        </p:nvSpPr>
        <p:spPr>
          <a:xfrm>
            <a:off x="503444" y="213944"/>
            <a:ext cx="7612575" cy="360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l-GR" sz="2400" b="1" dirty="0">
                <a:solidFill>
                  <a:schemeClr val="accent6"/>
                </a:solidFill>
                <a:latin typeface="+mj-lt"/>
                <a:cs typeface="Arimo"/>
              </a:rPr>
              <a:t>Περιγραφή Σεναρίων </a:t>
            </a:r>
            <a:r>
              <a:rPr lang="en-US" sz="2400" b="1" dirty="0">
                <a:solidFill>
                  <a:schemeClr val="accent6"/>
                </a:solidFill>
                <a:latin typeface="+mj-lt"/>
                <a:cs typeface="Arimo"/>
              </a:rPr>
              <a:t>CTC</a:t>
            </a:r>
            <a:endParaRPr lang="en-US" sz="2400" b="1" dirty="0">
              <a:solidFill>
                <a:schemeClr val="accent6"/>
              </a:solidFill>
              <a:latin typeface="+mj-lt"/>
              <a:cs typeface="Arimo"/>
              <a:sym typeface="Arimo"/>
            </a:endParaRPr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0B5F4843-C5CA-AFD4-0DA2-A1B8114F9747}"/>
              </a:ext>
            </a:extLst>
          </p:cNvPr>
          <p:cNvSpPr/>
          <p:nvPr/>
        </p:nvSpPr>
        <p:spPr>
          <a:xfrm flipV="1">
            <a:off x="-487669" y="766152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23" name="AutoShape 12">
            <a:extLst>
              <a:ext uri="{FF2B5EF4-FFF2-40B4-BE49-F238E27FC236}">
                <a16:creationId xmlns:a16="http://schemas.microsoft.com/office/drawing/2014/main" id="{7EF550F1-C1EA-679E-2077-06D26D475EC0}"/>
              </a:ext>
            </a:extLst>
          </p:cNvPr>
          <p:cNvSpPr/>
          <p:nvPr/>
        </p:nvSpPr>
        <p:spPr>
          <a:xfrm flipV="1">
            <a:off x="-481913" y="1445497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99CC86-581F-1BF0-969B-B0E7B3105149}"/>
              </a:ext>
            </a:extLst>
          </p:cNvPr>
          <p:cNvSpPr txBox="1"/>
          <p:nvPr/>
        </p:nvSpPr>
        <p:spPr>
          <a:xfrm>
            <a:off x="227429" y="629027"/>
            <a:ext cx="8774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Αποσύνθεση περιεχομένων δοκιμής λειτουργικών στοιχείων </a:t>
            </a:r>
            <a:r>
              <a:rPr lang="en-US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CTC</a:t>
            </a:r>
            <a:r>
              <a:rPr lang="el-GR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→ Ανεξάρτητα σενάρια → Παραμετροποίηση →Δοκιμή σεναρίων → Συνδυασμός→ Ολοκληρωμένο σενάριο ελέγχου</a:t>
            </a:r>
          </a:p>
          <a:p>
            <a:endParaRPr lang="el-GR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BE7DBF-1906-8C25-305C-3F2F1F41388E}"/>
              </a:ext>
            </a:extLst>
          </p:cNvPr>
          <p:cNvSpPr txBox="1"/>
          <p:nvPr/>
        </p:nvSpPr>
        <p:spPr>
          <a:xfrm>
            <a:off x="227429" y="1278402"/>
            <a:ext cx="8349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Interface Scenarios </a:t>
            </a: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: </a:t>
            </a:r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Επαλήθευση συνοχής &amp; ακρίβειας δεδομένων.</a:t>
            </a:r>
          </a:p>
          <a:p>
            <a:r>
              <a:rPr lang="el-GR" b="1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   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Έλεγχοι: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CBI(</a:t>
            </a:r>
            <a:r>
              <a:rPr lang="en-US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Computer Based Interlocking</a:t>
            </a: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): 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Συνέπεια δεδομένων παρουσίασης, εντολών &amp; ρυθμίσεων διαδρομής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TCC, TSRS, RBC: 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Ακρίβεια δεδομένων (π.χ. ταχύτητα, σήματα, περιορισμοί)</a:t>
            </a:r>
          </a:p>
        </p:txBody>
      </p:sp>
      <p:sp>
        <p:nvSpPr>
          <p:cNvPr id="11" name="Έκρηξη: 8 ακτίνες 10">
            <a:extLst>
              <a:ext uri="{FF2B5EF4-FFF2-40B4-BE49-F238E27FC236}">
                <a16:creationId xmlns:a16="http://schemas.microsoft.com/office/drawing/2014/main" id="{AE9CD5E7-C2C2-8011-4D96-7A06CA21FDFA}"/>
              </a:ext>
            </a:extLst>
          </p:cNvPr>
          <p:cNvSpPr/>
          <p:nvPr/>
        </p:nvSpPr>
        <p:spPr>
          <a:xfrm>
            <a:off x="285881" y="1533455"/>
            <a:ext cx="159381" cy="246682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Έκρηξη: 8 ακτίνες 13">
            <a:extLst>
              <a:ext uri="{FF2B5EF4-FFF2-40B4-BE49-F238E27FC236}">
                <a16:creationId xmlns:a16="http://schemas.microsoft.com/office/drawing/2014/main" id="{D53F5697-BAFD-CDC8-036E-EADA74E410B3}"/>
              </a:ext>
            </a:extLst>
          </p:cNvPr>
          <p:cNvSpPr/>
          <p:nvPr/>
        </p:nvSpPr>
        <p:spPr>
          <a:xfrm>
            <a:off x="266960" y="2738628"/>
            <a:ext cx="159381" cy="246682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CB6764-9A54-0326-BD79-E53512D5D522}"/>
              </a:ext>
            </a:extLst>
          </p:cNvPr>
          <p:cNvSpPr txBox="1"/>
          <p:nvPr/>
        </p:nvSpPr>
        <p:spPr>
          <a:xfrm>
            <a:off x="285880" y="2471676"/>
            <a:ext cx="88737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S&amp;C Scenarios</a:t>
            </a: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 : </a:t>
            </a:r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Διασφάλιση ακρίβειας χειροκίνητων ελέγχων</a:t>
            </a:r>
          </a:p>
          <a:p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 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Έλεγχοι: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Railway </a:t>
            </a: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Terminal : 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Σ</a:t>
            </a:r>
            <a:r>
              <a:rPr lang="el-GR" sz="1300" dirty="0">
                <a:solidFill>
                  <a:schemeClr val="accent6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υνέπεια δεδομένων λειτουργίας τερματικού μηχανήματος και μέτρων ασφαλείας (SODR)</a:t>
            </a:r>
            <a:endParaRPr lang="en-US" sz="1300" dirty="0">
              <a:solidFill>
                <a:schemeClr val="accent6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Dispatch</a:t>
            </a:r>
            <a:r>
              <a:rPr lang="en-US" sz="13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ing</a:t>
            </a: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l-GR" sz="13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Console</a:t>
            </a: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: 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Ορθότητα σχεδίων, έλεγχος περιορισμών ταχύτητας &amp; διαδρομών</a:t>
            </a:r>
          </a:p>
          <a:p>
            <a:endParaRPr lang="el-GR" dirty="0">
              <a:latin typeface="+mn-lt"/>
            </a:endParaRPr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F13EBDCE-82B6-ECBE-C278-AA3F4BE37509}"/>
              </a:ext>
            </a:extLst>
          </p:cNvPr>
          <p:cNvSpPr/>
          <p:nvPr/>
        </p:nvSpPr>
        <p:spPr>
          <a:xfrm flipV="1">
            <a:off x="-487669" y="2607361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 dirty="0"/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id="{547A44A5-07EA-6B78-AAED-89B7A0A07216}"/>
              </a:ext>
            </a:extLst>
          </p:cNvPr>
          <p:cNvSpPr/>
          <p:nvPr/>
        </p:nvSpPr>
        <p:spPr>
          <a:xfrm flipV="1">
            <a:off x="-487669" y="3761538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4291DB-0316-8624-2687-8A61FDA833D2}"/>
              </a:ext>
            </a:extLst>
          </p:cNvPr>
          <p:cNvSpPr txBox="1"/>
          <p:nvPr/>
        </p:nvSpPr>
        <p:spPr>
          <a:xfrm>
            <a:off x="266959" y="3589777"/>
            <a:ext cx="85237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Transportation</a:t>
            </a:r>
            <a:r>
              <a:rPr lang="el-GR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 Scenario</a:t>
            </a:r>
            <a:r>
              <a:rPr lang="en-US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s </a:t>
            </a:r>
            <a:r>
              <a:rPr lang="en-US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: </a:t>
            </a:r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Λειτουργικότητα &amp; σταθερότητα CTC.</a:t>
            </a:r>
          </a:p>
          <a:p>
            <a:r>
              <a:rPr lang="en-US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  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Έλεγχοι:</a:t>
            </a:r>
            <a:endParaRPr lang="en-US" sz="1300" dirty="0">
              <a:solidFill>
                <a:schemeClr val="accent6"/>
              </a:solidFill>
              <a:latin typeface="+mn-lt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Virtual</a:t>
            </a: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 Testing: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Προσομοίωση</a:t>
            </a:r>
            <a:r>
              <a:rPr lang="en-US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l-GR" sz="1300" dirty="0">
                <a:solidFill>
                  <a:schemeClr val="accent6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συστήματος CTC σε περιβάλλον λειτουργίας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(τρένα, σταθμοί, συστήματα)</a:t>
            </a:r>
            <a:endParaRPr lang="en-US" sz="1300" dirty="0">
              <a:solidFill>
                <a:schemeClr val="accent6"/>
              </a:solidFill>
              <a:latin typeface="+mn-lt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Field</a:t>
            </a: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 Testing: 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Ρεαλιστικές συνθήκες, αξιοπιστία &amp; ασφάλεια</a:t>
            </a:r>
          </a:p>
          <a:p>
            <a:endParaRPr lang="el-GR" dirty="0">
              <a:latin typeface="+mn-lt"/>
            </a:endParaRPr>
          </a:p>
        </p:txBody>
      </p:sp>
      <p:sp>
        <p:nvSpPr>
          <p:cNvPr id="20" name="Έκρηξη: 8 ακτίνες 19">
            <a:extLst>
              <a:ext uri="{FF2B5EF4-FFF2-40B4-BE49-F238E27FC236}">
                <a16:creationId xmlns:a16="http://schemas.microsoft.com/office/drawing/2014/main" id="{526789E3-F1F1-4A2C-016F-193485C5D551}"/>
              </a:ext>
            </a:extLst>
          </p:cNvPr>
          <p:cNvSpPr/>
          <p:nvPr/>
        </p:nvSpPr>
        <p:spPr>
          <a:xfrm>
            <a:off x="266959" y="3856729"/>
            <a:ext cx="159381" cy="246682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8" name="Google Shape;17280;p68">
            <a:extLst>
              <a:ext uri="{FF2B5EF4-FFF2-40B4-BE49-F238E27FC236}">
                <a16:creationId xmlns:a16="http://schemas.microsoft.com/office/drawing/2014/main" id="{D4D6C3FD-033C-4428-5998-70EB7C2E8BA6}"/>
              </a:ext>
            </a:extLst>
          </p:cNvPr>
          <p:cNvGrpSpPr/>
          <p:nvPr/>
        </p:nvGrpSpPr>
        <p:grpSpPr>
          <a:xfrm>
            <a:off x="5736875" y="1235742"/>
            <a:ext cx="401902" cy="323965"/>
            <a:chOff x="6089372" y="1527136"/>
            <a:chExt cx="401902" cy="323965"/>
          </a:xfrm>
        </p:grpSpPr>
        <p:sp>
          <p:nvSpPr>
            <p:cNvPr id="9" name="Google Shape;17281;p68">
              <a:extLst>
                <a:ext uri="{FF2B5EF4-FFF2-40B4-BE49-F238E27FC236}">
                  <a16:creationId xmlns:a16="http://schemas.microsoft.com/office/drawing/2014/main" id="{E6698846-56F0-B398-8E7C-66A9E503A80E}"/>
                </a:ext>
              </a:extLst>
            </p:cNvPr>
            <p:cNvSpPr/>
            <p:nvPr/>
          </p:nvSpPr>
          <p:spPr>
            <a:xfrm>
              <a:off x="6089372" y="1552853"/>
              <a:ext cx="401902" cy="298248"/>
            </a:xfrm>
            <a:custGeom>
              <a:avLst/>
              <a:gdLst/>
              <a:ahLst/>
              <a:cxnLst/>
              <a:rect l="l" t="t" r="r" b="b"/>
              <a:pathLst>
                <a:path w="15331" h="11377" extrusionOk="0">
                  <a:moveTo>
                    <a:pt x="736" y="1"/>
                  </a:moveTo>
                  <a:cubicBezTo>
                    <a:pt x="332" y="1"/>
                    <a:pt x="0" y="333"/>
                    <a:pt x="0" y="752"/>
                  </a:cubicBezTo>
                  <a:lnTo>
                    <a:pt x="0" y="10640"/>
                  </a:lnTo>
                  <a:cubicBezTo>
                    <a:pt x="0" y="11044"/>
                    <a:pt x="332" y="11376"/>
                    <a:pt x="736" y="11376"/>
                  </a:cubicBezTo>
                  <a:lnTo>
                    <a:pt x="14594" y="11376"/>
                  </a:lnTo>
                  <a:cubicBezTo>
                    <a:pt x="14999" y="11376"/>
                    <a:pt x="15331" y="11044"/>
                    <a:pt x="15331" y="10640"/>
                  </a:cubicBezTo>
                  <a:lnTo>
                    <a:pt x="15331" y="752"/>
                  </a:lnTo>
                  <a:cubicBezTo>
                    <a:pt x="15331" y="333"/>
                    <a:pt x="14999" y="1"/>
                    <a:pt x="14594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282;p68">
              <a:extLst>
                <a:ext uri="{FF2B5EF4-FFF2-40B4-BE49-F238E27FC236}">
                  <a16:creationId xmlns:a16="http://schemas.microsoft.com/office/drawing/2014/main" id="{37575305-8FF7-A4F6-42E5-5A7290B4B26D}"/>
                </a:ext>
              </a:extLst>
            </p:cNvPr>
            <p:cNvSpPr/>
            <p:nvPr/>
          </p:nvSpPr>
          <p:spPr>
            <a:xfrm>
              <a:off x="6089372" y="1552853"/>
              <a:ext cx="401902" cy="39008"/>
            </a:xfrm>
            <a:custGeom>
              <a:avLst/>
              <a:gdLst/>
              <a:ahLst/>
              <a:cxnLst/>
              <a:rect l="l" t="t" r="r" b="b"/>
              <a:pathLst>
                <a:path w="15331" h="1488" extrusionOk="0">
                  <a:moveTo>
                    <a:pt x="736" y="1"/>
                  </a:moveTo>
                  <a:cubicBezTo>
                    <a:pt x="332" y="1"/>
                    <a:pt x="0" y="333"/>
                    <a:pt x="0" y="752"/>
                  </a:cubicBezTo>
                  <a:lnTo>
                    <a:pt x="0" y="1488"/>
                  </a:lnTo>
                  <a:lnTo>
                    <a:pt x="15331" y="1488"/>
                  </a:lnTo>
                  <a:lnTo>
                    <a:pt x="15331" y="752"/>
                  </a:lnTo>
                  <a:cubicBezTo>
                    <a:pt x="15331" y="333"/>
                    <a:pt x="14999" y="1"/>
                    <a:pt x="14594" y="1"/>
                  </a:cubicBezTo>
                  <a:close/>
                </a:path>
              </a:pathLst>
            </a:custGeom>
            <a:solidFill>
              <a:srgbClr val="AD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283;p68">
              <a:extLst>
                <a:ext uri="{FF2B5EF4-FFF2-40B4-BE49-F238E27FC236}">
                  <a16:creationId xmlns:a16="http://schemas.microsoft.com/office/drawing/2014/main" id="{15C28F59-597D-C66B-54DC-AB7EA32E280E}"/>
                </a:ext>
              </a:extLst>
            </p:cNvPr>
            <p:cNvSpPr/>
            <p:nvPr/>
          </p:nvSpPr>
          <p:spPr>
            <a:xfrm>
              <a:off x="6115089" y="1552853"/>
              <a:ext cx="51879" cy="26136"/>
            </a:xfrm>
            <a:custGeom>
              <a:avLst/>
              <a:gdLst/>
              <a:ahLst/>
              <a:cxnLst/>
              <a:rect l="l" t="t" r="r" b="b"/>
              <a:pathLst>
                <a:path w="1979" h="997" extrusionOk="0">
                  <a:moveTo>
                    <a:pt x="1" y="1"/>
                  </a:moveTo>
                  <a:lnTo>
                    <a:pt x="1" y="246"/>
                  </a:lnTo>
                  <a:cubicBezTo>
                    <a:pt x="1" y="665"/>
                    <a:pt x="333" y="997"/>
                    <a:pt x="751" y="997"/>
                  </a:cubicBezTo>
                  <a:lnTo>
                    <a:pt x="1242" y="997"/>
                  </a:lnTo>
                  <a:cubicBezTo>
                    <a:pt x="1646" y="997"/>
                    <a:pt x="1978" y="665"/>
                    <a:pt x="1978" y="246"/>
                  </a:cubicBezTo>
                  <a:lnTo>
                    <a:pt x="1978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284;p68">
              <a:extLst>
                <a:ext uri="{FF2B5EF4-FFF2-40B4-BE49-F238E27FC236}">
                  <a16:creationId xmlns:a16="http://schemas.microsoft.com/office/drawing/2014/main" id="{A0F8085F-1493-6ECC-052A-736F50D153CC}"/>
                </a:ext>
              </a:extLst>
            </p:cNvPr>
            <p:cNvSpPr/>
            <p:nvPr/>
          </p:nvSpPr>
          <p:spPr>
            <a:xfrm>
              <a:off x="6413285" y="1552853"/>
              <a:ext cx="52246" cy="26136"/>
            </a:xfrm>
            <a:custGeom>
              <a:avLst/>
              <a:gdLst/>
              <a:ahLst/>
              <a:cxnLst/>
              <a:rect l="l" t="t" r="r" b="b"/>
              <a:pathLst>
                <a:path w="1993" h="997" extrusionOk="0">
                  <a:moveTo>
                    <a:pt x="1" y="1"/>
                  </a:moveTo>
                  <a:lnTo>
                    <a:pt x="1" y="246"/>
                  </a:lnTo>
                  <a:cubicBezTo>
                    <a:pt x="1" y="665"/>
                    <a:pt x="333" y="997"/>
                    <a:pt x="751" y="997"/>
                  </a:cubicBezTo>
                  <a:lnTo>
                    <a:pt x="1242" y="997"/>
                  </a:lnTo>
                  <a:cubicBezTo>
                    <a:pt x="1646" y="997"/>
                    <a:pt x="1993" y="665"/>
                    <a:pt x="1993" y="246"/>
                  </a:cubicBezTo>
                  <a:lnTo>
                    <a:pt x="1993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285;p68">
              <a:extLst>
                <a:ext uri="{FF2B5EF4-FFF2-40B4-BE49-F238E27FC236}">
                  <a16:creationId xmlns:a16="http://schemas.microsoft.com/office/drawing/2014/main" id="{3CAC6D76-1C79-76F1-A932-5B349AA0C407}"/>
                </a:ext>
              </a:extLst>
            </p:cNvPr>
            <p:cNvSpPr/>
            <p:nvPr/>
          </p:nvSpPr>
          <p:spPr>
            <a:xfrm>
              <a:off x="6128328" y="1527136"/>
              <a:ext cx="25769" cy="39008"/>
            </a:xfrm>
            <a:custGeom>
              <a:avLst/>
              <a:gdLst/>
              <a:ahLst/>
              <a:cxnLst/>
              <a:rect l="l" t="t" r="r" b="b"/>
              <a:pathLst>
                <a:path w="983" h="1488" extrusionOk="0">
                  <a:moveTo>
                    <a:pt x="246" y="0"/>
                  </a:moveTo>
                  <a:cubicBezTo>
                    <a:pt x="102" y="0"/>
                    <a:pt x="1" y="101"/>
                    <a:pt x="1" y="246"/>
                  </a:cubicBezTo>
                  <a:lnTo>
                    <a:pt x="1" y="1242"/>
                  </a:lnTo>
                  <a:cubicBezTo>
                    <a:pt x="1" y="1372"/>
                    <a:pt x="102" y="1487"/>
                    <a:pt x="246" y="1487"/>
                  </a:cubicBezTo>
                  <a:lnTo>
                    <a:pt x="737" y="1487"/>
                  </a:lnTo>
                  <a:cubicBezTo>
                    <a:pt x="882" y="1487"/>
                    <a:pt x="983" y="1372"/>
                    <a:pt x="983" y="1227"/>
                  </a:cubicBezTo>
                  <a:lnTo>
                    <a:pt x="983" y="246"/>
                  </a:lnTo>
                  <a:cubicBezTo>
                    <a:pt x="983" y="101"/>
                    <a:pt x="867" y="0"/>
                    <a:pt x="737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286;p68">
              <a:extLst>
                <a:ext uri="{FF2B5EF4-FFF2-40B4-BE49-F238E27FC236}">
                  <a16:creationId xmlns:a16="http://schemas.microsoft.com/office/drawing/2014/main" id="{8493801E-EF09-3B8B-19CE-B4F1E3F15B73}"/>
                </a:ext>
              </a:extLst>
            </p:cNvPr>
            <p:cNvSpPr/>
            <p:nvPr/>
          </p:nvSpPr>
          <p:spPr>
            <a:xfrm>
              <a:off x="6128328" y="1527136"/>
              <a:ext cx="26136" cy="19320"/>
            </a:xfrm>
            <a:custGeom>
              <a:avLst/>
              <a:gdLst/>
              <a:ahLst/>
              <a:cxnLst/>
              <a:rect l="l" t="t" r="r" b="b"/>
              <a:pathLst>
                <a:path w="997" h="737" extrusionOk="0">
                  <a:moveTo>
                    <a:pt x="246" y="0"/>
                  </a:moveTo>
                  <a:cubicBezTo>
                    <a:pt x="116" y="0"/>
                    <a:pt x="1" y="101"/>
                    <a:pt x="1" y="246"/>
                  </a:cubicBezTo>
                  <a:lnTo>
                    <a:pt x="1" y="491"/>
                  </a:lnTo>
                  <a:cubicBezTo>
                    <a:pt x="1" y="621"/>
                    <a:pt x="102" y="737"/>
                    <a:pt x="246" y="737"/>
                  </a:cubicBezTo>
                  <a:lnTo>
                    <a:pt x="737" y="737"/>
                  </a:lnTo>
                  <a:cubicBezTo>
                    <a:pt x="882" y="737"/>
                    <a:pt x="997" y="621"/>
                    <a:pt x="983" y="491"/>
                  </a:cubicBezTo>
                  <a:lnTo>
                    <a:pt x="983" y="246"/>
                  </a:lnTo>
                  <a:cubicBezTo>
                    <a:pt x="983" y="101"/>
                    <a:pt x="882" y="0"/>
                    <a:pt x="737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287;p68">
              <a:extLst>
                <a:ext uri="{FF2B5EF4-FFF2-40B4-BE49-F238E27FC236}">
                  <a16:creationId xmlns:a16="http://schemas.microsoft.com/office/drawing/2014/main" id="{BECC83E2-9F56-9271-EC3E-BC58B12C8F41}"/>
                </a:ext>
              </a:extLst>
            </p:cNvPr>
            <p:cNvSpPr/>
            <p:nvPr/>
          </p:nvSpPr>
          <p:spPr>
            <a:xfrm>
              <a:off x="6426549" y="1527136"/>
              <a:ext cx="26136" cy="39008"/>
            </a:xfrm>
            <a:custGeom>
              <a:avLst/>
              <a:gdLst/>
              <a:ahLst/>
              <a:cxnLst/>
              <a:rect l="l" t="t" r="r" b="b"/>
              <a:pathLst>
                <a:path w="997" h="1488" extrusionOk="0">
                  <a:moveTo>
                    <a:pt x="245" y="0"/>
                  </a:moveTo>
                  <a:cubicBezTo>
                    <a:pt x="116" y="0"/>
                    <a:pt x="0" y="101"/>
                    <a:pt x="0" y="246"/>
                  </a:cubicBezTo>
                  <a:lnTo>
                    <a:pt x="0" y="1242"/>
                  </a:lnTo>
                  <a:cubicBezTo>
                    <a:pt x="0" y="1372"/>
                    <a:pt x="116" y="1487"/>
                    <a:pt x="245" y="1487"/>
                  </a:cubicBezTo>
                  <a:lnTo>
                    <a:pt x="736" y="1487"/>
                  </a:lnTo>
                  <a:cubicBezTo>
                    <a:pt x="881" y="1487"/>
                    <a:pt x="996" y="1372"/>
                    <a:pt x="982" y="1227"/>
                  </a:cubicBezTo>
                  <a:lnTo>
                    <a:pt x="982" y="246"/>
                  </a:lnTo>
                  <a:cubicBezTo>
                    <a:pt x="982" y="101"/>
                    <a:pt x="881" y="0"/>
                    <a:pt x="736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288;p68">
              <a:extLst>
                <a:ext uri="{FF2B5EF4-FFF2-40B4-BE49-F238E27FC236}">
                  <a16:creationId xmlns:a16="http://schemas.microsoft.com/office/drawing/2014/main" id="{9D0FEC46-87A8-EC96-0221-10667930683F}"/>
                </a:ext>
              </a:extLst>
            </p:cNvPr>
            <p:cNvSpPr/>
            <p:nvPr/>
          </p:nvSpPr>
          <p:spPr>
            <a:xfrm>
              <a:off x="6426156" y="1527136"/>
              <a:ext cx="26136" cy="19320"/>
            </a:xfrm>
            <a:custGeom>
              <a:avLst/>
              <a:gdLst/>
              <a:ahLst/>
              <a:cxnLst/>
              <a:rect l="l" t="t" r="r" b="b"/>
              <a:pathLst>
                <a:path w="997" h="737" extrusionOk="0">
                  <a:moveTo>
                    <a:pt x="260" y="0"/>
                  </a:moveTo>
                  <a:cubicBezTo>
                    <a:pt x="116" y="0"/>
                    <a:pt x="15" y="101"/>
                    <a:pt x="15" y="246"/>
                  </a:cubicBezTo>
                  <a:lnTo>
                    <a:pt x="15" y="491"/>
                  </a:lnTo>
                  <a:cubicBezTo>
                    <a:pt x="1" y="621"/>
                    <a:pt x="116" y="737"/>
                    <a:pt x="260" y="737"/>
                  </a:cubicBezTo>
                  <a:lnTo>
                    <a:pt x="751" y="737"/>
                  </a:lnTo>
                  <a:cubicBezTo>
                    <a:pt x="896" y="737"/>
                    <a:pt x="997" y="621"/>
                    <a:pt x="997" y="491"/>
                  </a:cubicBezTo>
                  <a:lnTo>
                    <a:pt x="997" y="246"/>
                  </a:lnTo>
                  <a:cubicBezTo>
                    <a:pt x="997" y="101"/>
                    <a:pt x="881" y="0"/>
                    <a:pt x="751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289;p68">
              <a:extLst>
                <a:ext uri="{FF2B5EF4-FFF2-40B4-BE49-F238E27FC236}">
                  <a16:creationId xmlns:a16="http://schemas.microsoft.com/office/drawing/2014/main" id="{5AA789AB-B40B-BBE4-2E59-F2F7AB7EF02E}"/>
                </a:ext>
              </a:extLst>
            </p:cNvPr>
            <p:cNvSpPr/>
            <p:nvPr/>
          </p:nvSpPr>
          <p:spPr>
            <a:xfrm>
              <a:off x="6089372" y="1591835"/>
              <a:ext cx="401902" cy="12898"/>
            </a:xfrm>
            <a:custGeom>
              <a:avLst/>
              <a:gdLst/>
              <a:ahLst/>
              <a:cxnLst/>
              <a:rect l="l" t="t" r="r" b="b"/>
              <a:pathLst>
                <a:path w="15331" h="492" extrusionOk="0">
                  <a:moveTo>
                    <a:pt x="0" y="1"/>
                  </a:moveTo>
                  <a:lnTo>
                    <a:pt x="0" y="492"/>
                  </a:lnTo>
                  <a:lnTo>
                    <a:pt x="15331" y="492"/>
                  </a:lnTo>
                  <a:lnTo>
                    <a:pt x="15331" y="1"/>
                  </a:ln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290;p68">
              <a:extLst>
                <a:ext uri="{FF2B5EF4-FFF2-40B4-BE49-F238E27FC236}">
                  <a16:creationId xmlns:a16="http://schemas.microsoft.com/office/drawing/2014/main" id="{BC3FCD38-6E6E-9AAE-8906-D7F764DC0C2A}"/>
                </a:ext>
              </a:extLst>
            </p:cNvPr>
            <p:cNvSpPr/>
            <p:nvPr/>
          </p:nvSpPr>
          <p:spPr>
            <a:xfrm>
              <a:off x="6128328" y="1630450"/>
              <a:ext cx="51879" cy="26136"/>
            </a:xfrm>
            <a:custGeom>
              <a:avLst/>
              <a:gdLst/>
              <a:ahLst/>
              <a:cxnLst/>
              <a:rect l="l" t="t" r="r" b="b"/>
              <a:pathLst>
                <a:path w="1979" h="997" extrusionOk="0">
                  <a:moveTo>
                    <a:pt x="246" y="0"/>
                  </a:moveTo>
                  <a:cubicBezTo>
                    <a:pt x="102" y="0"/>
                    <a:pt x="1" y="116"/>
                    <a:pt x="1" y="260"/>
                  </a:cubicBezTo>
                  <a:lnTo>
                    <a:pt x="1" y="751"/>
                  </a:lnTo>
                  <a:cubicBezTo>
                    <a:pt x="1" y="895"/>
                    <a:pt x="102" y="996"/>
                    <a:pt x="246" y="996"/>
                  </a:cubicBezTo>
                  <a:lnTo>
                    <a:pt x="1733" y="996"/>
                  </a:lnTo>
                  <a:cubicBezTo>
                    <a:pt x="1863" y="996"/>
                    <a:pt x="1979" y="881"/>
                    <a:pt x="1964" y="751"/>
                  </a:cubicBezTo>
                  <a:lnTo>
                    <a:pt x="1964" y="260"/>
                  </a:lnTo>
                  <a:cubicBezTo>
                    <a:pt x="1964" y="116"/>
                    <a:pt x="1863" y="0"/>
                    <a:pt x="17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291;p68">
              <a:extLst>
                <a:ext uri="{FF2B5EF4-FFF2-40B4-BE49-F238E27FC236}">
                  <a16:creationId xmlns:a16="http://schemas.microsoft.com/office/drawing/2014/main" id="{2C166184-3938-6CA4-A257-AB951E37412E}"/>
                </a:ext>
              </a:extLst>
            </p:cNvPr>
            <p:cNvSpPr/>
            <p:nvPr/>
          </p:nvSpPr>
          <p:spPr>
            <a:xfrm>
              <a:off x="6128328" y="1682670"/>
              <a:ext cx="51879" cy="25743"/>
            </a:xfrm>
            <a:custGeom>
              <a:avLst/>
              <a:gdLst/>
              <a:ahLst/>
              <a:cxnLst/>
              <a:rect l="l" t="t" r="r" b="b"/>
              <a:pathLst>
                <a:path w="1979" h="982" extrusionOk="0">
                  <a:moveTo>
                    <a:pt x="246" y="0"/>
                  </a:moveTo>
                  <a:cubicBezTo>
                    <a:pt x="102" y="0"/>
                    <a:pt x="1" y="116"/>
                    <a:pt x="1" y="246"/>
                  </a:cubicBezTo>
                  <a:lnTo>
                    <a:pt x="1" y="736"/>
                  </a:lnTo>
                  <a:cubicBezTo>
                    <a:pt x="1" y="881"/>
                    <a:pt x="102" y="982"/>
                    <a:pt x="246" y="982"/>
                  </a:cubicBezTo>
                  <a:lnTo>
                    <a:pt x="1733" y="982"/>
                  </a:lnTo>
                  <a:cubicBezTo>
                    <a:pt x="1863" y="982"/>
                    <a:pt x="1979" y="881"/>
                    <a:pt x="1964" y="736"/>
                  </a:cubicBezTo>
                  <a:lnTo>
                    <a:pt x="1964" y="246"/>
                  </a:lnTo>
                  <a:cubicBezTo>
                    <a:pt x="1964" y="116"/>
                    <a:pt x="1863" y="0"/>
                    <a:pt x="17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292;p68">
              <a:extLst>
                <a:ext uri="{FF2B5EF4-FFF2-40B4-BE49-F238E27FC236}">
                  <a16:creationId xmlns:a16="http://schemas.microsoft.com/office/drawing/2014/main" id="{5275D00D-243F-5ABC-66FA-32A3BC07F2A7}"/>
                </a:ext>
              </a:extLst>
            </p:cNvPr>
            <p:cNvSpPr/>
            <p:nvPr/>
          </p:nvSpPr>
          <p:spPr>
            <a:xfrm>
              <a:off x="6128328" y="1734497"/>
              <a:ext cx="51512" cy="26136"/>
            </a:xfrm>
            <a:custGeom>
              <a:avLst/>
              <a:gdLst/>
              <a:ahLst/>
              <a:cxnLst/>
              <a:rect l="l" t="t" r="r" b="b"/>
              <a:pathLst>
                <a:path w="1965" h="997" extrusionOk="0">
                  <a:moveTo>
                    <a:pt x="246" y="1"/>
                  </a:moveTo>
                  <a:cubicBezTo>
                    <a:pt x="102" y="1"/>
                    <a:pt x="1" y="116"/>
                    <a:pt x="1" y="261"/>
                  </a:cubicBezTo>
                  <a:lnTo>
                    <a:pt x="1" y="737"/>
                  </a:lnTo>
                  <a:cubicBezTo>
                    <a:pt x="1" y="881"/>
                    <a:pt x="102" y="997"/>
                    <a:pt x="246" y="997"/>
                  </a:cubicBezTo>
                  <a:lnTo>
                    <a:pt x="1733" y="997"/>
                  </a:lnTo>
                  <a:cubicBezTo>
                    <a:pt x="1863" y="983"/>
                    <a:pt x="1964" y="881"/>
                    <a:pt x="1964" y="752"/>
                  </a:cubicBezTo>
                  <a:lnTo>
                    <a:pt x="1964" y="261"/>
                  </a:lnTo>
                  <a:cubicBezTo>
                    <a:pt x="1964" y="116"/>
                    <a:pt x="1863" y="1"/>
                    <a:pt x="1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293;p68">
              <a:extLst>
                <a:ext uri="{FF2B5EF4-FFF2-40B4-BE49-F238E27FC236}">
                  <a16:creationId xmlns:a16="http://schemas.microsoft.com/office/drawing/2014/main" id="{F1BC0B43-B923-F944-9DAD-F917746FF442}"/>
                </a:ext>
              </a:extLst>
            </p:cNvPr>
            <p:cNvSpPr/>
            <p:nvPr/>
          </p:nvSpPr>
          <p:spPr>
            <a:xfrm>
              <a:off x="6219163" y="1734497"/>
              <a:ext cx="51486" cy="26136"/>
            </a:xfrm>
            <a:custGeom>
              <a:avLst/>
              <a:gdLst/>
              <a:ahLst/>
              <a:cxnLst/>
              <a:rect l="l" t="t" r="r" b="b"/>
              <a:pathLst>
                <a:path w="1964" h="997" extrusionOk="0">
                  <a:moveTo>
                    <a:pt x="246" y="1"/>
                  </a:moveTo>
                  <a:cubicBezTo>
                    <a:pt x="102" y="1"/>
                    <a:pt x="0" y="116"/>
                    <a:pt x="0" y="261"/>
                  </a:cubicBezTo>
                  <a:lnTo>
                    <a:pt x="0" y="737"/>
                  </a:lnTo>
                  <a:cubicBezTo>
                    <a:pt x="0" y="881"/>
                    <a:pt x="102" y="997"/>
                    <a:pt x="246" y="997"/>
                  </a:cubicBezTo>
                  <a:lnTo>
                    <a:pt x="1718" y="997"/>
                  </a:lnTo>
                  <a:cubicBezTo>
                    <a:pt x="1863" y="997"/>
                    <a:pt x="1964" y="881"/>
                    <a:pt x="1964" y="752"/>
                  </a:cubicBezTo>
                  <a:lnTo>
                    <a:pt x="1964" y="261"/>
                  </a:lnTo>
                  <a:cubicBezTo>
                    <a:pt x="1964" y="116"/>
                    <a:pt x="1863" y="1"/>
                    <a:pt x="1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294;p68">
              <a:extLst>
                <a:ext uri="{FF2B5EF4-FFF2-40B4-BE49-F238E27FC236}">
                  <a16:creationId xmlns:a16="http://schemas.microsoft.com/office/drawing/2014/main" id="{BB16A313-ACC9-2C44-27EA-0C0F081FE20B}"/>
                </a:ext>
              </a:extLst>
            </p:cNvPr>
            <p:cNvSpPr/>
            <p:nvPr/>
          </p:nvSpPr>
          <p:spPr>
            <a:xfrm>
              <a:off x="6309604" y="1734497"/>
              <a:ext cx="51879" cy="26136"/>
            </a:xfrm>
            <a:custGeom>
              <a:avLst/>
              <a:gdLst/>
              <a:ahLst/>
              <a:cxnLst/>
              <a:rect l="l" t="t" r="r" b="b"/>
              <a:pathLst>
                <a:path w="1979" h="997" extrusionOk="0">
                  <a:moveTo>
                    <a:pt x="260" y="1"/>
                  </a:moveTo>
                  <a:cubicBezTo>
                    <a:pt x="116" y="1"/>
                    <a:pt x="1" y="116"/>
                    <a:pt x="1" y="261"/>
                  </a:cubicBezTo>
                  <a:lnTo>
                    <a:pt x="1" y="737"/>
                  </a:lnTo>
                  <a:cubicBezTo>
                    <a:pt x="1" y="881"/>
                    <a:pt x="116" y="997"/>
                    <a:pt x="260" y="997"/>
                  </a:cubicBezTo>
                  <a:lnTo>
                    <a:pt x="1733" y="997"/>
                  </a:lnTo>
                  <a:cubicBezTo>
                    <a:pt x="1877" y="997"/>
                    <a:pt x="1978" y="881"/>
                    <a:pt x="1978" y="752"/>
                  </a:cubicBezTo>
                  <a:lnTo>
                    <a:pt x="1978" y="261"/>
                  </a:lnTo>
                  <a:cubicBezTo>
                    <a:pt x="1978" y="116"/>
                    <a:pt x="1877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295;p68">
              <a:extLst>
                <a:ext uri="{FF2B5EF4-FFF2-40B4-BE49-F238E27FC236}">
                  <a16:creationId xmlns:a16="http://schemas.microsoft.com/office/drawing/2014/main" id="{9DCB9A3E-201C-6BBE-2416-BC5AB186EFFE}"/>
                </a:ext>
              </a:extLst>
            </p:cNvPr>
            <p:cNvSpPr/>
            <p:nvPr/>
          </p:nvSpPr>
          <p:spPr>
            <a:xfrm>
              <a:off x="6219163" y="1682670"/>
              <a:ext cx="51486" cy="25743"/>
            </a:xfrm>
            <a:custGeom>
              <a:avLst/>
              <a:gdLst/>
              <a:ahLst/>
              <a:cxnLst/>
              <a:rect l="l" t="t" r="r" b="b"/>
              <a:pathLst>
                <a:path w="1964" h="982" extrusionOk="0">
                  <a:moveTo>
                    <a:pt x="246" y="0"/>
                  </a:moveTo>
                  <a:cubicBezTo>
                    <a:pt x="102" y="0"/>
                    <a:pt x="0" y="116"/>
                    <a:pt x="0" y="246"/>
                  </a:cubicBezTo>
                  <a:lnTo>
                    <a:pt x="0" y="736"/>
                  </a:lnTo>
                  <a:cubicBezTo>
                    <a:pt x="0" y="881"/>
                    <a:pt x="102" y="982"/>
                    <a:pt x="246" y="982"/>
                  </a:cubicBezTo>
                  <a:lnTo>
                    <a:pt x="1718" y="982"/>
                  </a:lnTo>
                  <a:cubicBezTo>
                    <a:pt x="1863" y="982"/>
                    <a:pt x="1964" y="881"/>
                    <a:pt x="1964" y="736"/>
                  </a:cubicBezTo>
                  <a:lnTo>
                    <a:pt x="1964" y="246"/>
                  </a:lnTo>
                  <a:cubicBezTo>
                    <a:pt x="1964" y="116"/>
                    <a:pt x="1863" y="0"/>
                    <a:pt x="1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296;p68">
              <a:extLst>
                <a:ext uri="{FF2B5EF4-FFF2-40B4-BE49-F238E27FC236}">
                  <a16:creationId xmlns:a16="http://schemas.microsoft.com/office/drawing/2014/main" id="{3FC3D9A2-4E3E-C650-C515-3A64304DA375}"/>
                </a:ext>
              </a:extLst>
            </p:cNvPr>
            <p:cNvSpPr/>
            <p:nvPr/>
          </p:nvSpPr>
          <p:spPr>
            <a:xfrm>
              <a:off x="6128328" y="1786350"/>
              <a:ext cx="51512" cy="25769"/>
            </a:xfrm>
            <a:custGeom>
              <a:avLst/>
              <a:gdLst/>
              <a:ahLst/>
              <a:cxnLst/>
              <a:rect l="l" t="t" r="r" b="b"/>
              <a:pathLst>
                <a:path w="1965" h="983" extrusionOk="0">
                  <a:moveTo>
                    <a:pt x="246" y="1"/>
                  </a:moveTo>
                  <a:cubicBezTo>
                    <a:pt x="102" y="1"/>
                    <a:pt x="1" y="116"/>
                    <a:pt x="1" y="246"/>
                  </a:cubicBezTo>
                  <a:lnTo>
                    <a:pt x="1" y="737"/>
                  </a:lnTo>
                  <a:cubicBezTo>
                    <a:pt x="1" y="867"/>
                    <a:pt x="102" y="982"/>
                    <a:pt x="246" y="982"/>
                  </a:cubicBezTo>
                  <a:lnTo>
                    <a:pt x="1733" y="982"/>
                  </a:lnTo>
                  <a:cubicBezTo>
                    <a:pt x="1863" y="982"/>
                    <a:pt x="1964" y="881"/>
                    <a:pt x="1964" y="737"/>
                  </a:cubicBezTo>
                  <a:lnTo>
                    <a:pt x="1964" y="246"/>
                  </a:lnTo>
                  <a:cubicBezTo>
                    <a:pt x="1964" y="116"/>
                    <a:pt x="1863" y="1"/>
                    <a:pt x="17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297;p68">
              <a:extLst>
                <a:ext uri="{FF2B5EF4-FFF2-40B4-BE49-F238E27FC236}">
                  <a16:creationId xmlns:a16="http://schemas.microsoft.com/office/drawing/2014/main" id="{28163ED0-6CB1-9122-41BD-CB211645D6E6}"/>
                </a:ext>
              </a:extLst>
            </p:cNvPr>
            <p:cNvSpPr/>
            <p:nvPr/>
          </p:nvSpPr>
          <p:spPr>
            <a:xfrm>
              <a:off x="6219163" y="1630450"/>
              <a:ext cx="51879" cy="26136"/>
            </a:xfrm>
            <a:custGeom>
              <a:avLst/>
              <a:gdLst/>
              <a:ahLst/>
              <a:cxnLst/>
              <a:rect l="l" t="t" r="r" b="b"/>
              <a:pathLst>
                <a:path w="1979" h="997" extrusionOk="0">
                  <a:moveTo>
                    <a:pt x="246" y="0"/>
                  </a:moveTo>
                  <a:cubicBezTo>
                    <a:pt x="102" y="0"/>
                    <a:pt x="0" y="116"/>
                    <a:pt x="0" y="260"/>
                  </a:cubicBezTo>
                  <a:lnTo>
                    <a:pt x="0" y="751"/>
                  </a:lnTo>
                  <a:cubicBezTo>
                    <a:pt x="0" y="895"/>
                    <a:pt x="102" y="996"/>
                    <a:pt x="246" y="996"/>
                  </a:cubicBezTo>
                  <a:lnTo>
                    <a:pt x="1718" y="996"/>
                  </a:lnTo>
                  <a:cubicBezTo>
                    <a:pt x="1863" y="996"/>
                    <a:pt x="1978" y="881"/>
                    <a:pt x="1964" y="751"/>
                  </a:cubicBezTo>
                  <a:lnTo>
                    <a:pt x="1964" y="260"/>
                  </a:lnTo>
                  <a:cubicBezTo>
                    <a:pt x="1964" y="116"/>
                    <a:pt x="1863" y="0"/>
                    <a:pt x="1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298;p68">
              <a:extLst>
                <a:ext uri="{FF2B5EF4-FFF2-40B4-BE49-F238E27FC236}">
                  <a16:creationId xmlns:a16="http://schemas.microsoft.com/office/drawing/2014/main" id="{D6B27C3B-6EEB-A3C2-924F-F030AD683DDF}"/>
                </a:ext>
              </a:extLst>
            </p:cNvPr>
            <p:cNvSpPr/>
            <p:nvPr/>
          </p:nvSpPr>
          <p:spPr>
            <a:xfrm>
              <a:off x="6219163" y="1786350"/>
              <a:ext cx="51486" cy="25769"/>
            </a:xfrm>
            <a:custGeom>
              <a:avLst/>
              <a:gdLst/>
              <a:ahLst/>
              <a:cxnLst/>
              <a:rect l="l" t="t" r="r" b="b"/>
              <a:pathLst>
                <a:path w="1964" h="983" extrusionOk="0">
                  <a:moveTo>
                    <a:pt x="246" y="1"/>
                  </a:moveTo>
                  <a:cubicBezTo>
                    <a:pt x="102" y="1"/>
                    <a:pt x="0" y="116"/>
                    <a:pt x="0" y="246"/>
                  </a:cubicBezTo>
                  <a:lnTo>
                    <a:pt x="0" y="737"/>
                  </a:lnTo>
                  <a:cubicBezTo>
                    <a:pt x="0" y="867"/>
                    <a:pt x="102" y="982"/>
                    <a:pt x="246" y="982"/>
                  </a:cubicBezTo>
                  <a:lnTo>
                    <a:pt x="1718" y="982"/>
                  </a:lnTo>
                  <a:cubicBezTo>
                    <a:pt x="1863" y="982"/>
                    <a:pt x="1964" y="881"/>
                    <a:pt x="1964" y="737"/>
                  </a:cubicBezTo>
                  <a:lnTo>
                    <a:pt x="1964" y="246"/>
                  </a:lnTo>
                  <a:cubicBezTo>
                    <a:pt x="1964" y="116"/>
                    <a:pt x="1863" y="1"/>
                    <a:pt x="1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299;p68">
              <a:extLst>
                <a:ext uri="{FF2B5EF4-FFF2-40B4-BE49-F238E27FC236}">
                  <a16:creationId xmlns:a16="http://schemas.microsoft.com/office/drawing/2014/main" id="{228448D7-71F7-D6BA-9DFD-E976CEFB0359}"/>
                </a:ext>
              </a:extLst>
            </p:cNvPr>
            <p:cNvSpPr/>
            <p:nvPr/>
          </p:nvSpPr>
          <p:spPr>
            <a:xfrm>
              <a:off x="6400439" y="1734497"/>
              <a:ext cx="51853" cy="26136"/>
            </a:xfrm>
            <a:custGeom>
              <a:avLst/>
              <a:gdLst/>
              <a:ahLst/>
              <a:cxnLst/>
              <a:rect l="l" t="t" r="r" b="b"/>
              <a:pathLst>
                <a:path w="1978" h="997" extrusionOk="0">
                  <a:moveTo>
                    <a:pt x="260" y="1"/>
                  </a:moveTo>
                  <a:cubicBezTo>
                    <a:pt x="116" y="1"/>
                    <a:pt x="0" y="116"/>
                    <a:pt x="0" y="261"/>
                  </a:cubicBezTo>
                  <a:lnTo>
                    <a:pt x="0" y="737"/>
                  </a:lnTo>
                  <a:cubicBezTo>
                    <a:pt x="0" y="881"/>
                    <a:pt x="116" y="997"/>
                    <a:pt x="260" y="997"/>
                  </a:cubicBezTo>
                  <a:lnTo>
                    <a:pt x="1732" y="997"/>
                  </a:lnTo>
                  <a:cubicBezTo>
                    <a:pt x="1877" y="997"/>
                    <a:pt x="1978" y="881"/>
                    <a:pt x="1978" y="752"/>
                  </a:cubicBezTo>
                  <a:lnTo>
                    <a:pt x="1978" y="261"/>
                  </a:lnTo>
                  <a:cubicBezTo>
                    <a:pt x="1978" y="116"/>
                    <a:pt x="1877" y="1"/>
                    <a:pt x="17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300;p68">
              <a:extLst>
                <a:ext uri="{FF2B5EF4-FFF2-40B4-BE49-F238E27FC236}">
                  <a16:creationId xmlns:a16="http://schemas.microsoft.com/office/drawing/2014/main" id="{E39103E8-ABA1-EF9F-F320-76F0543F4E3A}"/>
                </a:ext>
              </a:extLst>
            </p:cNvPr>
            <p:cNvSpPr/>
            <p:nvPr/>
          </p:nvSpPr>
          <p:spPr>
            <a:xfrm>
              <a:off x="6400439" y="1630450"/>
              <a:ext cx="52246" cy="26136"/>
            </a:xfrm>
            <a:custGeom>
              <a:avLst/>
              <a:gdLst/>
              <a:ahLst/>
              <a:cxnLst/>
              <a:rect l="l" t="t" r="r" b="b"/>
              <a:pathLst>
                <a:path w="1993" h="997" extrusionOk="0">
                  <a:moveTo>
                    <a:pt x="260" y="0"/>
                  </a:moveTo>
                  <a:cubicBezTo>
                    <a:pt x="116" y="0"/>
                    <a:pt x="0" y="116"/>
                    <a:pt x="0" y="260"/>
                  </a:cubicBezTo>
                  <a:lnTo>
                    <a:pt x="0" y="751"/>
                  </a:lnTo>
                  <a:cubicBezTo>
                    <a:pt x="0" y="895"/>
                    <a:pt x="116" y="996"/>
                    <a:pt x="260" y="996"/>
                  </a:cubicBezTo>
                  <a:lnTo>
                    <a:pt x="1732" y="996"/>
                  </a:lnTo>
                  <a:cubicBezTo>
                    <a:pt x="1877" y="996"/>
                    <a:pt x="1992" y="881"/>
                    <a:pt x="1978" y="751"/>
                  </a:cubicBezTo>
                  <a:lnTo>
                    <a:pt x="1978" y="260"/>
                  </a:lnTo>
                  <a:cubicBezTo>
                    <a:pt x="1978" y="116"/>
                    <a:pt x="1877" y="0"/>
                    <a:pt x="1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301;p68">
              <a:extLst>
                <a:ext uri="{FF2B5EF4-FFF2-40B4-BE49-F238E27FC236}">
                  <a16:creationId xmlns:a16="http://schemas.microsoft.com/office/drawing/2014/main" id="{172690CA-413C-99A9-AE94-B7E4C9B70875}"/>
                </a:ext>
              </a:extLst>
            </p:cNvPr>
            <p:cNvSpPr/>
            <p:nvPr/>
          </p:nvSpPr>
          <p:spPr>
            <a:xfrm>
              <a:off x="6400439" y="1786350"/>
              <a:ext cx="51853" cy="25769"/>
            </a:xfrm>
            <a:custGeom>
              <a:avLst/>
              <a:gdLst/>
              <a:ahLst/>
              <a:cxnLst/>
              <a:rect l="l" t="t" r="r" b="b"/>
              <a:pathLst>
                <a:path w="1978" h="983" extrusionOk="0">
                  <a:moveTo>
                    <a:pt x="260" y="1"/>
                  </a:moveTo>
                  <a:cubicBezTo>
                    <a:pt x="116" y="1"/>
                    <a:pt x="0" y="116"/>
                    <a:pt x="0" y="246"/>
                  </a:cubicBezTo>
                  <a:lnTo>
                    <a:pt x="0" y="737"/>
                  </a:lnTo>
                  <a:cubicBezTo>
                    <a:pt x="0" y="867"/>
                    <a:pt x="116" y="982"/>
                    <a:pt x="260" y="982"/>
                  </a:cubicBezTo>
                  <a:lnTo>
                    <a:pt x="1732" y="982"/>
                  </a:lnTo>
                  <a:cubicBezTo>
                    <a:pt x="1877" y="982"/>
                    <a:pt x="1978" y="881"/>
                    <a:pt x="1978" y="737"/>
                  </a:cubicBezTo>
                  <a:lnTo>
                    <a:pt x="1978" y="246"/>
                  </a:lnTo>
                  <a:cubicBezTo>
                    <a:pt x="1978" y="116"/>
                    <a:pt x="1877" y="1"/>
                    <a:pt x="17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302;p68">
              <a:extLst>
                <a:ext uri="{FF2B5EF4-FFF2-40B4-BE49-F238E27FC236}">
                  <a16:creationId xmlns:a16="http://schemas.microsoft.com/office/drawing/2014/main" id="{9880E14A-9221-1FF2-8194-F56501777604}"/>
                </a:ext>
              </a:extLst>
            </p:cNvPr>
            <p:cNvSpPr/>
            <p:nvPr/>
          </p:nvSpPr>
          <p:spPr>
            <a:xfrm>
              <a:off x="6309604" y="1682670"/>
              <a:ext cx="51879" cy="25743"/>
            </a:xfrm>
            <a:custGeom>
              <a:avLst/>
              <a:gdLst/>
              <a:ahLst/>
              <a:cxnLst/>
              <a:rect l="l" t="t" r="r" b="b"/>
              <a:pathLst>
                <a:path w="1979" h="982" extrusionOk="0">
                  <a:moveTo>
                    <a:pt x="260" y="0"/>
                  </a:moveTo>
                  <a:cubicBezTo>
                    <a:pt x="116" y="0"/>
                    <a:pt x="1" y="116"/>
                    <a:pt x="1" y="246"/>
                  </a:cubicBezTo>
                  <a:lnTo>
                    <a:pt x="1" y="736"/>
                  </a:lnTo>
                  <a:cubicBezTo>
                    <a:pt x="1" y="881"/>
                    <a:pt x="116" y="982"/>
                    <a:pt x="260" y="982"/>
                  </a:cubicBezTo>
                  <a:lnTo>
                    <a:pt x="1733" y="982"/>
                  </a:lnTo>
                  <a:cubicBezTo>
                    <a:pt x="1877" y="982"/>
                    <a:pt x="1978" y="881"/>
                    <a:pt x="1978" y="736"/>
                  </a:cubicBezTo>
                  <a:lnTo>
                    <a:pt x="1978" y="246"/>
                  </a:lnTo>
                  <a:cubicBezTo>
                    <a:pt x="1978" y="116"/>
                    <a:pt x="1877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303;p68">
              <a:extLst>
                <a:ext uri="{FF2B5EF4-FFF2-40B4-BE49-F238E27FC236}">
                  <a16:creationId xmlns:a16="http://schemas.microsoft.com/office/drawing/2014/main" id="{BC962B62-7C09-1765-D68E-9147306DE3CB}"/>
                </a:ext>
              </a:extLst>
            </p:cNvPr>
            <p:cNvSpPr/>
            <p:nvPr/>
          </p:nvSpPr>
          <p:spPr>
            <a:xfrm>
              <a:off x="6309604" y="1630450"/>
              <a:ext cx="52246" cy="26136"/>
            </a:xfrm>
            <a:custGeom>
              <a:avLst/>
              <a:gdLst/>
              <a:ahLst/>
              <a:cxnLst/>
              <a:rect l="l" t="t" r="r" b="b"/>
              <a:pathLst>
                <a:path w="1993" h="997" extrusionOk="0">
                  <a:moveTo>
                    <a:pt x="260" y="0"/>
                  </a:moveTo>
                  <a:cubicBezTo>
                    <a:pt x="116" y="0"/>
                    <a:pt x="1" y="116"/>
                    <a:pt x="1" y="260"/>
                  </a:cubicBezTo>
                  <a:lnTo>
                    <a:pt x="1" y="751"/>
                  </a:lnTo>
                  <a:cubicBezTo>
                    <a:pt x="1" y="895"/>
                    <a:pt x="116" y="996"/>
                    <a:pt x="260" y="996"/>
                  </a:cubicBezTo>
                  <a:lnTo>
                    <a:pt x="1733" y="996"/>
                  </a:lnTo>
                  <a:cubicBezTo>
                    <a:pt x="1877" y="996"/>
                    <a:pt x="1993" y="881"/>
                    <a:pt x="1978" y="751"/>
                  </a:cubicBezTo>
                  <a:lnTo>
                    <a:pt x="1978" y="260"/>
                  </a:lnTo>
                  <a:cubicBezTo>
                    <a:pt x="1978" y="116"/>
                    <a:pt x="1877" y="0"/>
                    <a:pt x="1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304;p68">
              <a:extLst>
                <a:ext uri="{FF2B5EF4-FFF2-40B4-BE49-F238E27FC236}">
                  <a16:creationId xmlns:a16="http://schemas.microsoft.com/office/drawing/2014/main" id="{B6B15108-7122-01E9-21F8-36D02409A198}"/>
                </a:ext>
              </a:extLst>
            </p:cNvPr>
            <p:cNvSpPr/>
            <p:nvPr/>
          </p:nvSpPr>
          <p:spPr>
            <a:xfrm>
              <a:off x="6400439" y="1682670"/>
              <a:ext cx="51853" cy="25743"/>
            </a:xfrm>
            <a:custGeom>
              <a:avLst/>
              <a:gdLst/>
              <a:ahLst/>
              <a:cxnLst/>
              <a:rect l="l" t="t" r="r" b="b"/>
              <a:pathLst>
                <a:path w="1978" h="982" extrusionOk="0">
                  <a:moveTo>
                    <a:pt x="260" y="0"/>
                  </a:moveTo>
                  <a:cubicBezTo>
                    <a:pt x="116" y="0"/>
                    <a:pt x="0" y="116"/>
                    <a:pt x="0" y="246"/>
                  </a:cubicBezTo>
                  <a:lnTo>
                    <a:pt x="0" y="736"/>
                  </a:lnTo>
                  <a:cubicBezTo>
                    <a:pt x="0" y="881"/>
                    <a:pt x="116" y="982"/>
                    <a:pt x="260" y="982"/>
                  </a:cubicBezTo>
                  <a:lnTo>
                    <a:pt x="1732" y="982"/>
                  </a:lnTo>
                  <a:cubicBezTo>
                    <a:pt x="1877" y="982"/>
                    <a:pt x="1978" y="881"/>
                    <a:pt x="1978" y="736"/>
                  </a:cubicBezTo>
                  <a:lnTo>
                    <a:pt x="1978" y="246"/>
                  </a:lnTo>
                  <a:cubicBezTo>
                    <a:pt x="1978" y="116"/>
                    <a:pt x="1877" y="0"/>
                    <a:pt x="1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305;p68">
              <a:extLst>
                <a:ext uri="{FF2B5EF4-FFF2-40B4-BE49-F238E27FC236}">
                  <a16:creationId xmlns:a16="http://schemas.microsoft.com/office/drawing/2014/main" id="{4BBF8CE9-E67D-C9CA-1B73-233F311E949C}"/>
                </a:ext>
              </a:extLst>
            </p:cNvPr>
            <p:cNvSpPr/>
            <p:nvPr/>
          </p:nvSpPr>
          <p:spPr>
            <a:xfrm>
              <a:off x="6309604" y="1786350"/>
              <a:ext cx="51879" cy="25769"/>
            </a:xfrm>
            <a:custGeom>
              <a:avLst/>
              <a:gdLst/>
              <a:ahLst/>
              <a:cxnLst/>
              <a:rect l="l" t="t" r="r" b="b"/>
              <a:pathLst>
                <a:path w="1979" h="983" extrusionOk="0">
                  <a:moveTo>
                    <a:pt x="260" y="1"/>
                  </a:moveTo>
                  <a:cubicBezTo>
                    <a:pt x="116" y="1"/>
                    <a:pt x="1" y="116"/>
                    <a:pt x="1" y="246"/>
                  </a:cubicBezTo>
                  <a:lnTo>
                    <a:pt x="1" y="737"/>
                  </a:lnTo>
                  <a:cubicBezTo>
                    <a:pt x="1" y="867"/>
                    <a:pt x="116" y="982"/>
                    <a:pt x="260" y="982"/>
                  </a:cubicBezTo>
                  <a:lnTo>
                    <a:pt x="1733" y="982"/>
                  </a:lnTo>
                  <a:cubicBezTo>
                    <a:pt x="1877" y="982"/>
                    <a:pt x="1978" y="881"/>
                    <a:pt x="1978" y="737"/>
                  </a:cubicBezTo>
                  <a:lnTo>
                    <a:pt x="1978" y="246"/>
                  </a:lnTo>
                  <a:cubicBezTo>
                    <a:pt x="1978" y="116"/>
                    <a:pt x="1877" y="1"/>
                    <a:pt x="17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306;p68">
              <a:extLst>
                <a:ext uri="{FF2B5EF4-FFF2-40B4-BE49-F238E27FC236}">
                  <a16:creationId xmlns:a16="http://schemas.microsoft.com/office/drawing/2014/main" id="{B3B0045C-C250-CF52-1883-938A45AACE57}"/>
                </a:ext>
              </a:extLst>
            </p:cNvPr>
            <p:cNvSpPr/>
            <p:nvPr/>
          </p:nvSpPr>
          <p:spPr>
            <a:xfrm>
              <a:off x="6397661" y="1676116"/>
              <a:ext cx="57385" cy="39113"/>
            </a:xfrm>
            <a:custGeom>
              <a:avLst/>
              <a:gdLst/>
              <a:ahLst/>
              <a:cxnLst/>
              <a:rect l="l" t="t" r="r" b="b"/>
              <a:pathLst>
                <a:path w="2189" h="1492" extrusionOk="0">
                  <a:moveTo>
                    <a:pt x="1836" y="1"/>
                  </a:moveTo>
                  <a:cubicBezTo>
                    <a:pt x="1779" y="1"/>
                    <a:pt x="1719" y="23"/>
                    <a:pt x="1665" y="77"/>
                  </a:cubicBezTo>
                  <a:lnTo>
                    <a:pt x="842" y="885"/>
                  </a:lnTo>
                  <a:lnTo>
                    <a:pt x="525" y="568"/>
                  </a:lnTo>
                  <a:cubicBezTo>
                    <a:pt x="471" y="514"/>
                    <a:pt x="411" y="492"/>
                    <a:pt x="354" y="492"/>
                  </a:cubicBezTo>
                  <a:cubicBezTo>
                    <a:pt x="164" y="492"/>
                    <a:pt x="1" y="737"/>
                    <a:pt x="178" y="914"/>
                  </a:cubicBezTo>
                  <a:lnTo>
                    <a:pt x="669" y="1420"/>
                  </a:lnTo>
                  <a:cubicBezTo>
                    <a:pt x="712" y="1463"/>
                    <a:pt x="785" y="1492"/>
                    <a:pt x="857" y="1492"/>
                  </a:cubicBezTo>
                  <a:cubicBezTo>
                    <a:pt x="914" y="1477"/>
                    <a:pt x="972" y="1463"/>
                    <a:pt x="1015" y="1420"/>
                  </a:cubicBezTo>
                  <a:lnTo>
                    <a:pt x="2012" y="424"/>
                  </a:lnTo>
                  <a:cubicBezTo>
                    <a:pt x="2189" y="246"/>
                    <a:pt x="2026" y="1"/>
                    <a:pt x="1836" y="1"/>
                  </a:cubicBezTo>
                  <a:close/>
                </a:path>
              </a:pathLst>
            </a:custGeom>
            <a:solidFill>
              <a:srgbClr val="AD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307;p68">
              <a:extLst>
                <a:ext uri="{FF2B5EF4-FFF2-40B4-BE49-F238E27FC236}">
                  <a16:creationId xmlns:a16="http://schemas.microsoft.com/office/drawing/2014/main" id="{163B1F0B-31ED-4C3D-D765-AC7583612C95}"/>
                </a:ext>
              </a:extLst>
            </p:cNvPr>
            <p:cNvSpPr/>
            <p:nvPr/>
          </p:nvSpPr>
          <p:spPr>
            <a:xfrm>
              <a:off x="6216017" y="1676116"/>
              <a:ext cx="57385" cy="39113"/>
            </a:xfrm>
            <a:custGeom>
              <a:avLst/>
              <a:gdLst/>
              <a:ahLst/>
              <a:cxnLst/>
              <a:rect l="l" t="t" r="r" b="b"/>
              <a:pathLst>
                <a:path w="2189" h="1492" extrusionOk="0">
                  <a:moveTo>
                    <a:pt x="1836" y="1"/>
                  </a:moveTo>
                  <a:cubicBezTo>
                    <a:pt x="1779" y="1"/>
                    <a:pt x="1719" y="23"/>
                    <a:pt x="1665" y="77"/>
                  </a:cubicBezTo>
                  <a:lnTo>
                    <a:pt x="857" y="885"/>
                  </a:lnTo>
                  <a:lnTo>
                    <a:pt x="525" y="568"/>
                  </a:lnTo>
                  <a:cubicBezTo>
                    <a:pt x="471" y="514"/>
                    <a:pt x="411" y="492"/>
                    <a:pt x="354" y="492"/>
                  </a:cubicBezTo>
                  <a:cubicBezTo>
                    <a:pt x="164" y="492"/>
                    <a:pt x="1" y="737"/>
                    <a:pt x="178" y="914"/>
                  </a:cubicBezTo>
                  <a:lnTo>
                    <a:pt x="669" y="1420"/>
                  </a:lnTo>
                  <a:cubicBezTo>
                    <a:pt x="727" y="1463"/>
                    <a:pt x="784" y="1492"/>
                    <a:pt x="857" y="1492"/>
                  </a:cubicBezTo>
                  <a:cubicBezTo>
                    <a:pt x="914" y="1477"/>
                    <a:pt x="972" y="1463"/>
                    <a:pt x="1030" y="1420"/>
                  </a:cubicBezTo>
                  <a:lnTo>
                    <a:pt x="2012" y="424"/>
                  </a:lnTo>
                  <a:cubicBezTo>
                    <a:pt x="2189" y="246"/>
                    <a:pt x="2026" y="1"/>
                    <a:pt x="1836" y="1"/>
                  </a:cubicBezTo>
                  <a:close/>
                </a:path>
              </a:pathLst>
            </a:custGeom>
            <a:solidFill>
              <a:srgbClr val="AD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308;p68">
              <a:extLst>
                <a:ext uri="{FF2B5EF4-FFF2-40B4-BE49-F238E27FC236}">
                  <a16:creationId xmlns:a16="http://schemas.microsoft.com/office/drawing/2014/main" id="{D1EC111B-2539-C96B-1334-4290254B5AB0}"/>
                </a:ext>
              </a:extLst>
            </p:cNvPr>
            <p:cNvSpPr/>
            <p:nvPr/>
          </p:nvSpPr>
          <p:spPr>
            <a:xfrm>
              <a:off x="6306852" y="1727969"/>
              <a:ext cx="57385" cy="39113"/>
            </a:xfrm>
            <a:custGeom>
              <a:avLst/>
              <a:gdLst/>
              <a:ahLst/>
              <a:cxnLst/>
              <a:rect l="l" t="t" r="r" b="b"/>
              <a:pathLst>
                <a:path w="2189" h="1492" extrusionOk="0">
                  <a:moveTo>
                    <a:pt x="1836" y="1"/>
                  </a:moveTo>
                  <a:cubicBezTo>
                    <a:pt x="1778" y="1"/>
                    <a:pt x="1718" y="23"/>
                    <a:pt x="1665" y="77"/>
                  </a:cubicBezTo>
                  <a:lnTo>
                    <a:pt x="842" y="885"/>
                  </a:lnTo>
                  <a:lnTo>
                    <a:pt x="524" y="568"/>
                  </a:lnTo>
                  <a:cubicBezTo>
                    <a:pt x="470" y="514"/>
                    <a:pt x="411" y="491"/>
                    <a:pt x="353" y="491"/>
                  </a:cubicBezTo>
                  <a:cubicBezTo>
                    <a:pt x="163" y="491"/>
                    <a:pt x="0" y="737"/>
                    <a:pt x="178" y="914"/>
                  </a:cubicBezTo>
                  <a:lnTo>
                    <a:pt x="669" y="1419"/>
                  </a:lnTo>
                  <a:cubicBezTo>
                    <a:pt x="726" y="1463"/>
                    <a:pt x="784" y="1491"/>
                    <a:pt x="856" y="1491"/>
                  </a:cubicBezTo>
                  <a:cubicBezTo>
                    <a:pt x="914" y="1477"/>
                    <a:pt x="986" y="1448"/>
                    <a:pt x="1029" y="1405"/>
                  </a:cubicBezTo>
                  <a:lnTo>
                    <a:pt x="2011" y="423"/>
                  </a:lnTo>
                  <a:cubicBezTo>
                    <a:pt x="2188" y="246"/>
                    <a:pt x="2025" y="1"/>
                    <a:pt x="1836" y="1"/>
                  </a:cubicBezTo>
                  <a:close/>
                </a:path>
              </a:pathLst>
            </a:custGeom>
            <a:solidFill>
              <a:srgbClr val="AD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309;p68">
              <a:extLst>
                <a:ext uri="{FF2B5EF4-FFF2-40B4-BE49-F238E27FC236}">
                  <a16:creationId xmlns:a16="http://schemas.microsoft.com/office/drawing/2014/main" id="{0AA8F476-EF61-800D-96EF-59FF563A5D37}"/>
                </a:ext>
              </a:extLst>
            </p:cNvPr>
            <p:cNvSpPr/>
            <p:nvPr/>
          </p:nvSpPr>
          <p:spPr>
            <a:xfrm>
              <a:off x="6125208" y="1779823"/>
              <a:ext cx="57385" cy="39113"/>
            </a:xfrm>
            <a:custGeom>
              <a:avLst/>
              <a:gdLst/>
              <a:ahLst/>
              <a:cxnLst/>
              <a:rect l="l" t="t" r="r" b="b"/>
              <a:pathLst>
                <a:path w="2189" h="1492" extrusionOk="0">
                  <a:moveTo>
                    <a:pt x="1836" y="0"/>
                  </a:moveTo>
                  <a:cubicBezTo>
                    <a:pt x="1778" y="0"/>
                    <a:pt x="1718" y="23"/>
                    <a:pt x="1665" y="76"/>
                  </a:cubicBezTo>
                  <a:lnTo>
                    <a:pt x="856" y="885"/>
                  </a:lnTo>
                  <a:lnTo>
                    <a:pt x="539" y="567"/>
                  </a:lnTo>
                  <a:cubicBezTo>
                    <a:pt x="482" y="514"/>
                    <a:pt x="420" y="491"/>
                    <a:pt x="360" y="491"/>
                  </a:cubicBezTo>
                  <a:cubicBezTo>
                    <a:pt x="164" y="491"/>
                    <a:pt x="0" y="739"/>
                    <a:pt x="178" y="928"/>
                  </a:cubicBezTo>
                  <a:lnTo>
                    <a:pt x="683" y="1419"/>
                  </a:lnTo>
                  <a:cubicBezTo>
                    <a:pt x="726" y="1462"/>
                    <a:pt x="784" y="1491"/>
                    <a:pt x="856" y="1491"/>
                  </a:cubicBezTo>
                  <a:cubicBezTo>
                    <a:pt x="914" y="1491"/>
                    <a:pt x="972" y="1462"/>
                    <a:pt x="1029" y="1419"/>
                  </a:cubicBezTo>
                  <a:lnTo>
                    <a:pt x="2011" y="423"/>
                  </a:lnTo>
                  <a:cubicBezTo>
                    <a:pt x="2188" y="246"/>
                    <a:pt x="2025" y="0"/>
                    <a:pt x="1836" y="0"/>
                  </a:cubicBezTo>
                  <a:close/>
                </a:path>
              </a:pathLst>
            </a:custGeom>
            <a:solidFill>
              <a:srgbClr val="AD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310;p68">
              <a:extLst>
                <a:ext uri="{FF2B5EF4-FFF2-40B4-BE49-F238E27FC236}">
                  <a16:creationId xmlns:a16="http://schemas.microsoft.com/office/drawing/2014/main" id="{10094490-D520-8334-EEC6-B93C44007705}"/>
                </a:ext>
              </a:extLst>
            </p:cNvPr>
            <p:cNvSpPr/>
            <p:nvPr/>
          </p:nvSpPr>
          <p:spPr>
            <a:xfrm>
              <a:off x="6306852" y="1624289"/>
              <a:ext cx="57385" cy="39113"/>
            </a:xfrm>
            <a:custGeom>
              <a:avLst/>
              <a:gdLst/>
              <a:ahLst/>
              <a:cxnLst/>
              <a:rect l="l" t="t" r="r" b="b"/>
              <a:pathLst>
                <a:path w="2189" h="1492" extrusionOk="0">
                  <a:moveTo>
                    <a:pt x="1836" y="0"/>
                  </a:moveTo>
                  <a:cubicBezTo>
                    <a:pt x="1778" y="0"/>
                    <a:pt x="1718" y="23"/>
                    <a:pt x="1665" y="76"/>
                  </a:cubicBezTo>
                  <a:lnTo>
                    <a:pt x="842" y="885"/>
                  </a:lnTo>
                  <a:lnTo>
                    <a:pt x="524" y="567"/>
                  </a:lnTo>
                  <a:cubicBezTo>
                    <a:pt x="470" y="514"/>
                    <a:pt x="411" y="491"/>
                    <a:pt x="353" y="491"/>
                  </a:cubicBezTo>
                  <a:cubicBezTo>
                    <a:pt x="163" y="491"/>
                    <a:pt x="0" y="736"/>
                    <a:pt x="178" y="914"/>
                  </a:cubicBezTo>
                  <a:lnTo>
                    <a:pt x="669" y="1419"/>
                  </a:lnTo>
                  <a:cubicBezTo>
                    <a:pt x="726" y="1462"/>
                    <a:pt x="784" y="1491"/>
                    <a:pt x="856" y="1491"/>
                  </a:cubicBezTo>
                  <a:cubicBezTo>
                    <a:pt x="914" y="1477"/>
                    <a:pt x="972" y="1462"/>
                    <a:pt x="1029" y="1419"/>
                  </a:cubicBezTo>
                  <a:lnTo>
                    <a:pt x="2011" y="423"/>
                  </a:lnTo>
                  <a:cubicBezTo>
                    <a:pt x="2188" y="246"/>
                    <a:pt x="2025" y="0"/>
                    <a:pt x="1836" y="0"/>
                  </a:cubicBezTo>
                  <a:close/>
                </a:path>
              </a:pathLst>
            </a:custGeom>
            <a:solidFill>
              <a:srgbClr val="AD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12725;p65">
            <a:extLst>
              <a:ext uri="{FF2B5EF4-FFF2-40B4-BE49-F238E27FC236}">
                <a16:creationId xmlns:a16="http://schemas.microsoft.com/office/drawing/2014/main" id="{7CE489F1-B98F-6082-23BB-A504DC9F9979}"/>
              </a:ext>
            </a:extLst>
          </p:cNvPr>
          <p:cNvGrpSpPr/>
          <p:nvPr/>
        </p:nvGrpSpPr>
        <p:grpSpPr>
          <a:xfrm>
            <a:off x="5736875" y="3498243"/>
            <a:ext cx="347501" cy="359284"/>
            <a:chOff x="3568234" y="3791410"/>
            <a:chExt cx="347501" cy="359284"/>
          </a:xfrm>
        </p:grpSpPr>
        <p:sp>
          <p:nvSpPr>
            <p:cNvPr id="50" name="Google Shape;12726;p65">
              <a:extLst>
                <a:ext uri="{FF2B5EF4-FFF2-40B4-BE49-F238E27FC236}">
                  <a16:creationId xmlns:a16="http://schemas.microsoft.com/office/drawing/2014/main" id="{5ACE30F2-538B-F9AB-3ADD-B8BA3E08A5D7}"/>
                </a:ext>
              </a:extLst>
            </p:cNvPr>
            <p:cNvSpPr/>
            <p:nvPr/>
          </p:nvSpPr>
          <p:spPr>
            <a:xfrm>
              <a:off x="3657682" y="3791410"/>
              <a:ext cx="151899" cy="160750"/>
            </a:xfrm>
            <a:custGeom>
              <a:avLst/>
              <a:gdLst/>
              <a:ahLst/>
              <a:cxnLst/>
              <a:rect l="l" t="t" r="r" b="b"/>
              <a:pathLst>
                <a:path w="5801" h="6139" extrusionOk="0">
                  <a:moveTo>
                    <a:pt x="3210" y="1"/>
                  </a:moveTo>
                  <a:cubicBezTo>
                    <a:pt x="2700" y="1"/>
                    <a:pt x="2177" y="155"/>
                    <a:pt x="1708" y="498"/>
                  </a:cubicBezTo>
                  <a:cubicBezTo>
                    <a:pt x="0" y="1738"/>
                    <a:pt x="429" y="4390"/>
                    <a:pt x="2433" y="5039"/>
                  </a:cubicBezTo>
                  <a:lnTo>
                    <a:pt x="3024" y="6031"/>
                  </a:lnTo>
                  <a:cubicBezTo>
                    <a:pt x="3067" y="6103"/>
                    <a:pt x="3141" y="6139"/>
                    <a:pt x="3215" y="6139"/>
                  </a:cubicBezTo>
                  <a:cubicBezTo>
                    <a:pt x="3289" y="6139"/>
                    <a:pt x="3363" y="6103"/>
                    <a:pt x="3406" y="6031"/>
                  </a:cubicBezTo>
                  <a:lnTo>
                    <a:pt x="4007" y="5039"/>
                  </a:lnTo>
                  <a:cubicBezTo>
                    <a:pt x="5075" y="4696"/>
                    <a:pt x="5800" y="3703"/>
                    <a:pt x="5800" y="2587"/>
                  </a:cubicBezTo>
                  <a:cubicBezTo>
                    <a:pt x="5800" y="1062"/>
                    <a:pt x="4547" y="1"/>
                    <a:pt x="3210" y="1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727;p65">
              <a:extLst>
                <a:ext uri="{FF2B5EF4-FFF2-40B4-BE49-F238E27FC236}">
                  <a16:creationId xmlns:a16="http://schemas.microsoft.com/office/drawing/2014/main" id="{F67E8824-00E3-94AB-64DD-99C1BD2D2E48}"/>
                </a:ext>
              </a:extLst>
            </p:cNvPr>
            <p:cNvSpPr/>
            <p:nvPr/>
          </p:nvSpPr>
          <p:spPr>
            <a:xfrm>
              <a:off x="3727858" y="3822413"/>
              <a:ext cx="48992" cy="48992"/>
            </a:xfrm>
            <a:custGeom>
              <a:avLst/>
              <a:gdLst/>
              <a:ahLst/>
              <a:cxnLst/>
              <a:rect l="l" t="t" r="r" b="b"/>
              <a:pathLst>
                <a:path w="1871" h="1871" extrusionOk="0">
                  <a:moveTo>
                    <a:pt x="936" y="1"/>
                  </a:moveTo>
                  <a:cubicBezTo>
                    <a:pt x="421" y="1"/>
                    <a:pt x="1" y="421"/>
                    <a:pt x="1" y="936"/>
                  </a:cubicBezTo>
                  <a:cubicBezTo>
                    <a:pt x="1" y="1451"/>
                    <a:pt x="421" y="1871"/>
                    <a:pt x="936" y="1871"/>
                  </a:cubicBezTo>
                  <a:cubicBezTo>
                    <a:pt x="1451" y="1871"/>
                    <a:pt x="1871" y="1451"/>
                    <a:pt x="1871" y="936"/>
                  </a:cubicBezTo>
                  <a:cubicBezTo>
                    <a:pt x="1871" y="421"/>
                    <a:pt x="1451" y="1"/>
                    <a:pt x="936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728;p65">
              <a:extLst>
                <a:ext uri="{FF2B5EF4-FFF2-40B4-BE49-F238E27FC236}">
                  <a16:creationId xmlns:a16="http://schemas.microsoft.com/office/drawing/2014/main" id="{E7D73D03-3EB0-CB40-D4CF-A282B85D9D94}"/>
                </a:ext>
              </a:extLst>
            </p:cNvPr>
            <p:cNvSpPr/>
            <p:nvPr/>
          </p:nvSpPr>
          <p:spPr>
            <a:xfrm>
              <a:off x="3710890" y="3816731"/>
              <a:ext cx="82823" cy="60173"/>
            </a:xfrm>
            <a:custGeom>
              <a:avLst/>
              <a:gdLst/>
              <a:ahLst/>
              <a:cxnLst/>
              <a:rect l="l" t="t" r="r" b="b"/>
              <a:pathLst>
                <a:path w="3163" h="2298" extrusionOk="0">
                  <a:moveTo>
                    <a:pt x="1584" y="428"/>
                  </a:moveTo>
                  <a:cubicBezTo>
                    <a:pt x="1784" y="428"/>
                    <a:pt x="1965" y="504"/>
                    <a:pt x="2099" y="638"/>
                  </a:cubicBezTo>
                  <a:cubicBezTo>
                    <a:pt x="2585" y="1124"/>
                    <a:pt x="2188" y="1881"/>
                    <a:pt x="1598" y="1881"/>
                  </a:cubicBezTo>
                  <a:cubicBezTo>
                    <a:pt x="1505" y="1881"/>
                    <a:pt x="1407" y="1862"/>
                    <a:pt x="1307" y="1821"/>
                  </a:cubicBezTo>
                  <a:cubicBezTo>
                    <a:pt x="573" y="1525"/>
                    <a:pt x="792" y="428"/>
                    <a:pt x="1584" y="428"/>
                  </a:cubicBezTo>
                  <a:close/>
                  <a:moveTo>
                    <a:pt x="1608" y="0"/>
                  </a:moveTo>
                  <a:cubicBezTo>
                    <a:pt x="1463" y="0"/>
                    <a:pt x="1310" y="30"/>
                    <a:pt x="1154" y="94"/>
                  </a:cubicBezTo>
                  <a:cubicBezTo>
                    <a:pt x="0" y="571"/>
                    <a:pt x="334" y="2298"/>
                    <a:pt x="1584" y="2298"/>
                  </a:cubicBezTo>
                  <a:cubicBezTo>
                    <a:pt x="1889" y="2298"/>
                    <a:pt x="2185" y="2174"/>
                    <a:pt x="2395" y="1964"/>
                  </a:cubicBezTo>
                  <a:cubicBezTo>
                    <a:pt x="3162" y="1196"/>
                    <a:pt x="2538" y="0"/>
                    <a:pt x="1608" y="0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729;p65">
              <a:extLst>
                <a:ext uri="{FF2B5EF4-FFF2-40B4-BE49-F238E27FC236}">
                  <a16:creationId xmlns:a16="http://schemas.microsoft.com/office/drawing/2014/main" id="{9C47B439-C61A-97FE-BF60-078A07C4E50E}"/>
                </a:ext>
              </a:extLst>
            </p:cNvPr>
            <p:cNvSpPr/>
            <p:nvPr/>
          </p:nvSpPr>
          <p:spPr>
            <a:xfrm>
              <a:off x="3699631" y="3857973"/>
              <a:ext cx="44017" cy="39670"/>
            </a:xfrm>
            <a:custGeom>
              <a:avLst/>
              <a:gdLst/>
              <a:ahLst/>
              <a:cxnLst/>
              <a:rect l="l" t="t" r="r" b="b"/>
              <a:pathLst>
                <a:path w="1681" h="1515" extrusionOk="0">
                  <a:moveTo>
                    <a:pt x="1368" y="1"/>
                  </a:moveTo>
                  <a:cubicBezTo>
                    <a:pt x="1315" y="1"/>
                    <a:pt x="1259" y="25"/>
                    <a:pt x="1212" y="83"/>
                  </a:cubicBezTo>
                  <a:lnTo>
                    <a:pt x="144" y="1161"/>
                  </a:lnTo>
                  <a:cubicBezTo>
                    <a:pt x="1" y="1285"/>
                    <a:pt x="96" y="1514"/>
                    <a:pt x="287" y="1514"/>
                  </a:cubicBezTo>
                  <a:cubicBezTo>
                    <a:pt x="344" y="1514"/>
                    <a:pt x="392" y="1486"/>
                    <a:pt x="430" y="1448"/>
                  </a:cubicBezTo>
                  <a:lnTo>
                    <a:pt x="1508" y="379"/>
                  </a:lnTo>
                  <a:cubicBezTo>
                    <a:pt x="1681" y="228"/>
                    <a:pt x="1533" y="1"/>
                    <a:pt x="1368" y="1"/>
                  </a:cubicBez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730;p65">
              <a:extLst>
                <a:ext uri="{FF2B5EF4-FFF2-40B4-BE49-F238E27FC236}">
                  <a16:creationId xmlns:a16="http://schemas.microsoft.com/office/drawing/2014/main" id="{2F51BCBB-7DC7-07E4-E09A-71CC1FF404C1}"/>
                </a:ext>
              </a:extLst>
            </p:cNvPr>
            <p:cNvSpPr/>
            <p:nvPr/>
          </p:nvSpPr>
          <p:spPr>
            <a:xfrm>
              <a:off x="3568234" y="3947316"/>
              <a:ext cx="86960" cy="201179"/>
            </a:xfrm>
            <a:custGeom>
              <a:avLst/>
              <a:gdLst/>
              <a:ahLst/>
              <a:cxnLst/>
              <a:rect l="l" t="t" r="r" b="b"/>
              <a:pathLst>
                <a:path w="3321" h="7683" extrusionOk="0">
                  <a:moveTo>
                    <a:pt x="3321" y="1"/>
                  </a:moveTo>
                  <a:lnTo>
                    <a:pt x="153" y="1060"/>
                  </a:lnTo>
                  <a:cubicBezTo>
                    <a:pt x="68" y="1088"/>
                    <a:pt x="1" y="1174"/>
                    <a:pt x="10" y="1270"/>
                  </a:cubicBezTo>
                  <a:lnTo>
                    <a:pt x="10" y="7461"/>
                  </a:lnTo>
                  <a:cubicBezTo>
                    <a:pt x="2" y="7588"/>
                    <a:pt x="107" y="7683"/>
                    <a:pt x="225" y="7683"/>
                  </a:cubicBezTo>
                  <a:cubicBezTo>
                    <a:pt x="249" y="7683"/>
                    <a:pt x="273" y="7679"/>
                    <a:pt x="297" y="7671"/>
                  </a:cubicBezTo>
                  <a:lnTo>
                    <a:pt x="3321" y="6660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731;p65">
              <a:extLst>
                <a:ext uri="{FF2B5EF4-FFF2-40B4-BE49-F238E27FC236}">
                  <a16:creationId xmlns:a16="http://schemas.microsoft.com/office/drawing/2014/main" id="{C82815EC-D5A0-52CF-595C-C9553024E22E}"/>
                </a:ext>
              </a:extLst>
            </p:cNvPr>
            <p:cNvSpPr/>
            <p:nvPr/>
          </p:nvSpPr>
          <p:spPr>
            <a:xfrm>
              <a:off x="3655169" y="3947316"/>
              <a:ext cx="86960" cy="203379"/>
            </a:xfrm>
            <a:custGeom>
              <a:avLst/>
              <a:gdLst/>
              <a:ahLst/>
              <a:cxnLst/>
              <a:rect l="l" t="t" r="r" b="b"/>
              <a:pathLst>
                <a:path w="3321" h="7767" extrusionOk="0">
                  <a:moveTo>
                    <a:pt x="1" y="1"/>
                  </a:moveTo>
                  <a:lnTo>
                    <a:pt x="1" y="6660"/>
                  </a:lnTo>
                  <a:lnTo>
                    <a:pt x="3321" y="7766"/>
                  </a:lnTo>
                  <a:lnTo>
                    <a:pt x="3321" y="110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AC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732;p65">
              <a:extLst>
                <a:ext uri="{FF2B5EF4-FFF2-40B4-BE49-F238E27FC236}">
                  <a16:creationId xmlns:a16="http://schemas.microsoft.com/office/drawing/2014/main" id="{0358FBC0-5337-7795-AFB5-0FFA3AE87F12}"/>
                </a:ext>
              </a:extLst>
            </p:cNvPr>
            <p:cNvSpPr/>
            <p:nvPr/>
          </p:nvSpPr>
          <p:spPr>
            <a:xfrm>
              <a:off x="3742103" y="3947316"/>
              <a:ext cx="86699" cy="203379"/>
            </a:xfrm>
            <a:custGeom>
              <a:avLst/>
              <a:gdLst/>
              <a:ahLst/>
              <a:cxnLst/>
              <a:rect l="l" t="t" r="r" b="b"/>
              <a:pathLst>
                <a:path w="3311" h="7767" extrusionOk="0">
                  <a:moveTo>
                    <a:pt x="3311" y="1"/>
                  </a:moveTo>
                  <a:lnTo>
                    <a:pt x="1" y="1107"/>
                  </a:lnTo>
                  <a:lnTo>
                    <a:pt x="1" y="7766"/>
                  </a:lnTo>
                  <a:lnTo>
                    <a:pt x="3311" y="6660"/>
                  </a:lnTo>
                  <a:lnTo>
                    <a:pt x="3311" y="1"/>
                  </a:ln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733;p65">
              <a:extLst>
                <a:ext uri="{FF2B5EF4-FFF2-40B4-BE49-F238E27FC236}">
                  <a16:creationId xmlns:a16="http://schemas.microsoft.com/office/drawing/2014/main" id="{87172EE5-D235-65AF-15D5-40027A8A5D31}"/>
                </a:ext>
              </a:extLst>
            </p:cNvPr>
            <p:cNvSpPr/>
            <p:nvPr/>
          </p:nvSpPr>
          <p:spPr>
            <a:xfrm>
              <a:off x="3828775" y="3947316"/>
              <a:ext cx="86960" cy="201179"/>
            </a:xfrm>
            <a:custGeom>
              <a:avLst/>
              <a:gdLst/>
              <a:ahLst/>
              <a:cxnLst/>
              <a:rect l="l" t="t" r="r" b="b"/>
              <a:pathLst>
                <a:path w="3321" h="7683" extrusionOk="0">
                  <a:moveTo>
                    <a:pt x="1" y="1"/>
                  </a:moveTo>
                  <a:lnTo>
                    <a:pt x="1" y="6660"/>
                  </a:lnTo>
                  <a:lnTo>
                    <a:pt x="3025" y="7671"/>
                  </a:lnTo>
                  <a:cubicBezTo>
                    <a:pt x="3049" y="7679"/>
                    <a:pt x="3073" y="7683"/>
                    <a:pt x="3096" y="7683"/>
                  </a:cubicBezTo>
                  <a:cubicBezTo>
                    <a:pt x="3215" y="7683"/>
                    <a:pt x="3321" y="7588"/>
                    <a:pt x="3321" y="7461"/>
                  </a:cubicBezTo>
                  <a:lnTo>
                    <a:pt x="3321" y="1270"/>
                  </a:lnTo>
                  <a:cubicBezTo>
                    <a:pt x="3321" y="1174"/>
                    <a:pt x="3254" y="1088"/>
                    <a:pt x="3168" y="106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BAC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734;p65">
              <a:extLst>
                <a:ext uri="{FF2B5EF4-FFF2-40B4-BE49-F238E27FC236}">
                  <a16:creationId xmlns:a16="http://schemas.microsoft.com/office/drawing/2014/main" id="{96355055-CB22-CE6D-64C5-1DB7AEA61A8F}"/>
                </a:ext>
              </a:extLst>
            </p:cNvPr>
            <p:cNvSpPr/>
            <p:nvPr/>
          </p:nvSpPr>
          <p:spPr>
            <a:xfrm>
              <a:off x="3582741" y="3962556"/>
              <a:ext cx="318776" cy="173135"/>
            </a:xfrm>
            <a:custGeom>
              <a:avLst/>
              <a:gdLst/>
              <a:ahLst/>
              <a:cxnLst/>
              <a:rect l="l" t="t" r="r" b="b"/>
              <a:pathLst>
                <a:path w="12174" h="6612" extrusionOk="0">
                  <a:moveTo>
                    <a:pt x="2776" y="1"/>
                  </a:moveTo>
                  <a:lnTo>
                    <a:pt x="153" y="869"/>
                  </a:lnTo>
                  <a:cubicBezTo>
                    <a:pt x="57" y="898"/>
                    <a:pt x="0" y="983"/>
                    <a:pt x="0" y="1079"/>
                  </a:cubicBezTo>
                  <a:lnTo>
                    <a:pt x="0" y="6135"/>
                  </a:lnTo>
                  <a:cubicBezTo>
                    <a:pt x="0" y="6254"/>
                    <a:pt x="100" y="6347"/>
                    <a:pt x="215" y="6347"/>
                  </a:cubicBezTo>
                  <a:cubicBezTo>
                    <a:pt x="239" y="6347"/>
                    <a:pt x="263" y="6343"/>
                    <a:pt x="286" y="6335"/>
                  </a:cubicBezTo>
                  <a:lnTo>
                    <a:pt x="2595" y="5563"/>
                  </a:lnTo>
                  <a:cubicBezTo>
                    <a:pt x="2652" y="5543"/>
                    <a:pt x="2712" y="5534"/>
                    <a:pt x="2772" y="5534"/>
                  </a:cubicBezTo>
                  <a:cubicBezTo>
                    <a:pt x="2831" y="5534"/>
                    <a:pt x="2891" y="5543"/>
                    <a:pt x="2948" y="5563"/>
                  </a:cubicBezTo>
                  <a:lnTo>
                    <a:pt x="3225" y="5658"/>
                  </a:lnTo>
                  <a:lnTo>
                    <a:pt x="6087" y="6612"/>
                  </a:lnTo>
                  <a:lnTo>
                    <a:pt x="9225" y="5563"/>
                  </a:lnTo>
                  <a:cubicBezTo>
                    <a:pt x="9283" y="5543"/>
                    <a:pt x="9342" y="5534"/>
                    <a:pt x="9401" y="5534"/>
                  </a:cubicBezTo>
                  <a:cubicBezTo>
                    <a:pt x="9459" y="5534"/>
                    <a:pt x="9516" y="5543"/>
                    <a:pt x="9569" y="5563"/>
                  </a:cubicBezTo>
                  <a:lnTo>
                    <a:pt x="9855" y="5658"/>
                  </a:lnTo>
                  <a:lnTo>
                    <a:pt x="11877" y="6335"/>
                  </a:lnTo>
                  <a:cubicBezTo>
                    <a:pt x="11900" y="6343"/>
                    <a:pt x="11923" y="6346"/>
                    <a:pt x="11945" y="6346"/>
                  </a:cubicBezTo>
                  <a:cubicBezTo>
                    <a:pt x="12065" y="6346"/>
                    <a:pt x="12173" y="6246"/>
                    <a:pt x="12173" y="6125"/>
                  </a:cubicBezTo>
                  <a:lnTo>
                    <a:pt x="12173" y="1079"/>
                  </a:lnTo>
                  <a:cubicBezTo>
                    <a:pt x="12164" y="983"/>
                    <a:pt x="12106" y="898"/>
                    <a:pt x="12011" y="869"/>
                  </a:cubicBezTo>
                  <a:lnTo>
                    <a:pt x="9845" y="153"/>
                  </a:lnTo>
                  <a:lnTo>
                    <a:pt x="9397" y="1"/>
                  </a:lnTo>
                  <a:lnTo>
                    <a:pt x="6249" y="1050"/>
                  </a:lnTo>
                  <a:cubicBezTo>
                    <a:pt x="6192" y="1064"/>
                    <a:pt x="6134" y="1072"/>
                    <a:pt x="6077" y="1072"/>
                  </a:cubicBezTo>
                  <a:cubicBezTo>
                    <a:pt x="6020" y="1072"/>
                    <a:pt x="5963" y="1064"/>
                    <a:pt x="5905" y="1050"/>
                  </a:cubicBezTo>
                  <a:lnTo>
                    <a:pt x="3225" y="153"/>
                  </a:lnTo>
                  <a:lnTo>
                    <a:pt x="2776" y="1"/>
                  </a:ln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735;p65">
              <a:extLst>
                <a:ext uri="{FF2B5EF4-FFF2-40B4-BE49-F238E27FC236}">
                  <a16:creationId xmlns:a16="http://schemas.microsoft.com/office/drawing/2014/main" id="{FEEBC11E-40A7-A729-89F3-A2E1ACA78F4A}"/>
                </a:ext>
              </a:extLst>
            </p:cNvPr>
            <p:cNvSpPr/>
            <p:nvPr/>
          </p:nvSpPr>
          <p:spPr>
            <a:xfrm>
              <a:off x="3582741" y="3962556"/>
              <a:ext cx="72454" cy="166196"/>
            </a:xfrm>
            <a:custGeom>
              <a:avLst/>
              <a:gdLst/>
              <a:ahLst/>
              <a:cxnLst/>
              <a:rect l="l" t="t" r="r" b="b"/>
              <a:pathLst>
                <a:path w="2767" h="6347" extrusionOk="0">
                  <a:moveTo>
                    <a:pt x="2767" y="1"/>
                  </a:moveTo>
                  <a:lnTo>
                    <a:pt x="143" y="869"/>
                  </a:lnTo>
                  <a:cubicBezTo>
                    <a:pt x="57" y="898"/>
                    <a:pt x="0" y="983"/>
                    <a:pt x="0" y="1079"/>
                  </a:cubicBezTo>
                  <a:lnTo>
                    <a:pt x="0" y="6135"/>
                  </a:lnTo>
                  <a:cubicBezTo>
                    <a:pt x="0" y="6254"/>
                    <a:pt x="100" y="6347"/>
                    <a:pt x="210" y="6347"/>
                  </a:cubicBezTo>
                  <a:cubicBezTo>
                    <a:pt x="232" y="6347"/>
                    <a:pt x="255" y="6343"/>
                    <a:pt x="277" y="6335"/>
                  </a:cubicBezTo>
                  <a:lnTo>
                    <a:pt x="2595" y="5572"/>
                  </a:lnTo>
                  <a:cubicBezTo>
                    <a:pt x="2652" y="5553"/>
                    <a:pt x="2709" y="5543"/>
                    <a:pt x="2767" y="5543"/>
                  </a:cubicBezTo>
                  <a:lnTo>
                    <a:pt x="2767" y="1"/>
                  </a:ln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736;p65">
              <a:extLst>
                <a:ext uri="{FF2B5EF4-FFF2-40B4-BE49-F238E27FC236}">
                  <a16:creationId xmlns:a16="http://schemas.microsoft.com/office/drawing/2014/main" id="{892D4FDC-81DC-106B-583E-D115615B7930}"/>
                </a:ext>
              </a:extLst>
            </p:cNvPr>
            <p:cNvSpPr/>
            <p:nvPr/>
          </p:nvSpPr>
          <p:spPr>
            <a:xfrm>
              <a:off x="3742103" y="3962556"/>
              <a:ext cx="86699" cy="173135"/>
            </a:xfrm>
            <a:custGeom>
              <a:avLst/>
              <a:gdLst/>
              <a:ahLst/>
              <a:cxnLst/>
              <a:rect l="l" t="t" r="r" b="b"/>
              <a:pathLst>
                <a:path w="3311" h="6612" extrusionOk="0">
                  <a:moveTo>
                    <a:pt x="3311" y="1"/>
                  </a:moveTo>
                  <a:lnTo>
                    <a:pt x="172" y="1050"/>
                  </a:lnTo>
                  <a:cubicBezTo>
                    <a:pt x="115" y="1060"/>
                    <a:pt x="58" y="1069"/>
                    <a:pt x="1" y="1079"/>
                  </a:cubicBezTo>
                  <a:lnTo>
                    <a:pt x="1" y="6612"/>
                  </a:lnTo>
                  <a:lnTo>
                    <a:pt x="3139" y="5572"/>
                  </a:lnTo>
                  <a:cubicBezTo>
                    <a:pt x="3197" y="5553"/>
                    <a:pt x="3254" y="5543"/>
                    <a:pt x="3311" y="5543"/>
                  </a:cubicBezTo>
                  <a:lnTo>
                    <a:pt x="3311" y="1"/>
                  </a:ln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12950;p65">
            <a:extLst>
              <a:ext uri="{FF2B5EF4-FFF2-40B4-BE49-F238E27FC236}">
                <a16:creationId xmlns:a16="http://schemas.microsoft.com/office/drawing/2014/main" id="{D4E0D914-B34D-6752-00D7-238FB3F43DD8}"/>
              </a:ext>
            </a:extLst>
          </p:cNvPr>
          <p:cNvGrpSpPr/>
          <p:nvPr/>
        </p:nvGrpSpPr>
        <p:grpSpPr>
          <a:xfrm>
            <a:off x="5753304" y="2408941"/>
            <a:ext cx="359730" cy="359441"/>
            <a:chOff x="1750184" y="2413530"/>
            <a:chExt cx="359730" cy="359441"/>
          </a:xfrm>
        </p:grpSpPr>
        <p:sp>
          <p:nvSpPr>
            <p:cNvPr id="62" name="Google Shape;12951;p65">
              <a:extLst>
                <a:ext uri="{FF2B5EF4-FFF2-40B4-BE49-F238E27FC236}">
                  <a16:creationId xmlns:a16="http://schemas.microsoft.com/office/drawing/2014/main" id="{B721EC3E-3EE7-7B33-0AF3-C76B0F25FBBA}"/>
                </a:ext>
              </a:extLst>
            </p:cNvPr>
            <p:cNvSpPr/>
            <p:nvPr/>
          </p:nvSpPr>
          <p:spPr>
            <a:xfrm>
              <a:off x="1867074" y="2496981"/>
              <a:ext cx="58000" cy="64965"/>
            </a:xfrm>
            <a:custGeom>
              <a:avLst/>
              <a:gdLst/>
              <a:ahLst/>
              <a:cxnLst/>
              <a:rect l="l" t="t" r="r" b="b"/>
              <a:pathLst>
                <a:path w="2215" h="2481" extrusionOk="0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952;p65">
              <a:extLst>
                <a:ext uri="{FF2B5EF4-FFF2-40B4-BE49-F238E27FC236}">
                  <a16:creationId xmlns:a16="http://schemas.microsoft.com/office/drawing/2014/main" id="{B02913B5-C07A-BC5A-15D1-36647C087E41}"/>
                </a:ext>
              </a:extLst>
            </p:cNvPr>
            <p:cNvSpPr/>
            <p:nvPr/>
          </p:nvSpPr>
          <p:spPr>
            <a:xfrm>
              <a:off x="1824863" y="2413530"/>
              <a:ext cx="285050" cy="285312"/>
            </a:xfrm>
            <a:custGeom>
              <a:avLst/>
              <a:gdLst/>
              <a:ahLst/>
              <a:cxnLst/>
              <a:rect l="l" t="t" r="r" b="b"/>
              <a:pathLst>
                <a:path w="10886" h="10896" extrusionOk="0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2953;p65">
              <a:extLst>
                <a:ext uri="{FF2B5EF4-FFF2-40B4-BE49-F238E27FC236}">
                  <a16:creationId xmlns:a16="http://schemas.microsoft.com/office/drawing/2014/main" id="{E9005E03-8D4D-19C6-F8DB-855AD49D67C8}"/>
                </a:ext>
              </a:extLst>
            </p:cNvPr>
            <p:cNvSpPr/>
            <p:nvPr/>
          </p:nvSpPr>
          <p:spPr>
            <a:xfrm>
              <a:off x="1893808" y="2482737"/>
              <a:ext cx="147160" cy="146898"/>
            </a:xfrm>
            <a:custGeom>
              <a:avLst/>
              <a:gdLst/>
              <a:ahLst/>
              <a:cxnLst/>
              <a:rect l="l" t="t" r="r" b="b"/>
              <a:pathLst>
                <a:path w="5620" h="5610" extrusionOk="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2954;p65">
              <a:extLst>
                <a:ext uri="{FF2B5EF4-FFF2-40B4-BE49-F238E27FC236}">
                  <a16:creationId xmlns:a16="http://schemas.microsoft.com/office/drawing/2014/main" id="{50790B26-7E95-6A7D-574E-703D3EC65751}"/>
                </a:ext>
              </a:extLst>
            </p:cNvPr>
            <p:cNvSpPr/>
            <p:nvPr/>
          </p:nvSpPr>
          <p:spPr>
            <a:xfrm>
              <a:off x="1787654" y="2492294"/>
              <a:ext cx="245065" cy="246767"/>
            </a:xfrm>
            <a:custGeom>
              <a:avLst/>
              <a:gdLst/>
              <a:ahLst/>
              <a:cxnLst/>
              <a:rect l="l" t="t" r="r" b="b"/>
              <a:pathLst>
                <a:path w="9359" h="9424" extrusionOk="0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2955;p65">
              <a:extLst>
                <a:ext uri="{FF2B5EF4-FFF2-40B4-BE49-F238E27FC236}">
                  <a16:creationId xmlns:a16="http://schemas.microsoft.com/office/drawing/2014/main" id="{2A348E83-4AAD-1A49-407E-B18B35D6665F}"/>
                </a:ext>
              </a:extLst>
            </p:cNvPr>
            <p:cNvSpPr/>
            <p:nvPr/>
          </p:nvSpPr>
          <p:spPr>
            <a:xfrm>
              <a:off x="1806141" y="2613871"/>
              <a:ext cx="106442" cy="106442"/>
            </a:xfrm>
            <a:custGeom>
              <a:avLst/>
              <a:gdLst/>
              <a:ahLst/>
              <a:cxnLst/>
              <a:rect l="l" t="t" r="r" b="b"/>
              <a:pathLst>
                <a:path w="4065" h="4065" extrusionOk="0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2956;p65">
              <a:extLst>
                <a:ext uri="{FF2B5EF4-FFF2-40B4-BE49-F238E27FC236}">
                  <a16:creationId xmlns:a16="http://schemas.microsoft.com/office/drawing/2014/main" id="{B865E715-8ABC-8D24-C426-C4B3CB778557}"/>
                </a:ext>
              </a:extLst>
            </p:cNvPr>
            <p:cNvSpPr/>
            <p:nvPr/>
          </p:nvSpPr>
          <p:spPr>
            <a:xfrm>
              <a:off x="1923790" y="2515075"/>
              <a:ext cx="52972" cy="46321"/>
            </a:xfrm>
            <a:custGeom>
              <a:avLst/>
              <a:gdLst/>
              <a:ahLst/>
              <a:cxnLst/>
              <a:rect l="l" t="t" r="r" b="b"/>
              <a:pathLst>
                <a:path w="2023" h="1769" extrusionOk="0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2957;p65">
              <a:extLst>
                <a:ext uri="{FF2B5EF4-FFF2-40B4-BE49-F238E27FC236}">
                  <a16:creationId xmlns:a16="http://schemas.microsoft.com/office/drawing/2014/main" id="{48A3A89A-713B-CA57-01F3-597D7047F7E1}"/>
                </a:ext>
              </a:extLst>
            </p:cNvPr>
            <p:cNvSpPr/>
            <p:nvPr/>
          </p:nvSpPr>
          <p:spPr>
            <a:xfrm>
              <a:off x="1944215" y="2537882"/>
              <a:ext cx="55277" cy="46766"/>
            </a:xfrm>
            <a:custGeom>
              <a:avLst/>
              <a:gdLst/>
              <a:ahLst/>
              <a:cxnLst/>
              <a:rect l="l" t="t" r="r" b="b"/>
              <a:pathLst>
                <a:path w="2111" h="1786" extrusionOk="0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2958;p65">
              <a:extLst>
                <a:ext uri="{FF2B5EF4-FFF2-40B4-BE49-F238E27FC236}">
                  <a16:creationId xmlns:a16="http://schemas.microsoft.com/office/drawing/2014/main" id="{6664EF85-F5F3-2D8B-6DD0-671921071F2F}"/>
                </a:ext>
              </a:extLst>
            </p:cNvPr>
            <p:cNvSpPr/>
            <p:nvPr/>
          </p:nvSpPr>
          <p:spPr>
            <a:xfrm>
              <a:off x="1968252" y="2560611"/>
              <a:ext cx="53993" cy="46243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2959;p65">
              <a:extLst>
                <a:ext uri="{FF2B5EF4-FFF2-40B4-BE49-F238E27FC236}">
                  <a16:creationId xmlns:a16="http://schemas.microsoft.com/office/drawing/2014/main" id="{8C019D31-65A6-2164-CE6D-CCF0E031EE59}"/>
                </a:ext>
              </a:extLst>
            </p:cNvPr>
            <p:cNvSpPr/>
            <p:nvPr/>
          </p:nvSpPr>
          <p:spPr>
            <a:xfrm>
              <a:off x="1792630" y="2614945"/>
              <a:ext cx="116707" cy="115869"/>
            </a:xfrm>
            <a:custGeom>
              <a:avLst/>
              <a:gdLst/>
              <a:ahLst/>
              <a:cxnLst/>
              <a:rect l="l" t="t" r="r" b="b"/>
              <a:pathLst>
                <a:path w="4457" h="4425" extrusionOk="0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2960;p65">
              <a:extLst>
                <a:ext uri="{FF2B5EF4-FFF2-40B4-BE49-F238E27FC236}">
                  <a16:creationId xmlns:a16="http://schemas.microsoft.com/office/drawing/2014/main" id="{050EA68B-1A97-5978-0586-9AFC9D49A3D1}"/>
                </a:ext>
              </a:extLst>
            </p:cNvPr>
            <p:cNvSpPr/>
            <p:nvPr/>
          </p:nvSpPr>
          <p:spPr>
            <a:xfrm>
              <a:off x="1750184" y="2637621"/>
              <a:ext cx="135900" cy="135350"/>
            </a:xfrm>
            <a:custGeom>
              <a:avLst/>
              <a:gdLst/>
              <a:ahLst/>
              <a:cxnLst/>
              <a:rect l="l" t="t" r="r" b="b"/>
              <a:pathLst>
                <a:path w="5190" h="5169" extrusionOk="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2961;p65">
              <a:extLst>
                <a:ext uri="{FF2B5EF4-FFF2-40B4-BE49-F238E27FC236}">
                  <a16:creationId xmlns:a16="http://schemas.microsoft.com/office/drawing/2014/main" id="{1438FD87-E27B-9281-565C-A0D130D3BE98}"/>
                </a:ext>
              </a:extLst>
            </p:cNvPr>
            <p:cNvSpPr/>
            <p:nvPr/>
          </p:nvSpPr>
          <p:spPr>
            <a:xfrm>
              <a:off x="1750184" y="2665586"/>
              <a:ext cx="107673" cy="107385"/>
            </a:xfrm>
            <a:custGeom>
              <a:avLst/>
              <a:gdLst/>
              <a:ahLst/>
              <a:cxnLst/>
              <a:rect l="l" t="t" r="r" b="b"/>
              <a:pathLst>
                <a:path w="4112" h="4101" extrusionOk="0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59072926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A810B-77E0-6731-F800-8E59D6C6C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25C804B8-DB04-5048-983E-B4C826357057}"/>
              </a:ext>
            </a:extLst>
          </p:cNvPr>
          <p:cNvSpPr/>
          <p:nvPr/>
        </p:nvSpPr>
        <p:spPr>
          <a:xfrm>
            <a:off x="5114449" y="4759328"/>
            <a:ext cx="4331601" cy="384175"/>
          </a:xfrm>
          <a:custGeom>
            <a:avLst/>
            <a:gdLst/>
            <a:ahLst/>
            <a:cxnLst/>
            <a:rect l="l" t="t" r="r" b="b"/>
            <a:pathLst>
              <a:path w="8663202" h="768350">
                <a:moveTo>
                  <a:pt x="0" y="0"/>
                </a:moveTo>
                <a:lnTo>
                  <a:pt x="8663202" y="0"/>
                </a:lnTo>
                <a:lnTo>
                  <a:pt x="8663202" y="768350"/>
                </a:lnTo>
                <a:lnTo>
                  <a:pt x="0" y="768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5072CD0-F744-BD31-2C18-FB53F1294B70}"/>
              </a:ext>
            </a:extLst>
          </p:cNvPr>
          <p:cNvSpPr/>
          <p:nvPr/>
        </p:nvSpPr>
        <p:spPr>
          <a:xfrm>
            <a:off x="671477" y="204283"/>
            <a:ext cx="8774562" cy="983466"/>
          </a:xfrm>
          <a:custGeom>
            <a:avLst/>
            <a:gdLst/>
            <a:ahLst/>
            <a:cxnLst/>
            <a:rect l="l" t="t" r="r" b="b"/>
            <a:pathLst>
              <a:path w="17549124" h="1966932">
                <a:moveTo>
                  <a:pt x="0" y="0"/>
                </a:moveTo>
                <a:lnTo>
                  <a:pt x="17549124" y="0"/>
                </a:lnTo>
                <a:lnTo>
                  <a:pt x="17549124" y="1966932"/>
                </a:lnTo>
                <a:lnTo>
                  <a:pt x="0" y="19669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244D533-981B-0567-E56A-969CB7D03DCC}"/>
              </a:ext>
            </a:extLst>
          </p:cNvPr>
          <p:cNvSpPr/>
          <p:nvPr/>
        </p:nvSpPr>
        <p:spPr>
          <a:xfrm>
            <a:off x="7225145" y="4781052"/>
            <a:ext cx="1932741" cy="376347"/>
          </a:xfrm>
          <a:custGeom>
            <a:avLst/>
            <a:gdLst/>
            <a:ahLst/>
            <a:cxnLst/>
            <a:rect l="l" t="t" r="r" b="b"/>
            <a:pathLst>
              <a:path w="3586662" h="1064392">
                <a:moveTo>
                  <a:pt x="0" y="0"/>
                </a:moveTo>
                <a:lnTo>
                  <a:pt x="3586662" y="0"/>
                </a:lnTo>
                <a:lnTo>
                  <a:pt x="3586662" y="1064392"/>
                </a:lnTo>
                <a:lnTo>
                  <a:pt x="0" y="1064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A06D359-594D-0544-96E0-B915486D131C}"/>
              </a:ext>
            </a:extLst>
          </p:cNvPr>
          <p:cNvSpPr/>
          <p:nvPr/>
        </p:nvSpPr>
        <p:spPr>
          <a:xfrm>
            <a:off x="3440102" y="4654666"/>
            <a:ext cx="1050928" cy="488825"/>
          </a:xfrm>
          <a:custGeom>
            <a:avLst/>
            <a:gdLst/>
            <a:ahLst/>
            <a:cxnLst/>
            <a:rect l="l" t="t" r="r" b="b"/>
            <a:pathLst>
              <a:path w="2420618" h="1379566">
                <a:moveTo>
                  <a:pt x="0" y="0"/>
                </a:moveTo>
                <a:lnTo>
                  <a:pt x="2420618" y="0"/>
                </a:lnTo>
                <a:lnTo>
                  <a:pt x="2420618" y="1379566"/>
                </a:lnTo>
                <a:lnTo>
                  <a:pt x="0" y="1379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BC8F5FB-08DA-521F-0200-D30A4C23995A}"/>
              </a:ext>
            </a:extLst>
          </p:cNvPr>
          <p:cNvSpPr txBox="1"/>
          <p:nvPr/>
        </p:nvSpPr>
        <p:spPr>
          <a:xfrm>
            <a:off x="503444" y="213944"/>
            <a:ext cx="7612575" cy="360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l-GR" sz="2400" b="1" dirty="0">
                <a:solidFill>
                  <a:schemeClr val="accent6"/>
                </a:solidFill>
                <a:latin typeface="+mj-lt"/>
                <a:cs typeface="Arimo"/>
              </a:rPr>
              <a:t>Σύστημα Ελέγχου Κυκλοφορίας (CTC) </a:t>
            </a:r>
            <a:endParaRPr lang="en-US" sz="2400" b="1" dirty="0">
              <a:solidFill>
                <a:schemeClr val="accent6"/>
              </a:solidFill>
              <a:latin typeface="+mj-lt"/>
              <a:cs typeface="Arimo"/>
              <a:sym typeface="Arimo"/>
            </a:endParaRPr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695F662C-4AAA-062E-A44C-7A5DE6BECE52}"/>
              </a:ext>
            </a:extLst>
          </p:cNvPr>
          <p:cNvSpPr/>
          <p:nvPr/>
        </p:nvSpPr>
        <p:spPr>
          <a:xfrm flipV="1">
            <a:off x="-522306" y="752298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23" name="AutoShape 12">
            <a:extLst>
              <a:ext uri="{FF2B5EF4-FFF2-40B4-BE49-F238E27FC236}">
                <a16:creationId xmlns:a16="http://schemas.microsoft.com/office/drawing/2014/main" id="{A1EABB93-ABAC-DC03-0CEE-6EC0E731C4EA}"/>
              </a:ext>
            </a:extLst>
          </p:cNvPr>
          <p:cNvSpPr/>
          <p:nvPr/>
        </p:nvSpPr>
        <p:spPr>
          <a:xfrm flipV="1">
            <a:off x="-301400" y="1249303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F56BC-ADBC-E642-5D12-99D6190BC9D5}"/>
              </a:ext>
            </a:extLst>
          </p:cNvPr>
          <p:cNvSpPr txBox="1"/>
          <p:nvPr/>
        </p:nvSpPr>
        <p:spPr>
          <a:xfrm>
            <a:off x="268008" y="622114"/>
            <a:ext cx="71649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3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Κεντρικό CTC </a:t>
            </a:r>
            <a:r>
              <a:rPr lang="el-GR" sz="1300" b="1" dirty="0" err="1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Center</a:t>
            </a:r>
            <a:r>
              <a:rPr lang="el-GR" sz="13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: Διαχείριση κυκλοφορίας, εντολές διαδρομών, έκτακτες καταστάσεις.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5CAF4F-48B1-D2B7-C53C-71AB22ACE964}"/>
              </a:ext>
            </a:extLst>
          </p:cNvPr>
          <p:cNvSpPr txBox="1"/>
          <p:nvPr/>
        </p:nvSpPr>
        <p:spPr>
          <a:xfrm>
            <a:off x="946233" y="1095415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</a:rPr>
              <a:t>Υποσυστήματα</a:t>
            </a:r>
          </a:p>
        </p:txBody>
      </p: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A281377D-D13F-2DFA-DF22-9FDC268ED2A2}"/>
              </a:ext>
            </a:extLst>
          </p:cNvPr>
          <p:cNvCxnSpPr>
            <a:cxnSpLocks/>
          </p:cNvCxnSpPr>
          <p:nvPr/>
        </p:nvCxnSpPr>
        <p:spPr>
          <a:xfrm flipH="1">
            <a:off x="716733" y="1249303"/>
            <a:ext cx="333487" cy="1798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CAE2C9A-8F08-95A6-B833-018A868840D0}"/>
              </a:ext>
            </a:extLst>
          </p:cNvPr>
          <p:cNvSpPr txBox="1"/>
          <p:nvPr/>
        </p:nvSpPr>
        <p:spPr>
          <a:xfrm>
            <a:off x="-51076" y="3047729"/>
            <a:ext cx="18795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300" dirty="0" err="1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Station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Subsystem: Σύνδεση CTC με τοπικά συστήματα (CBI)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2BA6FD-3BCB-8BE0-D33E-1B97152EFA7C}"/>
              </a:ext>
            </a:extLst>
          </p:cNvPr>
          <p:cNvSpPr txBox="1"/>
          <p:nvPr/>
        </p:nvSpPr>
        <p:spPr>
          <a:xfrm>
            <a:off x="252835" y="4368958"/>
            <a:ext cx="187959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CBI: Ρύθμιση σηματοδότησης, εκτέλεση διαδρομών</a:t>
            </a:r>
          </a:p>
        </p:txBody>
      </p:sp>
      <p:pic>
        <p:nvPicPr>
          <p:cNvPr id="38" name="Εικόνα 37">
            <a:extLst>
              <a:ext uri="{FF2B5EF4-FFF2-40B4-BE49-F238E27FC236}">
                <a16:creationId xmlns:a16="http://schemas.microsoft.com/office/drawing/2014/main" id="{39DB3382-F4FE-2F7E-7119-B300EA3048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0442" y="1995969"/>
            <a:ext cx="4034344" cy="27192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0" name="Ευθύγραμμο βέλος σύνδεσης 39">
            <a:extLst>
              <a:ext uri="{FF2B5EF4-FFF2-40B4-BE49-F238E27FC236}">
                <a16:creationId xmlns:a16="http://schemas.microsoft.com/office/drawing/2014/main" id="{1ADF96FB-DA8C-2A0D-8ED7-17ADDCBF721E}"/>
              </a:ext>
            </a:extLst>
          </p:cNvPr>
          <p:cNvCxnSpPr>
            <a:cxnSpLocks/>
          </p:cNvCxnSpPr>
          <p:nvPr/>
        </p:nvCxnSpPr>
        <p:spPr>
          <a:xfrm>
            <a:off x="1448403" y="1519678"/>
            <a:ext cx="51706" cy="3001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CE790A3-367B-C435-8A4A-68D7F74A3166}"/>
              </a:ext>
            </a:extLst>
          </p:cNvPr>
          <p:cNvSpPr txBox="1"/>
          <p:nvPr/>
        </p:nvSpPr>
        <p:spPr>
          <a:xfrm>
            <a:off x="2474293" y="2113922"/>
            <a:ext cx="24674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TSRS: 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Διαχείριση περιορισμών ταχύτητας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484412-797B-3DCA-D227-377BB31C7F3E}"/>
              </a:ext>
            </a:extLst>
          </p:cNvPr>
          <p:cNvSpPr txBox="1"/>
          <p:nvPr/>
        </p:nvSpPr>
        <p:spPr>
          <a:xfrm>
            <a:off x="2353174" y="2890712"/>
            <a:ext cx="260995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TCC: Ασφάλεια λογικών τμημάτων, αποστολή δεδομένων γραμμής</a:t>
            </a:r>
          </a:p>
        </p:txBody>
      </p:sp>
      <p:cxnSp>
        <p:nvCxnSpPr>
          <p:cNvPr id="46" name="Ευθύγραμμο βέλος σύνδεσης 45">
            <a:extLst>
              <a:ext uri="{FF2B5EF4-FFF2-40B4-BE49-F238E27FC236}">
                <a16:creationId xmlns:a16="http://schemas.microsoft.com/office/drawing/2014/main" id="{F58D7ED8-0EE1-B6E0-C258-DE92FD1B68DE}"/>
              </a:ext>
            </a:extLst>
          </p:cNvPr>
          <p:cNvCxnSpPr>
            <a:cxnSpLocks/>
          </p:cNvCxnSpPr>
          <p:nvPr/>
        </p:nvCxnSpPr>
        <p:spPr>
          <a:xfrm flipV="1">
            <a:off x="2357557" y="1138309"/>
            <a:ext cx="865014" cy="128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36C80E0-4B49-DF8D-6A8B-A2B6F4CA7E4C}"/>
              </a:ext>
            </a:extLst>
          </p:cNvPr>
          <p:cNvSpPr txBox="1"/>
          <p:nvPr/>
        </p:nvSpPr>
        <p:spPr>
          <a:xfrm>
            <a:off x="2069506" y="3869345"/>
            <a:ext cx="260995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RBC &amp; GSM-R: Παρακολούθηση τρένων (θέση, ταχύτητα), οδηγίες στο CTC</a:t>
            </a:r>
          </a:p>
        </p:txBody>
      </p:sp>
      <p:sp>
        <p:nvSpPr>
          <p:cNvPr id="54" name="Οβάλ 53">
            <a:extLst>
              <a:ext uri="{FF2B5EF4-FFF2-40B4-BE49-F238E27FC236}">
                <a16:creationId xmlns:a16="http://schemas.microsoft.com/office/drawing/2014/main" id="{0D56F02D-8DB8-ED60-18A8-307755BEE5EC}"/>
              </a:ext>
            </a:extLst>
          </p:cNvPr>
          <p:cNvSpPr/>
          <p:nvPr/>
        </p:nvSpPr>
        <p:spPr>
          <a:xfrm>
            <a:off x="596261" y="987049"/>
            <a:ext cx="2007803" cy="55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300" b="1" dirty="0">
                <a:solidFill>
                  <a:schemeClr val="bg1"/>
                </a:solidFill>
                <a:cs typeface="Calibri" panose="020F0502020204030204" pitchFamily="34" charset="0"/>
              </a:rPr>
              <a:t>Υποσυστήματα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CE84D1-35D6-7879-69D7-284BA2DE3C7F}"/>
              </a:ext>
            </a:extLst>
          </p:cNvPr>
          <p:cNvSpPr txBox="1"/>
          <p:nvPr/>
        </p:nvSpPr>
        <p:spPr>
          <a:xfrm>
            <a:off x="3222571" y="975722"/>
            <a:ext cx="57551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Private Wide Area Network 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και </a:t>
            </a:r>
            <a:r>
              <a:rPr lang="en-US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OTE: 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Επικοινωνία συστημάτων</a:t>
            </a:r>
            <a:r>
              <a:rPr lang="en-US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και Συλλογή δεδομένων για την κατάσταση τρένων</a:t>
            </a:r>
          </a:p>
        </p:txBody>
      </p:sp>
      <p:cxnSp>
        <p:nvCxnSpPr>
          <p:cNvPr id="74" name="Ευθύγραμμο βέλος σύνδεσης 73">
            <a:extLst>
              <a:ext uri="{FF2B5EF4-FFF2-40B4-BE49-F238E27FC236}">
                <a16:creationId xmlns:a16="http://schemas.microsoft.com/office/drawing/2014/main" id="{38AFE0DE-EACC-01AF-9CDD-8FB404252AC4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600163" y="1545725"/>
            <a:ext cx="723666" cy="232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60EBB0C-1072-7A1E-0DEF-9FA773C4B2C1}"/>
              </a:ext>
            </a:extLst>
          </p:cNvPr>
          <p:cNvSpPr txBox="1"/>
          <p:nvPr/>
        </p:nvSpPr>
        <p:spPr>
          <a:xfrm>
            <a:off x="3173461" y="1516096"/>
            <a:ext cx="59068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300" dirty="0" err="1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Customer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l-GR" sz="1300" dirty="0" err="1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Service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&amp; </a:t>
            </a:r>
            <a:r>
              <a:rPr lang="el-GR" sz="1300" dirty="0" err="1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Signal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l-GR" sz="1300" dirty="0" err="1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Monitoring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: Πληροφόρηση και παρακολούθηση</a:t>
            </a:r>
          </a:p>
        </p:txBody>
      </p:sp>
      <p:cxnSp>
        <p:nvCxnSpPr>
          <p:cNvPr id="82" name="Ευθύγραμμο βέλος σύνδεσης 81">
            <a:extLst>
              <a:ext uri="{FF2B5EF4-FFF2-40B4-BE49-F238E27FC236}">
                <a16:creationId xmlns:a16="http://schemas.microsoft.com/office/drawing/2014/main" id="{BC38D251-2B9B-6620-16B5-1D72EE5B2A40}"/>
              </a:ext>
            </a:extLst>
          </p:cNvPr>
          <p:cNvCxnSpPr>
            <a:cxnSpLocks/>
            <a:stCxn id="54" idx="5"/>
            <a:endCxn id="80" idx="1"/>
          </p:cNvCxnSpPr>
          <p:nvPr/>
        </p:nvCxnSpPr>
        <p:spPr>
          <a:xfrm>
            <a:off x="2310028" y="1463909"/>
            <a:ext cx="863433" cy="19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Ευθύγραμμο βέλος σύνδεσης 83">
            <a:extLst>
              <a:ext uri="{FF2B5EF4-FFF2-40B4-BE49-F238E27FC236}">
                <a16:creationId xmlns:a16="http://schemas.microsoft.com/office/drawing/2014/main" id="{EEE6550F-3240-9F18-3B92-08E8DE348B72}"/>
              </a:ext>
            </a:extLst>
          </p:cNvPr>
          <p:cNvCxnSpPr>
            <a:cxnSpLocks/>
          </p:cNvCxnSpPr>
          <p:nvPr/>
        </p:nvCxnSpPr>
        <p:spPr>
          <a:xfrm>
            <a:off x="2181206" y="1519678"/>
            <a:ext cx="579717" cy="61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Ευθύγραμμο βέλος σύνδεσης 86">
            <a:extLst>
              <a:ext uri="{FF2B5EF4-FFF2-40B4-BE49-F238E27FC236}">
                <a16:creationId xmlns:a16="http://schemas.microsoft.com/office/drawing/2014/main" id="{79A4CE44-104D-E71B-9218-BB2ADF562517}"/>
              </a:ext>
            </a:extLst>
          </p:cNvPr>
          <p:cNvCxnSpPr>
            <a:cxnSpLocks/>
          </p:cNvCxnSpPr>
          <p:nvPr/>
        </p:nvCxnSpPr>
        <p:spPr>
          <a:xfrm>
            <a:off x="1866753" y="1545066"/>
            <a:ext cx="784800" cy="134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5265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07C71-7721-EE5C-3AA8-CB7D618D9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35F6F839-E2C1-7C57-9F87-C95897C128B2}"/>
              </a:ext>
            </a:extLst>
          </p:cNvPr>
          <p:cNvSpPr/>
          <p:nvPr/>
        </p:nvSpPr>
        <p:spPr>
          <a:xfrm>
            <a:off x="5114449" y="4759328"/>
            <a:ext cx="4331601" cy="384175"/>
          </a:xfrm>
          <a:custGeom>
            <a:avLst/>
            <a:gdLst/>
            <a:ahLst/>
            <a:cxnLst/>
            <a:rect l="l" t="t" r="r" b="b"/>
            <a:pathLst>
              <a:path w="8663202" h="768350">
                <a:moveTo>
                  <a:pt x="0" y="0"/>
                </a:moveTo>
                <a:lnTo>
                  <a:pt x="8663202" y="0"/>
                </a:lnTo>
                <a:lnTo>
                  <a:pt x="8663202" y="768350"/>
                </a:lnTo>
                <a:lnTo>
                  <a:pt x="0" y="768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767386F-EDF4-0A2B-CFAF-F87858683D97}"/>
              </a:ext>
            </a:extLst>
          </p:cNvPr>
          <p:cNvSpPr/>
          <p:nvPr/>
        </p:nvSpPr>
        <p:spPr>
          <a:xfrm>
            <a:off x="344063" y="204283"/>
            <a:ext cx="9101976" cy="983466"/>
          </a:xfrm>
          <a:custGeom>
            <a:avLst/>
            <a:gdLst/>
            <a:ahLst/>
            <a:cxnLst/>
            <a:rect l="l" t="t" r="r" b="b"/>
            <a:pathLst>
              <a:path w="17549124" h="1966932">
                <a:moveTo>
                  <a:pt x="0" y="0"/>
                </a:moveTo>
                <a:lnTo>
                  <a:pt x="17549124" y="0"/>
                </a:lnTo>
                <a:lnTo>
                  <a:pt x="17549124" y="1966932"/>
                </a:lnTo>
                <a:lnTo>
                  <a:pt x="0" y="19669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8322A2F-BCC0-63EC-9F0A-D78BD286BDBB}"/>
              </a:ext>
            </a:extLst>
          </p:cNvPr>
          <p:cNvSpPr/>
          <p:nvPr/>
        </p:nvSpPr>
        <p:spPr>
          <a:xfrm>
            <a:off x="7364555" y="4625204"/>
            <a:ext cx="1793331" cy="532196"/>
          </a:xfrm>
          <a:custGeom>
            <a:avLst/>
            <a:gdLst/>
            <a:ahLst/>
            <a:cxnLst/>
            <a:rect l="l" t="t" r="r" b="b"/>
            <a:pathLst>
              <a:path w="3586662" h="1064392">
                <a:moveTo>
                  <a:pt x="0" y="0"/>
                </a:moveTo>
                <a:lnTo>
                  <a:pt x="3586662" y="0"/>
                </a:lnTo>
                <a:lnTo>
                  <a:pt x="3586662" y="1064392"/>
                </a:lnTo>
                <a:lnTo>
                  <a:pt x="0" y="1064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7B2058C-D442-026C-2A71-24D7422BFE48}"/>
              </a:ext>
            </a:extLst>
          </p:cNvPr>
          <p:cNvSpPr/>
          <p:nvPr/>
        </p:nvSpPr>
        <p:spPr>
          <a:xfrm>
            <a:off x="344063" y="4453708"/>
            <a:ext cx="1210309" cy="689783"/>
          </a:xfrm>
          <a:custGeom>
            <a:avLst/>
            <a:gdLst/>
            <a:ahLst/>
            <a:cxnLst/>
            <a:rect l="l" t="t" r="r" b="b"/>
            <a:pathLst>
              <a:path w="2420618" h="1379566">
                <a:moveTo>
                  <a:pt x="0" y="0"/>
                </a:moveTo>
                <a:lnTo>
                  <a:pt x="2420618" y="0"/>
                </a:lnTo>
                <a:lnTo>
                  <a:pt x="2420618" y="1379566"/>
                </a:lnTo>
                <a:lnTo>
                  <a:pt x="0" y="1379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3E2511E-8311-B483-079D-43078D6AA040}"/>
              </a:ext>
            </a:extLst>
          </p:cNvPr>
          <p:cNvSpPr txBox="1"/>
          <p:nvPr/>
        </p:nvSpPr>
        <p:spPr>
          <a:xfrm>
            <a:off x="89211" y="116962"/>
            <a:ext cx="8992444" cy="3401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l-GR" sz="1800" b="1" dirty="0">
                <a:solidFill>
                  <a:schemeClr val="accent6"/>
                </a:solidFill>
                <a:latin typeface="+mj-lt"/>
                <a:cs typeface="Arimo"/>
              </a:rPr>
              <a:t>Δημιουργία Σεναρίων </a:t>
            </a:r>
            <a:r>
              <a:rPr lang="en-US" sz="1800" b="1" dirty="0">
                <a:solidFill>
                  <a:schemeClr val="accent6"/>
                </a:solidFill>
                <a:latin typeface="+mj-lt"/>
                <a:cs typeface="Arimo"/>
              </a:rPr>
              <a:t>CTC </a:t>
            </a:r>
            <a:r>
              <a:rPr lang="el-GR" sz="1800" b="1" dirty="0">
                <a:solidFill>
                  <a:schemeClr val="accent6"/>
                </a:solidFill>
                <a:latin typeface="+mj-lt"/>
                <a:cs typeface="Arimo"/>
              </a:rPr>
              <a:t>και Δοκιμές Εικονικής-Πραγματικής Αλληλεπίδρασης</a:t>
            </a:r>
            <a:endParaRPr lang="en-US" sz="1800" b="1" dirty="0">
              <a:solidFill>
                <a:schemeClr val="accent6"/>
              </a:solidFill>
              <a:latin typeface="+mj-lt"/>
              <a:cs typeface="Arimo"/>
              <a:sym typeface="Arimo"/>
            </a:endParaRPr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8BF79CFF-7A66-E32D-3E37-5CDF5FDDCB9F}"/>
              </a:ext>
            </a:extLst>
          </p:cNvPr>
          <p:cNvSpPr/>
          <p:nvPr/>
        </p:nvSpPr>
        <p:spPr>
          <a:xfrm flipV="1">
            <a:off x="-490547" y="773078"/>
            <a:ext cx="715098" cy="7689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23" name="AutoShape 12">
            <a:extLst>
              <a:ext uri="{FF2B5EF4-FFF2-40B4-BE49-F238E27FC236}">
                <a16:creationId xmlns:a16="http://schemas.microsoft.com/office/drawing/2014/main" id="{9BA961C6-61C7-466C-CD3F-8FE498403B04}"/>
              </a:ext>
            </a:extLst>
          </p:cNvPr>
          <p:cNvSpPr/>
          <p:nvPr/>
        </p:nvSpPr>
        <p:spPr>
          <a:xfrm flipV="1">
            <a:off x="-490547" y="2658171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D66A69-B9C3-C6F5-E7A9-7D43E47FAC5C}"/>
              </a:ext>
            </a:extLst>
          </p:cNvPr>
          <p:cNvSpPr txBox="1"/>
          <p:nvPr/>
        </p:nvSpPr>
        <p:spPr>
          <a:xfrm>
            <a:off x="344063" y="626878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Δημιουργία σεναρίων </a:t>
            </a:r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μέσω αυτόματων σχεδιασμών δοκιμών</a:t>
            </a:r>
            <a:r>
              <a:rPr lang="en-US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: </a:t>
            </a:r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E98CF-9015-253A-6902-58E277B820E5}"/>
              </a:ext>
            </a:extLst>
          </p:cNvPr>
          <p:cNvSpPr txBox="1"/>
          <p:nvPr/>
        </p:nvSpPr>
        <p:spPr>
          <a:xfrm>
            <a:off x="568036" y="934655"/>
            <a:ext cx="7617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Βάσει δεδομένων : </a:t>
            </a:r>
            <a:endParaRPr lang="el-GR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9" name="Βέλος: Δεξιό 8">
            <a:extLst>
              <a:ext uri="{FF2B5EF4-FFF2-40B4-BE49-F238E27FC236}">
                <a16:creationId xmlns:a16="http://schemas.microsoft.com/office/drawing/2014/main" id="{EB8DE7D6-D518-737B-33F6-CC37285B697F}"/>
              </a:ext>
            </a:extLst>
          </p:cNvPr>
          <p:cNvSpPr/>
          <p:nvPr/>
        </p:nvSpPr>
        <p:spPr>
          <a:xfrm>
            <a:off x="396294" y="956337"/>
            <a:ext cx="223973" cy="2410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44654-A848-DB1B-3900-0B245B2204CB}"/>
              </a:ext>
            </a:extLst>
          </p:cNvPr>
          <p:cNvSpPr txBox="1"/>
          <p:nvPr/>
        </p:nvSpPr>
        <p:spPr>
          <a:xfrm>
            <a:off x="568036" y="1743962"/>
            <a:ext cx="1704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Βάσει λογισμικού:</a:t>
            </a:r>
          </a:p>
          <a:p>
            <a:endParaRPr lang="el-GR" dirty="0">
              <a:latin typeface="+mn-lt"/>
            </a:endParaRPr>
          </a:p>
        </p:txBody>
      </p:sp>
      <p:sp>
        <p:nvSpPr>
          <p:cNvPr id="11" name="Βέλος: Δεξιό 10">
            <a:extLst>
              <a:ext uri="{FF2B5EF4-FFF2-40B4-BE49-F238E27FC236}">
                <a16:creationId xmlns:a16="http://schemas.microsoft.com/office/drawing/2014/main" id="{5091501D-6078-7347-411C-0CB9DCDDD667}"/>
              </a:ext>
            </a:extLst>
          </p:cNvPr>
          <p:cNvSpPr/>
          <p:nvPr/>
        </p:nvSpPr>
        <p:spPr>
          <a:xfrm>
            <a:off x="407404" y="1789914"/>
            <a:ext cx="223973" cy="2410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7A1EB-F4DD-D693-EDC1-0567C9A6E5F9}"/>
              </a:ext>
            </a:extLst>
          </p:cNvPr>
          <p:cNvSpPr txBox="1"/>
          <p:nvPr/>
        </p:nvSpPr>
        <p:spPr>
          <a:xfrm>
            <a:off x="273042" y="2508127"/>
            <a:ext cx="1834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Συνδυασμός δοκιμών</a:t>
            </a:r>
          </a:p>
        </p:txBody>
      </p:sp>
      <p:sp>
        <p:nvSpPr>
          <p:cNvPr id="17" name="Βέλος: Δεξιό 16">
            <a:extLst>
              <a:ext uri="{FF2B5EF4-FFF2-40B4-BE49-F238E27FC236}">
                <a16:creationId xmlns:a16="http://schemas.microsoft.com/office/drawing/2014/main" id="{4B8FFB4C-492A-3EC7-7AB2-5310BEEB35B7}"/>
              </a:ext>
            </a:extLst>
          </p:cNvPr>
          <p:cNvSpPr/>
          <p:nvPr/>
        </p:nvSpPr>
        <p:spPr>
          <a:xfrm>
            <a:off x="2002526" y="2535025"/>
            <a:ext cx="544677" cy="2410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A8563C-FEAF-B0BC-4AC5-1B81C8CCDB87}"/>
              </a:ext>
            </a:extLst>
          </p:cNvPr>
          <p:cNvSpPr txBox="1"/>
          <p:nvPr/>
        </p:nvSpPr>
        <p:spPr>
          <a:xfrm>
            <a:off x="2536822" y="2501667"/>
            <a:ext cx="6544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B</a:t>
            </a:r>
            <a:r>
              <a:rPr lang="el-G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ρόχος</a:t>
            </a:r>
            <a:r>
              <a:rPr lang="el-GR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 επαλήθευσης: Εικονικές δοκιμές → Πραγματικές δοκιμές → Εικονικά σενάρια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E4F854-8D1B-344A-91E8-AB5ED49A4AAD}"/>
              </a:ext>
            </a:extLst>
          </p:cNvPr>
          <p:cNvSpPr txBox="1"/>
          <p:nvPr/>
        </p:nvSpPr>
        <p:spPr>
          <a:xfrm>
            <a:off x="456049" y="3138497"/>
            <a:ext cx="8358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Εικονικές δοκιμές</a:t>
            </a:r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: Ανεξάρτητα και συνδυασμένα σενάρια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l-GR" sz="13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Προσομοίωσεις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: Επιθέσεις στο δίκτυο, ανθεκτικότητα σε κακόβουλες ενέργειες, Ακραίες καιρικές συνθήκες, Απώλεια δεδομένων και ανάκαμψη λειτουργίας</a:t>
            </a:r>
          </a:p>
          <a:p>
            <a:endParaRPr lang="el-GR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ACDD42-2A85-6172-ED6E-111CC57468F8}"/>
              </a:ext>
            </a:extLst>
          </p:cNvPr>
          <p:cNvSpPr txBox="1"/>
          <p:nvPr/>
        </p:nvSpPr>
        <p:spPr>
          <a:xfrm>
            <a:off x="456049" y="4033091"/>
            <a:ext cx="86256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Πραγματικές δοκιμές </a:t>
            </a:r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(πολλαπλές εικονικές): Αξιολόγηση αξιοπιστίας, ασφάλειας υπό πραγματικές συνθήκες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Δεδομένα από πραγματικές δοκιμές → Νέα εικονικά σενάρια</a:t>
            </a:r>
          </a:p>
          <a:p>
            <a:endParaRPr lang="el-GR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9DA8F-6965-4561-0DE4-7FA10A2BEEB8}"/>
              </a:ext>
            </a:extLst>
          </p:cNvPr>
          <p:cNvSpPr txBox="1"/>
          <p:nvPr/>
        </p:nvSpPr>
        <p:spPr>
          <a:xfrm>
            <a:off x="2208846" y="944035"/>
            <a:ext cx="542328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Αυτόματη έγχυση δεδομένων πχ. επαλήθευση διασύνδεσης γραμμών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Ακρίβεια εντολών CTC, απαντήσεις συστήματος αλληλεξάρτησης</a:t>
            </a:r>
            <a:endParaRPr lang="el-GR" sz="13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CA4A1-E47F-B2CA-3115-6F454B519D78}"/>
              </a:ext>
            </a:extLst>
          </p:cNvPr>
          <p:cNvSpPr txBox="1"/>
          <p:nvPr/>
        </p:nvSpPr>
        <p:spPr>
          <a:xfrm>
            <a:off x="2075646" y="1753179"/>
            <a:ext cx="5200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Χρήση ιστορικών δεδομένων λειτουργίας</a:t>
            </a:r>
          </a:p>
          <a:p>
            <a:pPr marL="285750" indent="-285750">
              <a:buClr>
                <a:schemeClr val="accent6"/>
              </a:buClr>
              <a:buFont typeface="Wingdings" panose="05000000000000000000" pitchFamily="2" charset="2"/>
              <a:buChar char="v"/>
            </a:pP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Αξιολόγηση ακρίβειας μέσω σύγκρισης με αναμενόμενα δεδομένα</a:t>
            </a:r>
          </a:p>
          <a:p>
            <a:endParaRPr lang="el-G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425224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A2403-3CBB-79A3-2223-CEAAA38C1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CC4A5BCF-2D77-2C9B-CFA6-5C112D02987C}"/>
              </a:ext>
            </a:extLst>
          </p:cNvPr>
          <p:cNvSpPr/>
          <p:nvPr/>
        </p:nvSpPr>
        <p:spPr>
          <a:xfrm>
            <a:off x="5114449" y="4759328"/>
            <a:ext cx="4331601" cy="384175"/>
          </a:xfrm>
          <a:custGeom>
            <a:avLst/>
            <a:gdLst/>
            <a:ahLst/>
            <a:cxnLst/>
            <a:rect l="l" t="t" r="r" b="b"/>
            <a:pathLst>
              <a:path w="8663202" h="768350">
                <a:moveTo>
                  <a:pt x="0" y="0"/>
                </a:moveTo>
                <a:lnTo>
                  <a:pt x="8663202" y="0"/>
                </a:lnTo>
                <a:lnTo>
                  <a:pt x="8663202" y="768350"/>
                </a:lnTo>
                <a:lnTo>
                  <a:pt x="0" y="768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EAE9F33-00AD-0367-909E-D4A92DF73BBC}"/>
              </a:ext>
            </a:extLst>
          </p:cNvPr>
          <p:cNvSpPr/>
          <p:nvPr/>
        </p:nvSpPr>
        <p:spPr>
          <a:xfrm>
            <a:off x="671477" y="204283"/>
            <a:ext cx="8774562" cy="983466"/>
          </a:xfrm>
          <a:custGeom>
            <a:avLst/>
            <a:gdLst/>
            <a:ahLst/>
            <a:cxnLst/>
            <a:rect l="l" t="t" r="r" b="b"/>
            <a:pathLst>
              <a:path w="17549124" h="1966932">
                <a:moveTo>
                  <a:pt x="0" y="0"/>
                </a:moveTo>
                <a:lnTo>
                  <a:pt x="17549124" y="0"/>
                </a:lnTo>
                <a:lnTo>
                  <a:pt x="17549124" y="1966932"/>
                </a:lnTo>
                <a:lnTo>
                  <a:pt x="0" y="19669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292A6ED-F593-54AA-4E87-AEE314B02CC9}"/>
              </a:ext>
            </a:extLst>
          </p:cNvPr>
          <p:cNvSpPr/>
          <p:nvPr/>
        </p:nvSpPr>
        <p:spPr>
          <a:xfrm>
            <a:off x="7364555" y="4625204"/>
            <a:ext cx="1793331" cy="532196"/>
          </a:xfrm>
          <a:custGeom>
            <a:avLst/>
            <a:gdLst/>
            <a:ahLst/>
            <a:cxnLst/>
            <a:rect l="l" t="t" r="r" b="b"/>
            <a:pathLst>
              <a:path w="3586662" h="1064392">
                <a:moveTo>
                  <a:pt x="0" y="0"/>
                </a:moveTo>
                <a:lnTo>
                  <a:pt x="3586662" y="0"/>
                </a:lnTo>
                <a:lnTo>
                  <a:pt x="3586662" y="1064392"/>
                </a:lnTo>
                <a:lnTo>
                  <a:pt x="0" y="1064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B431FE7-C3A3-3CFA-81AD-3886B506C8C2}"/>
              </a:ext>
            </a:extLst>
          </p:cNvPr>
          <p:cNvSpPr/>
          <p:nvPr/>
        </p:nvSpPr>
        <p:spPr>
          <a:xfrm>
            <a:off x="344063" y="4453708"/>
            <a:ext cx="1210309" cy="689783"/>
          </a:xfrm>
          <a:custGeom>
            <a:avLst/>
            <a:gdLst/>
            <a:ahLst/>
            <a:cxnLst/>
            <a:rect l="l" t="t" r="r" b="b"/>
            <a:pathLst>
              <a:path w="2420618" h="1379566">
                <a:moveTo>
                  <a:pt x="0" y="0"/>
                </a:moveTo>
                <a:lnTo>
                  <a:pt x="2420618" y="0"/>
                </a:lnTo>
                <a:lnTo>
                  <a:pt x="2420618" y="1379566"/>
                </a:lnTo>
                <a:lnTo>
                  <a:pt x="0" y="1379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DEE8958-B9BF-16EF-811C-4F945A5BBFB6}"/>
              </a:ext>
            </a:extLst>
          </p:cNvPr>
          <p:cNvSpPr txBox="1"/>
          <p:nvPr/>
        </p:nvSpPr>
        <p:spPr>
          <a:xfrm>
            <a:off x="344063" y="211395"/>
            <a:ext cx="8654442" cy="3538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l-GR" sz="2200" b="1" dirty="0">
                <a:solidFill>
                  <a:schemeClr val="accent6"/>
                </a:solidFill>
                <a:latin typeface="+mj-lt"/>
                <a:cs typeface="Arimo"/>
              </a:rPr>
              <a:t>Αποτελέσματα Λειτουργίας Παράλληλου Ελέγχου CTC στο Πεκίνο</a:t>
            </a:r>
            <a:endParaRPr lang="en-US" sz="2200" b="1" dirty="0">
              <a:solidFill>
                <a:schemeClr val="accent6"/>
              </a:solidFill>
              <a:latin typeface="+mj-lt"/>
              <a:cs typeface="Arimo"/>
              <a:sym typeface="Arimo"/>
            </a:endParaRPr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CF31AA65-691E-4CF2-06BB-3D668F04383A}"/>
              </a:ext>
            </a:extLst>
          </p:cNvPr>
          <p:cNvSpPr/>
          <p:nvPr/>
        </p:nvSpPr>
        <p:spPr>
          <a:xfrm flipV="1">
            <a:off x="-623137" y="943363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23" name="AutoShape 12">
            <a:extLst>
              <a:ext uri="{FF2B5EF4-FFF2-40B4-BE49-F238E27FC236}">
                <a16:creationId xmlns:a16="http://schemas.microsoft.com/office/drawing/2014/main" id="{ED179F96-971C-F7FF-49F7-A0F1409D8C3C}"/>
              </a:ext>
            </a:extLst>
          </p:cNvPr>
          <p:cNvSpPr/>
          <p:nvPr/>
        </p:nvSpPr>
        <p:spPr>
          <a:xfrm flipV="1">
            <a:off x="-609294" y="2347694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 dirty="0"/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2CA9F15C-C85D-D947-8F86-962EE5536D8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2640"/>
          <a:stretch/>
        </p:blipFill>
        <p:spPr>
          <a:xfrm>
            <a:off x="4091322" y="858471"/>
            <a:ext cx="4870871" cy="13572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Εικόνα 7" descr="Εικόνα που μεταφορτώθηκε">
            <a:extLst>
              <a:ext uri="{FF2B5EF4-FFF2-40B4-BE49-F238E27FC236}">
                <a16:creationId xmlns:a16="http://schemas.microsoft.com/office/drawing/2014/main" id="{DA21B7CF-67FC-DE90-F437-53C904CD106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112" y="3243748"/>
            <a:ext cx="4947393" cy="110848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A53FF6-762E-DC41-20C1-F9305195EFA6}"/>
              </a:ext>
            </a:extLst>
          </p:cNvPr>
          <p:cNvSpPr txBox="1"/>
          <p:nvPr/>
        </p:nvSpPr>
        <p:spPr>
          <a:xfrm>
            <a:off x="91962" y="764798"/>
            <a:ext cx="3999360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Interface Scenario Testing</a:t>
            </a:r>
            <a:endParaRPr lang="el-GR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Αποδοτικότητα +50% σε σχέση με χειροκίνητες δοκιμές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Έλεγχοι</a:t>
            </a:r>
            <a:r>
              <a:rPr lang="en-US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: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Αλλαγές γραμμών, εκτροχιασμός</a:t>
            </a:r>
          </a:p>
          <a:p>
            <a:endParaRPr lang="el-GR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1D953-9589-F643-33AF-4A19956400BF}"/>
              </a:ext>
            </a:extLst>
          </p:cNvPr>
          <p:cNvSpPr txBox="1"/>
          <p:nvPr/>
        </p:nvSpPr>
        <p:spPr>
          <a:xfrm>
            <a:off x="105804" y="2190202"/>
            <a:ext cx="4347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Σήμανση &amp; Επικοινωνία (S&amp;C)</a:t>
            </a:r>
            <a:endParaRPr lang="el-GR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Αξιοπιστία χειροκίνητων και αυτόνομων λειτουργιών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Αποδοτικότητα +30% έναντι παραδοσιακών μεθόδων</a:t>
            </a:r>
          </a:p>
          <a:p>
            <a:endParaRPr lang="el-GR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7E617-32B1-9817-C42D-6683E8E7454C}"/>
              </a:ext>
            </a:extLst>
          </p:cNvPr>
          <p:cNvSpPr txBox="1"/>
          <p:nvPr/>
        </p:nvSpPr>
        <p:spPr>
          <a:xfrm>
            <a:off x="123691" y="3243748"/>
            <a:ext cx="37123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Transportation Scenarios</a:t>
            </a:r>
            <a:endParaRPr lang="el-GR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Αποδοτικότητα +50% </a:t>
            </a:r>
            <a:endParaRPr lang="en-US" sz="1300" dirty="0">
              <a:solidFill>
                <a:schemeClr val="accent6"/>
              </a:solidFill>
              <a:latin typeface="+mn-lt"/>
              <a:cs typeface="Calibri" panose="020F0502020204030204" pitchFamily="34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Έλεγχοι:</a:t>
            </a:r>
            <a:r>
              <a:rPr lang="en-US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Κατάρτιση προγράμματος</a:t>
            </a:r>
            <a:r>
              <a:rPr lang="en-US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, 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Επαλήθευση οδηγιών διαδρομών</a:t>
            </a:r>
            <a:r>
              <a:rPr lang="en-US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,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Κατάσταση σταθμών</a:t>
            </a:r>
            <a:endParaRPr lang="el-GR" sz="13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3F26336A-361C-47AA-836D-6E3D1215CFF7}"/>
              </a:ext>
            </a:extLst>
          </p:cNvPr>
          <p:cNvSpPr/>
          <p:nvPr/>
        </p:nvSpPr>
        <p:spPr>
          <a:xfrm flipV="1">
            <a:off x="-609294" y="3391095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 dirty="0"/>
          </a:p>
        </p:txBody>
      </p:sp>
      <p:grpSp>
        <p:nvGrpSpPr>
          <p:cNvPr id="29" name="Google Shape;12019;p64">
            <a:extLst>
              <a:ext uri="{FF2B5EF4-FFF2-40B4-BE49-F238E27FC236}">
                <a16:creationId xmlns:a16="http://schemas.microsoft.com/office/drawing/2014/main" id="{9A58ED5B-3B04-101C-825E-B2E9C96F8AF8}"/>
              </a:ext>
            </a:extLst>
          </p:cNvPr>
          <p:cNvGrpSpPr/>
          <p:nvPr/>
        </p:nvGrpSpPr>
        <p:grpSpPr>
          <a:xfrm>
            <a:off x="2435330" y="731535"/>
            <a:ext cx="344085" cy="267195"/>
            <a:chOff x="6639491" y="4329238"/>
            <a:chExt cx="344085" cy="267195"/>
          </a:xfrm>
        </p:grpSpPr>
        <p:sp>
          <p:nvSpPr>
            <p:cNvPr id="30" name="Google Shape;12020;p64">
              <a:extLst>
                <a:ext uri="{FF2B5EF4-FFF2-40B4-BE49-F238E27FC236}">
                  <a16:creationId xmlns:a16="http://schemas.microsoft.com/office/drawing/2014/main" id="{D2662D55-545B-2B18-7FFA-302F08E7628B}"/>
                </a:ext>
              </a:extLst>
            </p:cNvPr>
            <p:cNvSpPr/>
            <p:nvPr/>
          </p:nvSpPr>
          <p:spPr>
            <a:xfrm>
              <a:off x="6697788" y="4352609"/>
              <a:ext cx="275467" cy="177465"/>
            </a:xfrm>
            <a:custGeom>
              <a:avLst/>
              <a:gdLst/>
              <a:ahLst/>
              <a:cxnLst/>
              <a:rect l="l" t="t" r="r" b="b"/>
              <a:pathLst>
                <a:path w="10490" h="6758" extrusionOk="0">
                  <a:moveTo>
                    <a:pt x="1" y="1"/>
                  </a:moveTo>
                  <a:lnTo>
                    <a:pt x="1" y="4317"/>
                  </a:lnTo>
                  <a:lnTo>
                    <a:pt x="728" y="4317"/>
                  </a:lnTo>
                  <a:lnTo>
                    <a:pt x="728" y="4796"/>
                  </a:lnTo>
                  <a:lnTo>
                    <a:pt x="929" y="4853"/>
                  </a:lnTo>
                  <a:cubicBezTo>
                    <a:pt x="1044" y="4891"/>
                    <a:pt x="1159" y="4939"/>
                    <a:pt x="1264" y="4997"/>
                  </a:cubicBezTo>
                  <a:lnTo>
                    <a:pt x="1446" y="5092"/>
                  </a:lnTo>
                  <a:lnTo>
                    <a:pt x="1791" y="4748"/>
                  </a:lnTo>
                  <a:lnTo>
                    <a:pt x="2326" y="5293"/>
                  </a:lnTo>
                  <a:lnTo>
                    <a:pt x="1991" y="5628"/>
                  </a:lnTo>
                  <a:lnTo>
                    <a:pt x="2087" y="5810"/>
                  </a:lnTo>
                  <a:cubicBezTo>
                    <a:pt x="2145" y="5925"/>
                    <a:pt x="2192" y="6030"/>
                    <a:pt x="2221" y="6145"/>
                  </a:cubicBezTo>
                  <a:lnTo>
                    <a:pt x="2288" y="6346"/>
                  </a:lnTo>
                  <a:lnTo>
                    <a:pt x="2767" y="6346"/>
                  </a:lnTo>
                  <a:lnTo>
                    <a:pt x="2767" y="6758"/>
                  </a:lnTo>
                  <a:lnTo>
                    <a:pt x="10490" y="6758"/>
                  </a:lnTo>
                  <a:lnTo>
                    <a:pt x="10490" y="1"/>
                  </a:lnTo>
                  <a:close/>
                </a:path>
              </a:pathLst>
            </a:custGeom>
            <a:solidFill>
              <a:srgbClr val="DE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021;p64">
              <a:extLst>
                <a:ext uri="{FF2B5EF4-FFF2-40B4-BE49-F238E27FC236}">
                  <a16:creationId xmlns:a16="http://schemas.microsoft.com/office/drawing/2014/main" id="{3F357D2F-49AA-7734-82C1-7B3F904CB0BE}"/>
                </a:ext>
              </a:extLst>
            </p:cNvPr>
            <p:cNvSpPr/>
            <p:nvPr/>
          </p:nvSpPr>
          <p:spPr>
            <a:xfrm>
              <a:off x="6735734" y="4530311"/>
              <a:ext cx="46533" cy="22137"/>
            </a:xfrm>
            <a:custGeom>
              <a:avLst/>
              <a:gdLst/>
              <a:ahLst/>
              <a:cxnLst/>
              <a:rect l="l" t="t" r="r" b="b"/>
              <a:pathLst>
                <a:path w="1772" h="843" extrusionOk="0">
                  <a:moveTo>
                    <a:pt x="1006" y="0"/>
                  </a:moveTo>
                  <a:lnTo>
                    <a:pt x="1006" y="29"/>
                  </a:lnTo>
                  <a:lnTo>
                    <a:pt x="393" y="29"/>
                  </a:lnTo>
                  <a:lnTo>
                    <a:pt x="393" y="38"/>
                  </a:lnTo>
                  <a:cubicBezTo>
                    <a:pt x="365" y="345"/>
                    <a:pt x="231" y="641"/>
                    <a:pt x="1" y="842"/>
                  </a:cubicBezTo>
                  <a:lnTo>
                    <a:pt x="1130" y="842"/>
                  </a:lnTo>
                  <a:cubicBezTo>
                    <a:pt x="1178" y="727"/>
                    <a:pt x="1216" y="603"/>
                    <a:pt x="1255" y="488"/>
                  </a:cubicBezTo>
                  <a:lnTo>
                    <a:pt x="1771" y="488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rgbClr val="ACB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022;p64">
              <a:extLst>
                <a:ext uri="{FF2B5EF4-FFF2-40B4-BE49-F238E27FC236}">
                  <a16:creationId xmlns:a16="http://schemas.microsoft.com/office/drawing/2014/main" id="{BFBB49E8-93FB-07EF-489D-930237E46C0A}"/>
                </a:ext>
              </a:extLst>
            </p:cNvPr>
            <p:cNvSpPr/>
            <p:nvPr/>
          </p:nvSpPr>
          <p:spPr>
            <a:xfrm>
              <a:off x="6746290" y="4472250"/>
              <a:ext cx="35976" cy="58087"/>
            </a:xfrm>
            <a:custGeom>
              <a:avLst/>
              <a:gdLst/>
              <a:ahLst/>
              <a:cxnLst/>
              <a:rect l="l" t="t" r="r" b="b"/>
              <a:pathLst>
                <a:path w="1370" h="2212" extrusionOk="0">
                  <a:moveTo>
                    <a:pt x="250" y="0"/>
                  </a:moveTo>
                  <a:lnTo>
                    <a:pt x="1" y="249"/>
                  </a:lnTo>
                  <a:lnTo>
                    <a:pt x="479" y="737"/>
                  </a:lnTo>
                  <a:lnTo>
                    <a:pt x="144" y="1082"/>
                  </a:lnTo>
                  <a:lnTo>
                    <a:pt x="240" y="1264"/>
                  </a:lnTo>
                  <a:cubicBezTo>
                    <a:pt x="298" y="1369"/>
                    <a:pt x="345" y="1484"/>
                    <a:pt x="374" y="1599"/>
                  </a:cubicBezTo>
                  <a:lnTo>
                    <a:pt x="441" y="1790"/>
                  </a:lnTo>
                  <a:lnTo>
                    <a:pt x="920" y="1790"/>
                  </a:lnTo>
                  <a:lnTo>
                    <a:pt x="920" y="2211"/>
                  </a:lnTo>
                  <a:lnTo>
                    <a:pt x="1369" y="2211"/>
                  </a:lnTo>
                  <a:lnTo>
                    <a:pt x="1369" y="1656"/>
                  </a:lnTo>
                  <a:lnTo>
                    <a:pt x="843" y="1656"/>
                  </a:lnTo>
                  <a:cubicBezTo>
                    <a:pt x="795" y="1465"/>
                    <a:pt x="719" y="1273"/>
                    <a:pt x="623" y="1111"/>
                  </a:cubicBezTo>
                  <a:lnTo>
                    <a:pt x="987" y="737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023;p64">
              <a:extLst>
                <a:ext uri="{FF2B5EF4-FFF2-40B4-BE49-F238E27FC236}">
                  <a16:creationId xmlns:a16="http://schemas.microsoft.com/office/drawing/2014/main" id="{65B59C79-03E5-A7E3-CCE1-2F74D3D574D7}"/>
                </a:ext>
              </a:extLst>
            </p:cNvPr>
            <p:cNvSpPr/>
            <p:nvPr/>
          </p:nvSpPr>
          <p:spPr>
            <a:xfrm>
              <a:off x="6701307" y="4462455"/>
              <a:ext cx="39994" cy="23897"/>
            </a:xfrm>
            <a:custGeom>
              <a:avLst/>
              <a:gdLst/>
              <a:ahLst/>
              <a:cxnLst/>
              <a:rect l="l" t="t" r="r" b="b"/>
              <a:pathLst>
                <a:path w="1523" h="910" extrusionOk="0">
                  <a:moveTo>
                    <a:pt x="1" y="0"/>
                  </a:moveTo>
                  <a:lnTo>
                    <a:pt x="1" y="134"/>
                  </a:lnTo>
                  <a:lnTo>
                    <a:pt x="604" y="134"/>
                  </a:lnTo>
                  <a:lnTo>
                    <a:pt x="604" y="613"/>
                  </a:lnTo>
                  <a:lnTo>
                    <a:pt x="795" y="680"/>
                  </a:lnTo>
                  <a:cubicBezTo>
                    <a:pt x="910" y="708"/>
                    <a:pt x="1025" y="756"/>
                    <a:pt x="1130" y="814"/>
                  </a:cubicBezTo>
                  <a:lnTo>
                    <a:pt x="1312" y="909"/>
                  </a:lnTo>
                  <a:lnTo>
                    <a:pt x="1523" y="699"/>
                  </a:lnTo>
                  <a:cubicBezTo>
                    <a:pt x="1379" y="622"/>
                    <a:pt x="1216" y="555"/>
                    <a:pt x="1044" y="517"/>
                  </a:cubicBezTo>
                  <a:lnTo>
                    <a:pt x="1044" y="0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024;p64">
              <a:extLst>
                <a:ext uri="{FF2B5EF4-FFF2-40B4-BE49-F238E27FC236}">
                  <a16:creationId xmlns:a16="http://schemas.microsoft.com/office/drawing/2014/main" id="{2E2E98F0-3BFB-E1F9-1C91-F23E274AC5EB}"/>
                </a:ext>
              </a:extLst>
            </p:cNvPr>
            <p:cNvSpPr/>
            <p:nvPr/>
          </p:nvSpPr>
          <p:spPr>
            <a:xfrm>
              <a:off x="6697788" y="4352609"/>
              <a:ext cx="9086" cy="109609"/>
            </a:xfrm>
            <a:custGeom>
              <a:avLst/>
              <a:gdLst/>
              <a:ahLst/>
              <a:cxnLst/>
              <a:rect l="l" t="t" r="r" b="b"/>
              <a:pathLst>
                <a:path w="346" h="4174" extrusionOk="0">
                  <a:moveTo>
                    <a:pt x="1" y="1"/>
                  </a:moveTo>
                  <a:lnTo>
                    <a:pt x="1" y="4174"/>
                  </a:lnTo>
                  <a:lnTo>
                    <a:pt x="345" y="4174"/>
                  </a:lnTo>
                  <a:lnTo>
                    <a:pt x="345" y="1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025;p64">
              <a:extLst>
                <a:ext uri="{FF2B5EF4-FFF2-40B4-BE49-F238E27FC236}">
                  <a16:creationId xmlns:a16="http://schemas.microsoft.com/office/drawing/2014/main" id="{A2254B6F-B283-7EA1-D617-82817EDFA7EA}"/>
                </a:ext>
              </a:extLst>
            </p:cNvPr>
            <p:cNvSpPr/>
            <p:nvPr/>
          </p:nvSpPr>
          <p:spPr>
            <a:xfrm>
              <a:off x="6697788" y="4351874"/>
              <a:ext cx="275467" cy="9060"/>
            </a:xfrm>
            <a:custGeom>
              <a:avLst/>
              <a:gdLst/>
              <a:ahLst/>
              <a:cxnLst/>
              <a:rect l="l" t="t" r="r" b="b"/>
              <a:pathLst>
                <a:path w="10490" h="345" extrusionOk="0">
                  <a:moveTo>
                    <a:pt x="1" y="0"/>
                  </a:moveTo>
                  <a:lnTo>
                    <a:pt x="1" y="345"/>
                  </a:lnTo>
                  <a:lnTo>
                    <a:pt x="10490" y="345"/>
                  </a:lnTo>
                  <a:lnTo>
                    <a:pt x="10490" y="0"/>
                  </a:lnTo>
                  <a:close/>
                </a:path>
              </a:pathLst>
            </a:custGeom>
            <a:solidFill>
              <a:srgbClr val="D7DF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026;p64">
              <a:extLst>
                <a:ext uri="{FF2B5EF4-FFF2-40B4-BE49-F238E27FC236}">
                  <a16:creationId xmlns:a16="http://schemas.microsoft.com/office/drawing/2014/main" id="{B22448C8-5E02-BD00-BF7E-BA9318599385}"/>
                </a:ext>
              </a:extLst>
            </p:cNvPr>
            <p:cNvSpPr/>
            <p:nvPr/>
          </p:nvSpPr>
          <p:spPr>
            <a:xfrm>
              <a:off x="6726201" y="4529050"/>
              <a:ext cx="257374" cy="24658"/>
            </a:xfrm>
            <a:custGeom>
              <a:avLst/>
              <a:gdLst/>
              <a:ahLst/>
              <a:cxnLst/>
              <a:rect l="l" t="t" r="r" b="b"/>
              <a:pathLst>
                <a:path w="9801" h="939" extrusionOk="0">
                  <a:moveTo>
                    <a:pt x="1369" y="0"/>
                  </a:moveTo>
                  <a:cubicBezTo>
                    <a:pt x="1350" y="0"/>
                    <a:pt x="1331" y="19"/>
                    <a:pt x="1331" y="39"/>
                  </a:cubicBezTo>
                  <a:lnTo>
                    <a:pt x="441" y="39"/>
                  </a:lnTo>
                  <a:cubicBezTo>
                    <a:pt x="421" y="39"/>
                    <a:pt x="402" y="58"/>
                    <a:pt x="402" y="86"/>
                  </a:cubicBezTo>
                  <a:lnTo>
                    <a:pt x="402" y="144"/>
                  </a:lnTo>
                  <a:lnTo>
                    <a:pt x="402" y="173"/>
                  </a:lnTo>
                  <a:lnTo>
                    <a:pt x="402" y="192"/>
                  </a:lnTo>
                  <a:lnTo>
                    <a:pt x="402" y="201"/>
                  </a:lnTo>
                  <a:cubicBezTo>
                    <a:pt x="374" y="460"/>
                    <a:pt x="240" y="699"/>
                    <a:pt x="29" y="862"/>
                  </a:cubicBezTo>
                  <a:cubicBezTo>
                    <a:pt x="0" y="881"/>
                    <a:pt x="10" y="929"/>
                    <a:pt x="58" y="938"/>
                  </a:cubicBezTo>
                  <a:lnTo>
                    <a:pt x="9762" y="938"/>
                  </a:lnTo>
                  <a:cubicBezTo>
                    <a:pt x="9781" y="938"/>
                    <a:pt x="9800" y="919"/>
                    <a:pt x="9800" y="890"/>
                  </a:cubicBezTo>
                  <a:lnTo>
                    <a:pt x="9800" y="48"/>
                  </a:lnTo>
                  <a:cubicBezTo>
                    <a:pt x="9800" y="19"/>
                    <a:pt x="9781" y="0"/>
                    <a:pt x="9762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027;p64">
              <a:extLst>
                <a:ext uri="{FF2B5EF4-FFF2-40B4-BE49-F238E27FC236}">
                  <a16:creationId xmlns:a16="http://schemas.microsoft.com/office/drawing/2014/main" id="{801902FC-F28D-4172-C4A9-4790FCE7EF4A}"/>
                </a:ext>
              </a:extLst>
            </p:cNvPr>
            <p:cNvSpPr/>
            <p:nvPr/>
          </p:nvSpPr>
          <p:spPr>
            <a:xfrm>
              <a:off x="6687757" y="4329238"/>
              <a:ext cx="295819" cy="24422"/>
            </a:xfrm>
            <a:custGeom>
              <a:avLst/>
              <a:gdLst/>
              <a:ahLst/>
              <a:cxnLst/>
              <a:rect l="l" t="t" r="r" b="b"/>
              <a:pathLst>
                <a:path w="11265" h="930" extrusionOk="0">
                  <a:moveTo>
                    <a:pt x="38" y="1"/>
                  </a:moveTo>
                  <a:cubicBezTo>
                    <a:pt x="19" y="1"/>
                    <a:pt x="0" y="20"/>
                    <a:pt x="0" y="49"/>
                  </a:cubicBezTo>
                  <a:lnTo>
                    <a:pt x="0" y="891"/>
                  </a:lnTo>
                  <a:cubicBezTo>
                    <a:pt x="0" y="910"/>
                    <a:pt x="19" y="929"/>
                    <a:pt x="38" y="929"/>
                  </a:cubicBezTo>
                  <a:lnTo>
                    <a:pt x="11226" y="929"/>
                  </a:lnTo>
                  <a:cubicBezTo>
                    <a:pt x="11245" y="929"/>
                    <a:pt x="11264" y="910"/>
                    <a:pt x="11264" y="891"/>
                  </a:cubicBezTo>
                  <a:lnTo>
                    <a:pt x="11264" y="49"/>
                  </a:lnTo>
                  <a:cubicBezTo>
                    <a:pt x="11264" y="20"/>
                    <a:pt x="11245" y="1"/>
                    <a:pt x="11226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028;p64">
              <a:extLst>
                <a:ext uri="{FF2B5EF4-FFF2-40B4-BE49-F238E27FC236}">
                  <a16:creationId xmlns:a16="http://schemas.microsoft.com/office/drawing/2014/main" id="{D8272D24-F1DA-4205-42AC-716E4074B3AD}"/>
                </a:ext>
              </a:extLst>
            </p:cNvPr>
            <p:cNvSpPr/>
            <p:nvPr/>
          </p:nvSpPr>
          <p:spPr>
            <a:xfrm>
              <a:off x="6799073" y="4445097"/>
              <a:ext cx="23398" cy="54306"/>
            </a:xfrm>
            <a:custGeom>
              <a:avLst/>
              <a:gdLst/>
              <a:ahLst/>
              <a:cxnLst/>
              <a:rect l="l" t="t" r="r" b="b"/>
              <a:pathLst>
                <a:path w="891" h="2068" extrusionOk="0">
                  <a:moveTo>
                    <a:pt x="1" y="1"/>
                  </a:moveTo>
                  <a:lnTo>
                    <a:pt x="1" y="2068"/>
                  </a:lnTo>
                  <a:lnTo>
                    <a:pt x="891" y="2068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rgbClr val="819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029;p64">
              <a:extLst>
                <a:ext uri="{FF2B5EF4-FFF2-40B4-BE49-F238E27FC236}">
                  <a16:creationId xmlns:a16="http://schemas.microsoft.com/office/drawing/2014/main" id="{D526F18C-F1A8-DE1D-737B-E86495BE8A86}"/>
                </a:ext>
              </a:extLst>
            </p:cNvPr>
            <p:cNvSpPr/>
            <p:nvPr/>
          </p:nvSpPr>
          <p:spPr>
            <a:xfrm>
              <a:off x="6838778" y="4421988"/>
              <a:ext cx="23398" cy="77414"/>
            </a:xfrm>
            <a:custGeom>
              <a:avLst/>
              <a:gdLst/>
              <a:ahLst/>
              <a:cxnLst/>
              <a:rect l="l" t="t" r="r" b="b"/>
              <a:pathLst>
                <a:path w="891" h="2948" extrusionOk="0">
                  <a:moveTo>
                    <a:pt x="1" y="0"/>
                  </a:moveTo>
                  <a:lnTo>
                    <a:pt x="1" y="2948"/>
                  </a:lnTo>
                  <a:lnTo>
                    <a:pt x="891" y="2948"/>
                  </a:lnTo>
                  <a:lnTo>
                    <a:pt x="89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030;p64">
              <a:extLst>
                <a:ext uri="{FF2B5EF4-FFF2-40B4-BE49-F238E27FC236}">
                  <a16:creationId xmlns:a16="http://schemas.microsoft.com/office/drawing/2014/main" id="{EDE7EB5E-E1E3-31A0-622A-793324FCCA18}"/>
                </a:ext>
              </a:extLst>
            </p:cNvPr>
            <p:cNvSpPr/>
            <p:nvPr/>
          </p:nvSpPr>
          <p:spPr>
            <a:xfrm>
              <a:off x="6877485" y="4435801"/>
              <a:ext cx="23161" cy="63365"/>
            </a:xfrm>
            <a:custGeom>
              <a:avLst/>
              <a:gdLst/>
              <a:ahLst/>
              <a:cxnLst/>
              <a:rect l="l" t="t" r="r" b="b"/>
              <a:pathLst>
                <a:path w="882" h="2413" extrusionOk="0">
                  <a:moveTo>
                    <a:pt x="1" y="1"/>
                  </a:moveTo>
                  <a:lnTo>
                    <a:pt x="1" y="2412"/>
                  </a:lnTo>
                  <a:lnTo>
                    <a:pt x="881" y="2412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031;p64">
              <a:extLst>
                <a:ext uri="{FF2B5EF4-FFF2-40B4-BE49-F238E27FC236}">
                  <a16:creationId xmlns:a16="http://schemas.microsoft.com/office/drawing/2014/main" id="{44F5F16D-B155-770C-1049-B4B1B020CAC9}"/>
                </a:ext>
              </a:extLst>
            </p:cNvPr>
            <p:cNvSpPr/>
            <p:nvPr/>
          </p:nvSpPr>
          <p:spPr>
            <a:xfrm>
              <a:off x="6918214" y="4390319"/>
              <a:ext cx="23398" cy="108848"/>
            </a:xfrm>
            <a:custGeom>
              <a:avLst/>
              <a:gdLst/>
              <a:ahLst/>
              <a:cxnLst/>
              <a:rect l="l" t="t" r="r" b="b"/>
              <a:pathLst>
                <a:path w="891" h="4145" extrusionOk="0">
                  <a:moveTo>
                    <a:pt x="0" y="0"/>
                  </a:moveTo>
                  <a:lnTo>
                    <a:pt x="0" y="4144"/>
                  </a:lnTo>
                  <a:lnTo>
                    <a:pt x="890" y="4144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C7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32;p64">
              <a:extLst>
                <a:ext uri="{FF2B5EF4-FFF2-40B4-BE49-F238E27FC236}">
                  <a16:creationId xmlns:a16="http://schemas.microsoft.com/office/drawing/2014/main" id="{7277F704-0AFF-0EC8-9546-8F64F14A8D0E}"/>
                </a:ext>
              </a:extLst>
            </p:cNvPr>
            <p:cNvSpPr/>
            <p:nvPr/>
          </p:nvSpPr>
          <p:spPr>
            <a:xfrm>
              <a:off x="6720923" y="4382283"/>
              <a:ext cx="44248" cy="11082"/>
            </a:xfrm>
            <a:custGeom>
              <a:avLst/>
              <a:gdLst/>
              <a:ahLst/>
              <a:cxnLst/>
              <a:rect l="l" t="t" r="r" b="b"/>
              <a:pathLst>
                <a:path w="1685" h="422" extrusionOk="0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lnTo>
                    <a:pt x="1398" y="421"/>
                  </a:lnTo>
                  <a:cubicBezTo>
                    <a:pt x="1685" y="421"/>
                    <a:pt x="1685" y="0"/>
                    <a:pt x="13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033;p64">
              <a:extLst>
                <a:ext uri="{FF2B5EF4-FFF2-40B4-BE49-F238E27FC236}">
                  <a16:creationId xmlns:a16="http://schemas.microsoft.com/office/drawing/2014/main" id="{9D9515B6-2A20-5B67-C433-6A543D027201}"/>
                </a:ext>
              </a:extLst>
            </p:cNvPr>
            <p:cNvSpPr/>
            <p:nvPr/>
          </p:nvSpPr>
          <p:spPr>
            <a:xfrm>
              <a:off x="6720923" y="4400875"/>
              <a:ext cx="60345" cy="11082"/>
            </a:xfrm>
            <a:custGeom>
              <a:avLst/>
              <a:gdLst/>
              <a:ahLst/>
              <a:cxnLst/>
              <a:rect l="l" t="t" r="r" b="b"/>
              <a:pathLst>
                <a:path w="2298" h="422" extrusionOk="0">
                  <a:moveTo>
                    <a:pt x="278" y="0"/>
                  </a:moveTo>
                  <a:cubicBezTo>
                    <a:pt x="0" y="0"/>
                    <a:pt x="0" y="422"/>
                    <a:pt x="278" y="422"/>
                  </a:cubicBezTo>
                  <a:lnTo>
                    <a:pt x="2010" y="422"/>
                  </a:lnTo>
                  <a:cubicBezTo>
                    <a:pt x="2297" y="422"/>
                    <a:pt x="2297" y="0"/>
                    <a:pt x="20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034;p64">
              <a:extLst>
                <a:ext uri="{FF2B5EF4-FFF2-40B4-BE49-F238E27FC236}">
                  <a16:creationId xmlns:a16="http://schemas.microsoft.com/office/drawing/2014/main" id="{4C87637B-C19A-EAF6-4092-37CBEFC2FC85}"/>
                </a:ext>
              </a:extLst>
            </p:cNvPr>
            <p:cNvSpPr/>
            <p:nvPr/>
          </p:nvSpPr>
          <p:spPr>
            <a:xfrm>
              <a:off x="6720923" y="4419231"/>
              <a:ext cx="60345" cy="11082"/>
            </a:xfrm>
            <a:custGeom>
              <a:avLst/>
              <a:gdLst/>
              <a:ahLst/>
              <a:cxnLst/>
              <a:rect l="l" t="t" r="r" b="b"/>
              <a:pathLst>
                <a:path w="2298" h="422" extrusionOk="0">
                  <a:moveTo>
                    <a:pt x="278" y="0"/>
                  </a:moveTo>
                  <a:cubicBezTo>
                    <a:pt x="0" y="0"/>
                    <a:pt x="0" y="421"/>
                    <a:pt x="278" y="421"/>
                  </a:cubicBezTo>
                  <a:lnTo>
                    <a:pt x="2010" y="421"/>
                  </a:lnTo>
                  <a:cubicBezTo>
                    <a:pt x="2297" y="421"/>
                    <a:pt x="2297" y="0"/>
                    <a:pt x="20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035;p64">
              <a:extLst>
                <a:ext uri="{FF2B5EF4-FFF2-40B4-BE49-F238E27FC236}">
                  <a16:creationId xmlns:a16="http://schemas.microsoft.com/office/drawing/2014/main" id="{BAC17C62-8199-2860-8E0C-E3FE09DA4260}"/>
                </a:ext>
              </a:extLst>
            </p:cNvPr>
            <p:cNvSpPr/>
            <p:nvPr/>
          </p:nvSpPr>
          <p:spPr>
            <a:xfrm>
              <a:off x="6720923" y="4437560"/>
              <a:ext cx="60345" cy="11082"/>
            </a:xfrm>
            <a:custGeom>
              <a:avLst/>
              <a:gdLst/>
              <a:ahLst/>
              <a:cxnLst/>
              <a:rect l="l" t="t" r="r" b="b"/>
              <a:pathLst>
                <a:path w="2298" h="422" extrusionOk="0">
                  <a:moveTo>
                    <a:pt x="278" y="1"/>
                  </a:moveTo>
                  <a:cubicBezTo>
                    <a:pt x="0" y="1"/>
                    <a:pt x="0" y="422"/>
                    <a:pt x="278" y="422"/>
                  </a:cubicBezTo>
                  <a:lnTo>
                    <a:pt x="2010" y="422"/>
                  </a:lnTo>
                  <a:cubicBezTo>
                    <a:pt x="2297" y="422"/>
                    <a:pt x="2297" y="1"/>
                    <a:pt x="2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036;p64">
              <a:extLst>
                <a:ext uri="{FF2B5EF4-FFF2-40B4-BE49-F238E27FC236}">
                  <a16:creationId xmlns:a16="http://schemas.microsoft.com/office/drawing/2014/main" id="{04786189-7B19-BD60-9FA5-6232B3DF6FD0}"/>
                </a:ext>
              </a:extLst>
            </p:cNvPr>
            <p:cNvSpPr/>
            <p:nvPr/>
          </p:nvSpPr>
          <p:spPr>
            <a:xfrm>
              <a:off x="6639491" y="4461956"/>
              <a:ext cx="134740" cy="134477"/>
            </a:xfrm>
            <a:custGeom>
              <a:avLst/>
              <a:gdLst/>
              <a:ahLst/>
              <a:cxnLst/>
              <a:rect l="l" t="t" r="r" b="b"/>
              <a:pathLst>
                <a:path w="5131" h="5121" extrusionOk="0">
                  <a:moveTo>
                    <a:pt x="2805" y="1570"/>
                  </a:moveTo>
                  <a:lnTo>
                    <a:pt x="2833" y="1579"/>
                  </a:lnTo>
                  <a:lnTo>
                    <a:pt x="2881" y="1579"/>
                  </a:lnTo>
                  <a:lnTo>
                    <a:pt x="2900" y="1589"/>
                  </a:lnTo>
                  <a:lnTo>
                    <a:pt x="2929" y="1598"/>
                  </a:lnTo>
                  <a:lnTo>
                    <a:pt x="2948" y="1608"/>
                  </a:lnTo>
                  <a:lnTo>
                    <a:pt x="2977" y="1617"/>
                  </a:lnTo>
                  <a:lnTo>
                    <a:pt x="2996" y="1627"/>
                  </a:lnTo>
                  <a:lnTo>
                    <a:pt x="3025" y="1637"/>
                  </a:lnTo>
                  <a:lnTo>
                    <a:pt x="3044" y="1646"/>
                  </a:lnTo>
                  <a:lnTo>
                    <a:pt x="3063" y="1656"/>
                  </a:lnTo>
                  <a:lnTo>
                    <a:pt x="3082" y="1675"/>
                  </a:lnTo>
                  <a:lnTo>
                    <a:pt x="3111" y="1684"/>
                  </a:lnTo>
                  <a:lnTo>
                    <a:pt x="3130" y="1694"/>
                  </a:lnTo>
                  <a:lnTo>
                    <a:pt x="3149" y="1704"/>
                  </a:lnTo>
                  <a:lnTo>
                    <a:pt x="3168" y="1723"/>
                  </a:lnTo>
                  <a:lnTo>
                    <a:pt x="3187" y="1732"/>
                  </a:lnTo>
                  <a:lnTo>
                    <a:pt x="3197" y="1742"/>
                  </a:lnTo>
                  <a:lnTo>
                    <a:pt x="3216" y="1761"/>
                  </a:lnTo>
                  <a:lnTo>
                    <a:pt x="3235" y="1771"/>
                  </a:lnTo>
                  <a:lnTo>
                    <a:pt x="3264" y="1790"/>
                  </a:lnTo>
                  <a:lnTo>
                    <a:pt x="3283" y="1809"/>
                  </a:lnTo>
                  <a:lnTo>
                    <a:pt x="3302" y="1838"/>
                  </a:lnTo>
                  <a:lnTo>
                    <a:pt x="3312" y="1847"/>
                  </a:lnTo>
                  <a:lnTo>
                    <a:pt x="3321" y="1857"/>
                  </a:lnTo>
                  <a:lnTo>
                    <a:pt x="3341" y="1866"/>
                  </a:lnTo>
                  <a:lnTo>
                    <a:pt x="3350" y="1885"/>
                  </a:lnTo>
                  <a:lnTo>
                    <a:pt x="3360" y="1895"/>
                  </a:lnTo>
                  <a:lnTo>
                    <a:pt x="3369" y="1904"/>
                  </a:lnTo>
                  <a:lnTo>
                    <a:pt x="3388" y="1924"/>
                  </a:lnTo>
                  <a:lnTo>
                    <a:pt x="3388" y="1933"/>
                  </a:lnTo>
                  <a:lnTo>
                    <a:pt x="3398" y="1943"/>
                  </a:lnTo>
                  <a:lnTo>
                    <a:pt x="3408" y="1962"/>
                  </a:lnTo>
                  <a:lnTo>
                    <a:pt x="3427" y="1991"/>
                  </a:lnTo>
                  <a:lnTo>
                    <a:pt x="3436" y="2010"/>
                  </a:lnTo>
                  <a:lnTo>
                    <a:pt x="3455" y="2029"/>
                  </a:lnTo>
                  <a:lnTo>
                    <a:pt x="3465" y="2048"/>
                  </a:lnTo>
                  <a:lnTo>
                    <a:pt x="3475" y="2067"/>
                  </a:lnTo>
                  <a:lnTo>
                    <a:pt x="3494" y="2096"/>
                  </a:lnTo>
                  <a:lnTo>
                    <a:pt x="3503" y="2115"/>
                  </a:lnTo>
                  <a:lnTo>
                    <a:pt x="3513" y="2134"/>
                  </a:lnTo>
                  <a:lnTo>
                    <a:pt x="3522" y="2163"/>
                  </a:lnTo>
                  <a:lnTo>
                    <a:pt x="3532" y="2182"/>
                  </a:lnTo>
                  <a:lnTo>
                    <a:pt x="3542" y="2211"/>
                  </a:lnTo>
                  <a:lnTo>
                    <a:pt x="3551" y="2230"/>
                  </a:lnTo>
                  <a:lnTo>
                    <a:pt x="3561" y="2259"/>
                  </a:lnTo>
                  <a:lnTo>
                    <a:pt x="3570" y="2278"/>
                  </a:lnTo>
                  <a:lnTo>
                    <a:pt x="3570" y="2306"/>
                  </a:lnTo>
                  <a:lnTo>
                    <a:pt x="3570" y="2326"/>
                  </a:lnTo>
                  <a:lnTo>
                    <a:pt x="3570" y="2354"/>
                  </a:lnTo>
                  <a:lnTo>
                    <a:pt x="3570" y="2364"/>
                  </a:lnTo>
                  <a:lnTo>
                    <a:pt x="3570" y="2373"/>
                  </a:lnTo>
                  <a:lnTo>
                    <a:pt x="3570" y="2402"/>
                  </a:lnTo>
                  <a:lnTo>
                    <a:pt x="3570" y="2412"/>
                  </a:lnTo>
                  <a:lnTo>
                    <a:pt x="3570" y="2431"/>
                  </a:lnTo>
                  <a:lnTo>
                    <a:pt x="3570" y="2469"/>
                  </a:lnTo>
                  <a:lnTo>
                    <a:pt x="3570" y="2479"/>
                  </a:lnTo>
                  <a:lnTo>
                    <a:pt x="3570" y="2507"/>
                  </a:lnTo>
                  <a:cubicBezTo>
                    <a:pt x="3637" y="2507"/>
                    <a:pt x="3637" y="2536"/>
                    <a:pt x="3637" y="2555"/>
                  </a:cubicBezTo>
                  <a:lnTo>
                    <a:pt x="3637" y="2622"/>
                  </a:lnTo>
                  <a:lnTo>
                    <a:pt x="3637" y="2651"/>
                  </a:lnTo>
                  <a:lnTo>
                    <a:pt x="3637" y="2689"/>
                  </a:lnTo>
                  <a:lnTo>
                    <a:pt x="3637" y="2708"/>
                  </a:lnTo>
                  <a:cubicBezTo>
                    <a:pt x="3637" y="2728"/>
                    <a:pt x="3637" y="2747"/>
                    <a:pt x="3628" y="2756"/>
                  </a:cubicBezTo>
                  <a:lnTo>
                    <a:pt x="3628" y="2775"/>
                  </a:lnTo>
                  <a:cubicBezTo>
                    <a:pt x="3628" y="2795"/>
                    <a:pt x="3618" y="2814"/>
                    <a:pt x="3609" y="2833"/>
                  </a:cubicBezTo>
                  <a:lnTo>
                    <a:pt x="3609" y="2842"/>
                  </a:lnTo>
                  <a:cubicBezTo>
                    <a:pt x="3609" y="2862"/>
                    <a:pt x="3599" y="2881"/>
                    <a:pt x="3599" y="2890"/>
                  </a:cubicBezTo>
                  <a:lnTo>
                    <a:pt x="3599" y="2909"/>
                  </a:lnTo>
                  <a:lnTo>
                    <a:pt x="3580" y="2957"/>
                  </a:lnTo>
                  <a:lnTo>
                    <a:pt x="3580" y="2967"/>
                  </a:lnTo>
                  <a:cubicBezTo>
                    <a:pt x="3561" y="3005"/>
                    <a:pt x="3542" y="3043"/>
                    <a:pt x="3522" y="3082"/>
                  </a:cubicBezTo>
                  <a:lnTo>
                    <a:pt x="3522" y="3091"/>
                  </a:lnTo>
                  <a:lnTo>
                    <a:pt x="3494" y="3129"/>
                  </a:lnTo>
                  <a:lnTo>
                    <a:pt x="3494" y="3139"/>
                  </a:lnTo>
                  <a:cubicBezTo>
                    <a:pt x="3455" y="3196"/>
                    <a:pt x="3417" y="3244"/>
                    <a:pt x="3369" y="3292"/>
                  </a:cubicBezTo>
                  <a:cubicBezTo>
                    <a:pt x="3321" y="3340"/>
                    <a:pt x="3274" y="3378"/>
                    <a:pt x="3226" y="3417"/>
                  </a:cubicBezTo>
                  <a:lnTo>
                    <a:pt x="3207" y="3436"/>
                  </a:lnTo>
                  <a:lnTo>
                    <a:pt x="3168" y="3455"/>
                  </a:lnTo>
                  <a:lnTo>
                    <a:pt x="3149" y="3464"/>
                  </a:lnTo>
                  <a:lnTo>
                    <a:pt x="3130" y="3474"/>
                  </a:lnTo>
                  <a:lnTo>
                    <a:pt x="3120" y="3484"/>
                  </a:lnTo>
                  <a:lnTo>
                    <a:pt x="3101" y="3493"/>
                  </a:lnTo>
                  <a:lnTo>
                    <a:pt x="3092" y="3493"/>
                  </a:lnTo>
                  <a:lnTo>
                    <a:pt x="3044" y="3522"/>
                  </a:lnTo>
                  <a:lnTo>
                    <a:pt x="3015" y="3531"/>
                  </a:lnTo>
                  <a:lnTo>
                    <a:pt x="2986" y="3541"/>
                  </a:lnTo>
                  <a:lnTo>
                    <a:pt x="2948" y="3560"/>
                  </a:lnTo>
                  <a:lnTo>
                    <a:pt x="2910" y="3560"/>
                  </a:lnTo>
                  <a:lnTo>
                    <a:pt x="2881" y="3570"/>
                  </a:lnTo>
                  <a:lnTo>
                    <a:pt x="2843" y="3570"/>
                  </a:lnTo>
                  <a:lnTo>
                    <a:pt x="2776" y="3579"/>
                  </a:lnTo>
                  <a:lnTo>
                    <a:pt x="2766" y="3579"/>
                  </a:lnTo>
                  <a:lnTo>
                    <a:pt x="2709" y="3589"/>
                  </a:lnTo>
                  <a:lnTo>
                    <a:pt x="2470" y="3589"/>
                  </a:lnTo>
                  <a:lnTo>
                    <a:pt x="2403" y="3570"/>
                  </a:lnTo>
                  <a:lnTo>
                    <a:pt x="2374" y="3570"/>
                  </a:lnTo>
                  <a:lnTo>
                    <a:pt x="2336" y="3560"/>
                  </a:lnTo>
                  <a:lnTo>
                    <a:pt x="2326" y="3560"/>
                  </a:lnTo>
                  <a:lnTo>
                    <a:pt x="2297" y="3551"/>
                  </a:lnTo>
                  <a:lnTo>
                    <a:pt x="2259" y="3541"/>
                  </a:lnTo>
                  <a:lnTo>
                    <a:pt x="2250" y="3541"/>
                  </a:lnTo>
                  <a:lnTo>
                    <a:pt x="2221" y="3531"/>
                  </a:lnTo>
                  <a:lnTo>
                    <a:pt x="2192" y="3522"/>
                  </a:lnTo>
                  <a:lnTo>
                    <a:pt x="2144" y="3493"/>
                  </a:lnTo>
                  <a:lnTo>
                    <a:pt x="2135" y="3493"/>
                  </a:lnTo>
                  <a:lnTo>
                    <a:pt x="2116" y="3484"/>
                  </a:lnTo>
                  <a:lnTo>
                    <a:pt x="2077" y="3464"/>
                  </a:lnTo>
                  <a:lnTo>
                    <a:pt x="2068" y="3455"/>
                  </a:lnTo>
                  <a:lnTo>
                    <a:pt x="2058" y="3455"/>
                  </a:lnTo>
                  <a:cubicBezTo>
                    <a:pt x="1790" y="3292"/>
                    <a:pt x="1618" y="3015"/>
                    <a:pt x="1580" y="2708"/>
                  </a:cubicBezTo>
                  <a:lnTo>
                    <a:pt x="1580" y="2689"/>
                  </a:lnTo>
                  <a:lnTo>
                    <a:pt x="1580" y="2641"/>
                  </a:lnTo>
                  <a:lnTo>
                    <a:pt x="1580" y="2622"/>
                  </a:lnTo>
                  <a:lnTo>
                    <a:pt x="1580" y="2565"/>
                  </a:lnTo>
                  <a:lnTo>
                    <a:pt x="1580" y="2488"/>
                  </a:lnTo>
                  <a:lnTo>
                    <a:pt x="1580" y="2460"/>
                  </a:lnTo>
                  <a:lnTo>
                    <a:pt x="1580" y="2412"/>
                  </a:lnTo>
                  <a:lnTo>
                    <a:pt x="1580" y="2402"/>
                  </a:lnTo>
                  <a:lnTo>
                    <a:pt x="1580" y="2364"/>
                  </a:lnTo>
                  <a:lnTo>
                    <a:pt x="1580" y="2354"/>
                  </a:lnTo>
                  <a:lnTo>
                    <a:pt x="1580" y="2345"/>
                  </a:lnTo>
                  <a:lnTo>
                    <a:pt x="1589" y="2316"/>
                  </a:lnTo>
                  <a:lnTo>
                    <a:pt x="1589" y="2297"/>
                  </a:lnTo>
                  <a:lnTo>
                    <a:pt x="1589" y="2268"/>
                  </a:lnTo>
                  <a:lnTo>
                    <a:pt x="1599" y="2249"/>
                  </a:lnTo>
                  <a:lnTo>
                    <a:pt x="1608" y="2220"/>
                  </a:lnTo>
                  <a:lnTo>
                    <a:pt x="1618" y="2201"/>
                  </a:lnTo>
                  <a:lnTo>
                    <a:pt x="1628" y="2172"/>
                  </a:lnTo>
                  <a:lnTo>
                    <a:pt x="1637" y="2153"/>
                  </a:lnTo>
                  <a:lnTo>
                    <a:pt x="1647" y="2134"/>
                  </a:lnTo>
                  <a:lnTo>
                    <a:pt x="1656" y="2105"/>
                  </a:lnTo>
                  <a:lnTo>
                    <a:pt x="1666" y="2086"/>
                  </a:lnTo>
                  <a:lnTo>
                    <a:pt x="1675" y="2067"/>
                  </a:lnTo>
                  <a:lnTo>
                    <a:pt x="1695" y="2038"/>
                  </a:lnTo>
                  <a:lnTo>
                    <a:pt x="1704" y="2019"/>
                  </a:lnTo>
                  <a:lnTo>
                    <a:pt x="1714" y="2000"/>
                  </a:lnTo>
                  <a:lnTo>
                    <a:pt x="1733" y="1981"/>
                  </a:lnTo>
                  <a:lnTo>
                    <a:pt x="1742" y="1962"/>
                  </a:lnTo>
                  <a:lnTo>
                    <a:pt x="1762" y="1943"/>
                  </a:lnTo>
                  <a:lnTo>
                    <a:pt x="1771" y="1914"/>
                  </a:lnTo>
                  <a:lnTo>
                    <a:pt x="1790" y="1904"/>
                  </a:lnTo>
                  <a:lnTo>
                    <a:pt x="1809" y="1885"/>
                  </a:lnTo>
                  <a:lnTo>
                    <a:pt x="1819" y="1876"/>
                  </a:lnTo>
                  <a:lnTo>
                    <a:pt x="1838" y="1857"/>
                  </a:lnTo>
                  <a:lnTo>
                    <a:pt x="1838" y="1847"/>
                  </a:lnTo>
                  <a:lnTo>
                    <a:pt x="1848" y="1838"/>
                  </a:lnTo>
                  <a:lnTo>
                    <a:pt x="1886" y="1809"/>
                  </a:lnTo>
                  <a:lnTo>
                    <a:pt x="1915" y="1780"/>
                  </a:lnTo>
                  <a:lnTo>
                    <a:pt x="1924" y="1771"/>
                  </a:lnTo>
                  <a:lnTo>
                    <a:pt x="1953" y="1751"/>
                  </a:lnTo>
                  <a:lnTo>
                    <a:pt x="1972" y="1742"/>
                  </a:lnTo>
                  <a:lnTo>
                    <a:pt x="1991" y="1723"/>
                  </a:lnTo>
                  <a:lnTo>
                    <a:pt x="2010" y="1713"/>
                  </a:lnTo>
                  <a:lnTo>
                    <a:pt x="2029" y="1694"/>
                  </a:lnTo>
                  <a:lnTo>
                    <a:pt x="2049" y="1684"/>
                  </a:lnTo>
                  <a:lnTo>
                    <a:pt x="2068" y="1675"/>
                  </a:lnTo>
                  <a:lnTo>
                    <a:pt x="2087" y="1665"/>
                  </a:lnTo>
                  <a:lnTo>
                    <a:pt x="2106" y="1646"/>
                  </a:lnTo>
                  <a:lnTo>
                    <a:pt x="2135" y="1637"/>
                  </a:lnTo>
                  <a:lnTo>
                    <a:pt x="2154" y="1627"/>
                  </a:lnTo>
                  <a:lnTo>
                    <a:pt x="2173" y="1617"/>
                  </a:lnTo>
                  <a:lnTo>
                    <a:pt x="2202" y="1608"/>
                  </a:lnTo>
                  <a:lnTo>
                    <a:pt x="2221" y="1598"/>
                  </a:lnTo>
                  <a:lnTo>
                    <a:pt x="2250" y="1589"/>
                  </a:lnTo>
                  <a:lnTo>
                    <a:pt x="2269" y="1589"/>
                  </a:lnTo>
                  <a:lnTo>
                    <a:pt x="2297" y="1579"/>
                  </a:lnTo>
                  <a:lnTo>
                    <a:pt x="2317" y="1579"/>
                  </a:lnTo>
                  <a:lnTo>
                    <a:pt x="2345" y="1570"/>
                  </a:lnTo>
                  <a:close/>
                  <a:moveTo>
                    <a:pt x="2058" y="0"/>
                  </a:moveTo>
                  <a:cubicBezTo>
                    <a:pt x="2020" y="0"/>
                    <a:pt x="1982" y="29"/>
                    <a:pt x="1982" y="77"/>
                  </a:cubicBezTo>
                  <a:lnTo>
                    <a:pt x="1982" y="517"/>
                  </a:lnTo>
                  <a:cubicBezTo>
                    <a:pt x="1828" y="565"/>
                    <a:pt x="1675" y="622"/>
                    <a:pt x="1532" y="708"/>
                  </a:cubicBezTo>
                  <a:lnTo>
                    <a:pt x="1216" y="392"/>
                  </a:lnTo>
                  <a:cubicBezTo>
                    <a:pt x="1202" y="373"/>
                    <a:pt x="1182" y="364"/>
                    <a:pt x="1163" y="364"/>
                  </a:cubicBezTo>
                  <a:cubicBezTo>
                    <a:pt x="1144" y="364"/>
                    <a:pt x="1125" y="373"/>
                    <a:pt x="1111" y="392"/>
                  </a:cubicBezTo>
                  <a:lnTo>
                    <a:pt x="393" y="1110"/>
                  </a:lnTo>
                  <a:cubicBezTo>
                    <a:pt x="364" y="1139"/>
                    <a:pt x="364" y="1187"/>
                    <a:pt x="393" y="1215"/>
                  </a:cubicBezTo>
                  <a:lnTo>
                    <a:pt x="709" y="1531"/>
                  </a:lnTo>
                  <a:cubicBezTo>
                    <a:pt x="632" y="1675"/>
                    <a:pt x="565" y="1818"/>
                    <a:pt x="517" y="1981"/>
                  </a:cubicBezTo>
                  <a:lnTo>
                    <a:pt x="77" y="1981"/>
                  </a:lnTo>
                  <a:cubicBezTo>
                    <a:pt x="29" y="1981"/>
                    <a:pt x="1" y="2010"/>
                    <a:pt x="1" y="2058"/>
                  </a:cubicBezTo>
                  <a:lnTo>
                    <a:pt x="1" y="3062"/>
                  </a:lnTo>
                  <a:cubicBezTo>
                    <a:pt x="1" y="3101"/>
                    <a:pt x="29" y="3139"/>
                    <a:pt x="77" y="3139"/>
                  </a:cubicBezTo>
                  <a:lnTo>
                    <a:pt x="517" y="3139"/>
                  </a:lnTo>
                  <a:cubicBezTo>
                    <a:pt x="565" y="3292"/>
                    <a:pt x="632" y="3445"/>
                    <a:pt x="709" y="3589"/>
                  </a:cubicBezTo>
                  <a:lnTo>
                    <a:pt x="393" y="3905"/>
                  </a:lnTo>
                  <a:cubicBezTo>
                    <a:pt x="364" y="3933"/>
                    <a:pt x="364" y="3981"/>
                    <a:pt x="393" y="4010"/>
                  </a:cubicBezTo>
                  <a:lnTo>
                    <a:pt x="1111" y="4728"/>
                  </a:lnTo>
                  <a:cubicBezTo>
                    <a:pt x="1125" y="4742"/>
                    <a:pt x="1144" y="4749"/>
                    <a:pt x="1163" y="4749"/>
                  </a:cubicBezTo>
                  <a:cubicBezTo>
                    <a:pt x="1182" y="4749"/>
                    <a:pt x="1202" y="4742"/>
                    <a:pt x="1216" y="4728"/>
                  </a:cubicBezTo>
                  <a:lnTo>
                    <a:pt x="1532" y="4412"/>
                  </a:lnTo>
                  <a:cubicBezTo>
                    <a:pt x="1675" y="4488"/>
                    <a:pt x="1828" y="4555"/>
                    <a:pt x="1982" y="4594"/>
                  </a:cubicBezTo>
                  <a:lnTo>
                    <a:pt x="1982" y="5044"/>
                  </a:lnTo>
                  <a:cubicBezTo>
                    <a:pt x="1982" y="5082"/>
                    <a:pt x="2020" y="5120"/>
                    <a:pt x="2058" y="5120"/>
                  </a:cubicBezTo>
                  <a:lnTo>
                    <a:pt x="3063" y="5120"/>
                  </a:lnTo>
                  <a:cubicBezTo>
                    <a:pt x="3111" y="5120"/>
                    <a:pt x="3140" y="5082"/>
                    <a:pt x="3140" y="5044"/>
                  </a:cubicBezTo>
                  <a:lnTo>
                    <a:pt x="3140" y="4594"/>
                  </a:lnTo>
                  <a:cubicBezTo>
                    <a:pt x="3302" y="4546"/>
                    <a:pt x="3446" y="4488"/>
                    <a:pt x="3589" y="4402"/>
                  </a:cubicBezTo>
                  <a:lnTo>
                    <a:pt x="3905" y="4718"/>
                  </a:lnTo>
                  <a:cubicBezTo>
                    <a:pt x="3920" y="4733"/>
                    <a:pt x="3941" y="4740"/>
                    <a:pt x="3963" y="4740"/>
                  </a:cubicBezTo>
                  <a:cubicBezTo>
                    <a:pt x="3984" y="4740"/>
                    <a:pt x="4006" y="4733"/>
                    <a:pt x="4020" y="4718"/>
                  </a:cubicBezTo>
                  <a:lnTo>
                    <a:pt x="4738" y="4000"/>
                  </a:lnTo>
                  <a:cubicBezTo>
                    <a:pt x="4767" y="3972"/>
                    <a:pt x="4767" y="3924"/>
                    <a:pt x="4738" y="3895"/>
                  </a:cubicBezTo>
                  <a:lnTo>
                    <a:pt x="4422" y="3579"/>
                  </a:lnTo>
                  <a:cubicBezTo>
                    <a:pt x="4499" y="3436"/>
                    <a:pt x="4556" y="3283"/>
                    <a:pt x="4604" y="3129"/>
                  </a:cubicBezTo>
                  <a:lnTo>
                    <a:pt x="5054" y="3129"/>
                  </a:lnTo>
                  <a:cubicBezTo>
                    <a:pt x="5092" y="3129"/>
                    <a:pt x="5130" y="3101"/>
                    <a:pt x="5130" y="3053"/>
                  </a:cubicBezTo>
                  <a:lnTo>
                    <a:pt x="5130" y="2048"/>
                  </a:lnTo>
                  <a:cubicBezTo>
                    <a:pt x="5121" y="2010"/>
                    <a:pt x="5092" y="1981"/>
                    <a:pt x="5054" y="1981"/>
                  </a:cubicBezTo>
                  <a:lnTo>
                    <a:pt x="4604" y="1981"/>
                  </a:lnTo>
                  <a:cubicBezTo>
                    <a:pt x="4556" y="1818"/>
                    <a:pt x="4499" y="1675"/>
                    <a:pt x="4422" y="1531"/>
                  </a:cubicBezTo>
                  <a:lnTo>
                    <a:pt x="4738" y="1215"/>
                  </a:lnTo>
                  <a:cubicBezTo>
                    <a:pt x="4767" y="1187"/>
                    <a:pt x="4767" y="1139"/>
                    <a:pt x="4738" y="1110"/>
                  </a:cubicBezTo>
                  <a:lnTo>
                    <a:pt x="4020" y="392"/>
                  </a:lnTo>
                  <a:cubicBezTo>
                    <a:pt x="4006" y="373"/>
                    <a:pt x="3984" y="364"/>
                    <a:pt x="3963" y="364"/>
                  </a:cubicBezTo>
                  <a:cubicBezTo>
                    <a:pt x="3941" y="364"/>
                    <a:pt x="3920" y="373"/>
                    <a:pt x="3905" y="392"/>
                  </a:cubicBezTo>
                  <a:lnTo>
                    <a:pt x="3589" y="708"/>
                  </a:lnTo>
                  <a:cubicBezTo>
                    <a:pt x="3446" y="622"/>
                    <a:pt x="3302" y="565"/>
                    <a:pt x="3140" y="517"/>
                  </a:cubicBezTo>
                  <a:lnTo>
                    <a:pt x="3140" y="77"/>
                  </a:lnTo>
                  <a:cubicBezTo>
                    <a:pt x="3140" y="29"/>
                    <a:pt x="3111" y="0"/>
                    <a:pt x="3063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037;p64">
              <a:extLst>
                <a:ext uri="{FF2B5EF4-FFF2-40B4-BE49-F238E27FC236}">
                  <a16:creationId xmlns:a16="http://schemas.microsoft.com/office/drawing/2014/main" id="{32FAB957-2523-ABD7-2ED9-84AAAAE6C930}"/>
                </a:ext>
              </a:extLst>
            </p:cNvPr>
            <p:cNvSpPr/>
            <p:nvPr/>
          </p:nvSpPr>
          <p:spPr>
            <a:xfrm>
              <a:off x="6673918" y="4502396"/>
              <a:ext cx="29936" cy="53807"/>
            </a:xfrm>
            <a:custGeom>
              <a:avLst/>
              <a:gdLst/>
              <a:ahLst/>
              <a:cxnLst/>
              <a:rect l="l" t="t" r="r" b="b"/>
              <a:pathLst>
                <a:path w="1140" h="2049" extrusionOk="0">
                  <a:moveTo>
                    <a:pt x="728" y="1"/>
                  </a:moveTo>
                  <a:lnTo>
                    <a:pt x="699" y="10"/>
                  </a:lnTo>
                  <a:lnTo>
                    <a:pt x="680" y="20"/>
                  </a:lnTo>
                  <a:lnTo>
                    <a:pt x="651" y="30"/>
                  </a:lnTo>
                  <a:lnTo>
                    <a:pt x="623" y="39"/>
                  </a:lnTo>
                  <a:lnTo>
                    <a:pt x="604" y="49"/>
                  </a:lnTo>
                  <a:lnTo>
                    <a:pt x="584" y="58"/>
                  </a:lnTo>
                  <a:lnTo>
                    <a:pt x="556" y="68"/>
                  </a:lnTo>
                  <a:lnTo>
                    <a:pt x="537" y="77"/>
                  </a:lnTo>
                  <a:lnTo>
                    <a:pt x="508" y="87"/>
                  </a:lnTo>
                  <a:lnTo>
                    <a:pt x="489" y="97"/>
                  </a:lnTo>
                  <a:lnTo>
                    <a:pt x="470" y="116"/>
                  </a:lnTo>
                  <a:lnTo>
                    <a:pt x="451" y="125"/>
                  </a:lnTo>
                  <a:lnTo>
                    <a:pt x="431" y="144"/>
                  </a:lnTo>
                  <a:lnTo>
                    <a:pt x="412" y="154"/>
                  </a:lnTo>
                  <a:lnTo>
                    <a:pt x="393" y="164"/>
                  </a:lnTo>
                  <a:lnTo>
                    <a:pt x="374" y="173"/>
                  </a:lnTo>
                  <a:lnTo>
                    <a:pt x="355" y="202"/>
                  </a:lnTo>
                  <a:lnTo>
                    <a:pt x="336" y="211"/>
                  </a:lnTo>
                  <a:lnTo>
                    <a:pt x="307" y="240"/>
                  </a:lnTo>
                  <a:lnTo>
                    <a:pt x="269" y="269"/>
                  </a:lnTo>
                  <a:lnTo>
                    <a:pt x="259" y="278"/>
                  </a:lnTo>
                  <a:lnTo>
                    <a:pt x="240" y="298"/>
                  </a:lnTo>
                  <a:lnTo>
                    <a:pt x="230" y="317"/>
                  </a:lnTo>
                  <a:lnTo>
                    <a:pt x="211" y="336"/>
                  </a:lnTo>
                  <a:lnTo>
                    <a:pt x="202" y="345"/>
                  </a:lnTo>
                  <a:lnTo>
                    <a:pt x="183" y="364"/>
                  </a:lnTo>
                  <a:lnTo>
                    <a:pt x="173" y="384"/>
                  </a:lnTo>
                  <a:lnTo>
                    <a:pt x="154" y="412"/>
                  </a:lnTo>
                  <a:lnTo>
                    <a:pt x="144" y="431"/>
                  </a:lnTo>
                  <a:lnTo>
                    <a:pt x="135" y="451"/>
                  </a:lnTo>
                  <a:lnTo>
                    <a:pt x="116" y="470"/>
                  </a:lnTo>
                  <a:lnTo>
                    <a:pt x="106" y="498"/>
                  </a:lnTo>
                  <a:lnTo>
                    <a:pt x="96" y="518"/>
                  </a:lnTo>
                  <a:lnTo>
                    <a:pt x="77" y="537"/>
                  </a:lnTo>
                  <a:lnTo>
                    <a:pt x="68" y="565"/>
                  </a:lnTo>
                  <a:lnTo>
                    <a:pt x="58" y="585"/>
                  </a:lnTo>
                  <a:lnTo>
                    <a:pt x="49" y="604"/>
                  </a:lnTo>
                  <a:lnTo>
                    <a:pt x="39" y="632"/>
                  </a:lnTo>
                  <a:lnTo>
                    <a:pt x="29" y="652"/>
                  </a:lnTo>
                  <a:lnTo>
                    <a:pt x="29" y="680"/>
                  </a:lnTo>
                  <a:lnTo>
                    <a:pt x="20" y="699"/>
                  </a:lnTo>
                  <a:lnTo>
                    <a:pt x="10" y="728"/>
                  </a:lnTo>
                  <a:lnTo>
                    <a:pt x="10" y="747"/>
                  </a:lnTo>
                  <a:lnTo>
                    <a:pt x="1" y="776"/>
                  </a:lnTo>
                  <a:lnTo>
                    <a:pt x="1" y="786"/>
                  </a:lnTo>
                  <a:lnTo>
                    <a:pt x="1" y="805"/>
                  </a:lnTo>
                  <a:lnTo>
                    <a:pt x="1" y="833"/>
                  </a:lnTo>
                  <a:lnTo>
                    <a:pt x="1" y="853"/>
                  </a:lnTo>
                  <a:lnTo>
                    <a:pt x="1" y="891"/>
                  </a:lnTo>
                  <a:lnTo>
                    <a:pt x="1" y="900"/>
                  </a:lnTo>
                  <a:lnTo>
                    <a:pt x="1" y="929"/>
                  </a:lnTo>
                  <a:lnTo>
                    <a:pt x="1" y="1006"/>
                  </a:lnTo>
                  <a:lnTo>
                    <a:pt x="1" y="1073"/>
                  </a:lnTo>
                  <a:lnTo>
                    <a:pt x="1" y="1082"/>
                  </a:lnTo>
                  <a:lnTo>
                    <a:pt x="1" y="1140"/>
                  </a:lnTo>
                  <a:lnTo>
                    <a:pt x="1" y="1149"/>
                  </a:lnTo>
                  <a:cubicBezTo>
                    <a:pt x="49" y="1465"/>
                    <a:pt x="221" y="1743"/>
                    <a:pt x="489" y="1905"/>
                  </a:cubicBezTo>
                  <a:lnTo>
                    <a:pt x="498" y="1915"/>
                  </a:lnTo>
                  <a:lnTo>
                    <a:pt x="508" y="1915"/>
                  </a:lnTo>
                  <a:lnTo>
                    <a:pt x="517" y="1924"/>
                  </a:lnTo>
                  <a:lnTo>
                    <a:pt x="556" y="1944"/>
                  </a:lnTo>
                  <a:lnTo>
                    <a:pt x="565" y="1953"/>
                  </a:lnTo>
                  <a:lnTo>
                    <a:pt x="575" y="1953"/>
                  </a:lnTo>
                  <a:lnTo>
                    <a:pt x="632" y="1982"/>
                  </a:lnTo>
                  <a:lnTo>
                    <a:pt x="661" y="1991"/>
                  </a:lnTo>
                  <a:lnTo>
                    <a:pt x="690" y="2001"/>
                  </a:lnTo>
                  <a:lnTo>
                    <a:pt x="699" y="2001"/>
                  </a:lnTo>
                  <a:lnTo>
                    <a:pt x="747" y="2020"/>
                  </a:lnTo>
                  <a:lnTo>
                    <a:pt x="776" y="2030"/>
                  </a:lnTo>
                  <a:lnTo>
                    <a:pt x="814" y="2039"/>
                  </a:lnTo>
                  <a:lnTo>
                    <a:pt x="833" y="2039"/>
                  </a:lnTo>
                  <a:lnTo>
                    <a:pt x="900" y="2049"/>
                  </a:lnTo>
                  <a:lnTo>
                    <a:pt x="1140" y="2049"/>
                  </a:lnTo>
                  <a:lnTo>
                    <a:pt x="1073" y="2039"/>
                  </a:lnTo>
                  <a:lnTo>
                    <a:pt x="1044" y="2039"/>
                  </a:lnTo>
                  <a:lnTo>
                    <a:pt x="1006" y="2030"/>
                  </a:lnTo>
                  <a:lnTo>
                    <a:pt x="977" y="2020"/>
                  </a:lnTo>
                  <a:lnTo>
                    <a:pt x="939" y="2001"/>
                  </a:lnTo>
                  <a:lnTo>
                    <a:pt x="929" y="2001"/>
                  </a:lnTo>
                  <a:lnTo>
                    <a:pt x="891" y="1991"/>
                  </a:lnTo>
                  <a:lnTo>
                    <a:pt x="862" y="1982"/>
                  </a:lnTo>
                  <a:lnTo>
                    <a:pt x="814" y="1953"/>
                  </a:lnTo>
                  <a:lnTo>
                    <a:pt x="805" y="1953"/>
                  </a:lnTo>
                  <a:lnTo>
                    <a:pt x="785" y="1944"/>
                  </a:lnTo>
                  <a:lnTo>
                    <a:pt x="757" y="1924"/>
                  </a:lnTo>
                  <a:lnTo>
                    <a:pt x="738" y="1915"/>
                  </a:lnTo>
                  <a:lnTo>
                    <a:pt x="728" y="1905"/>
                  </a:lnTo>
                  <a:cubicBezTo>
                    <a:pt x="460" y="1743"/>
                    <a:pt x="278" y="1465"/>
                    <a:pt x="240" y="1149"/>
                  </a:cubicBezTo>
                  <a:lnTo>
                    <a:pt x="240" y="1140"/>
                  </a:lnTo>
                  <a:lnTo>
                    <a:pt x="240" y="1082"/>
                  </a:lnTo>
                  <a:lnTo>
                    <a:pt x="240" y="1073"/>
                  </a:lnTo>
                  <a:lnTo>
                    <a:pt x="240" y="1006"/>
                  </a:lnTo>
                  <a:lnTo>
                    <a:pt x="240" y="929"/>
                  </a:lnTo>
                  <a:lnTo>
                    <a:pt x="240" y="900"/>
                  </a:lnTo>
                  <a:lnTo>
                    <a:pt x="240" y="891"/>
                  </a:lnTo>
                  <a:lnTo>
                    <a:pt x="240" y="853"/>
                  </a:lnTo>
                  <a:lnTo>
                    <a:pt x="240" y="833"/>
                  </a:lnTo>
                  <a:lnTo>
                    <a:pt x="240" y="805"/>
                  </a:lnTo>
                  <a:lnTo>
                    <a:pt x="240" y="786"/>
                  </a:lnTo>
                  <a:lnTo>
                    <a:pt x="240" y="776"/>
                  </a:lnTo>
                  <a:lnTo>
                    <a:pt x="240" y="747"/>
                  </a:lnTo>
                  <a:lnTo>
                    <a:pt x="240" y="728"/>
                  </a:lnTo>
                  <a:lnTo>
                    <a:pt x="250" y="699"/>
                  </a:lnTo>
                  <a:lnTo>
                    <a:pt x="259" y="680"/>
                  </a:lnTo>
                  <a:lnTo>
                    <a:pt x="269" y="652"/>
                  </a:lnTo>
                  <a:lnTo>
                    <a:pt x="278" y="632"/>
                  </a:lnTo>
                  <a:lnTo>
                    <a:pt x="288" y="604"/>
                  </a:lnTo>
                  <a:lnTo>
                    <a:pt x="297" y="585"/>
                  </a:lnTo>
                  <a:lnTo>
                    <a:pt x="307" y="565"/>
                  </a:lnTo>
                  <a:lnTo>
                    <a:pt x="317" y="537"/>
                  </a:lnTo>
                  <a:lnTo>
                    <a:pt x="326" y="518"/>
                  </a:lnTo>
                  <a:lnTo>
                    <a:pt x="336" y="498"/>
                  </a:lnTo>
                  <a:lnTo>
                    <a:pt x="355" y="470"/>
                  </a:lnTo>
                  <a:lnTo>
                    <a:pt x="364" y="451"/>
                  </a:lnTo>
                  <a:lnTo>
                    <a:pt x="384" y="431"/>
                  </a:lnTo>
                  <a:lnTo>
                    <a:pt x="393" y="412"/>
                  </a:lnTo>
                  <a:lnTo>
                    <a:pt x="412" y="384"/>
                  </a:lnTo>
                  <a:lnTo>
                    <a:pt x="422" y="364"/>
                  </a:lnTo>
                  <a:lnTo>
                    <a:pt x="441" y="345"/>
                  </a:lnTo>
                  <a:lnTo>
                    <a:pt x="451" y="336"/>
                  </a:lnTo>
                  <a:lnTo>
                    <a:pt x="470" y="317"/>
                  </a:lnTo>
                  <a:lnTo>
                    <a:pt x="479" y="298"/>
                  </a:lnTo>
                  <a:lnTo>
                    <a:pt x="498" y="278"/>
                  </a:lnTo>
                  <a:lnTo>
                    <a:pt x="508" y="269"/>
                  </a:lnTo>
                  <a:lnTo>
                    <a:pt x="537" y="240"/>
                  </a:lnTo>
                  <a:lnTo>
                    <a:pt x="575" y="211"/>
                  </a:lnTo>
                  <a:lnTo>
                    <a:pt x="584" y="202"/>
                  </a:lnTo>
                  <a:lnTo>
                    <a:pt x="613" y="173"/>
                  </a:lnTo>
                  <a:lnTo>
                    <a:pt x="623" y="164"/>
                  </a:lnTo>
                  <a:lnTo>
                    <a:pt x="651" y="154"/>
                  </a:lnTo>
                  <a:lnTo>
                    <a:pt x="661" y="144"/>
                  </a:lnTo>
                  <a:lnTo>
                    <a:pt x="690" y="125"/>
                  </a:lnTo>
                  <a:lnTo>
                    <a:pt x="699" y="116"/>
                  </a:lnTo>
                  <a:lnTo>
                    <a:pt x="728" y="97"/>
                  </a:lnTo>
                  <a:lnTo>
                    <a:pt x="747" y="87"/>
                  </a:lnTo>
                  <a:lnTo>
                    <a:pt x="766" y="77"/>
                  </a:lnTo>
                  <a:lnTo>
                    <a:pt x="795" y="68"/>
                  </a:lnTo>
                  <a:lnTo>
                    <a:pt x="814" y="58"/>
                  </a:lnTo>
                  <a:lnTo>
                    <a:pt x="833" y="49"/>
                  </a:lnTo>
                  <a:lnTo>
                    <a:pt x="862" y="39"/>
                  </a:lnTo>
                  <a:lnTo>
                    <a:pt x="881" y="30"/>
                  </a:lnTo>
                  <a:lnTo>
                    <a:pt x="910" y="20"/>
                  </a:lnTo>
                  <a:lnTo>
                    <a:pt x="929" y="10"/>
                  </a:lnTo>
                  <a:lnTo>
                    <a:pt x="958" y="1"/>
                  </a:lnTo>
                  <a:close/>
                </a:path>
              </a:pathLst>
            </a:custGeom>
            <a:solidFill>
              <a:srgbClr val="ACB8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17723;p68">
            <a:extLst>
              <a:ext uri="{FF2B5EF4-FFF2-40B4-BE49-F238E27FC236}">
                <a16:creationId xmlns:a16="http://schemas.microsoft.com/office/drawing/2014/main" id="{45F0B836-BDBD-0251-BE46-A73B3E4AB22A}"/>
              </a:ext>
            </a:extLst>
          </p:cNvPr>
          <p:cNvGrpSpPr/>
          <p:nvPr/>
        </p:nvGrpSpPr>
        <p:grpSpPr>
          <a:xfrm>
            <a:off x="2808392" y="2050972"/>
            <a:ext cx="345304" cy="365857"/>
            <a:chOff x="7045643" y="2907723"/>
            <a:chExt cx="345304" cy="365857"/>
          </a:xfrm>
        </p:grpSpPr>
        <p:sp>
          <p:nvSpPr>
            <p:cNvPr id="49" name="Google Shape;17724;p68">
              <a:extLst>
                <a:ext uri="{FF2B5EF4-FFF2-40B4-BE49-F238E27FC236}">
                  <a16:creationId xmlns:a16="http://schemas.microsoft.com/office/drawing/2014/main" id="{8A2FDFAA-AB67-3D81-3034-ADB6ED95F577}"/>
                </a:ext>
              </a:extLst>
            </p:cNvPr>
            <p:cNvSpPr/>
            <p:nvPr/>
          </p:nvSpPr>
          <p:spPr>
            <a:xfrm>
              <a:off x="7101638" y="2970429"/>
              <a:ext cx="231636" cy="284223"/>
            </a:xfrm>
            <a:custGeom>
              <a:avLst/>
              <a:gdLst/>
              <a:ahLst/>
              <a:cxnLst/>
              <a:rect l="l" t="t" r="r" b="b"/>
              <a:pathLst>
                <a:path w="8836" h="10842" extrusionOk="0">
                  <a:moveTo>
                    <a:pt x="4418" y="1"/>
                  </a:moveTo>
                  <a:cubicBezTo>
                    <a:pt x="2498" y="1"/>
                    <a:pt x="838" y="1329"/>
                    <a:pt x="420" y="3205"/>
                  </a:cubicBezTo>
                  <a:cubicBezTo>
                    <a:pt x="1" y="5082"/>
                    <a:pt x="939" y="6988"/>
                    <a:pt x="2672" y="7810"/>
                  </a:cubicBezTo>
                  <a:cubicBezTo>
                    <a:pt x="3004" y="7969"/>
                    <a:pt x="3220" y="8301"/>
                    <a:pt x="3220" y="8676"/>
                  </a:cubicBezTo>
                  <a:lnTo>
                    <a:pt x="3220" y="10365"/>
                  </a:lnTo>
                  <a:cubicBezTo>
                    <a:pt x="3220" y="10625"/>
                    <a:pt x="3437" y="10842"/>
                    <a:pt x="3696" y="10842"/>
                  </a:cubicBezTo>
                  <a:lnTo>
                    <a:pt x="5140" y="10842"/>
                  </a:lnTo>
                  <a:cubicBezTo>
                    <a:pt x="5414" y="10842"/>
                    <a:pt x="5631" y="10625"/>
                    <a:pt x="5631" y="10365"/>
                  </a:cubicBezTo>
                  <a:lnTo>
                    <a:pt x="5631" y="8676"/>
                  </a:lnTo>
                  <a:cubicBezTo>
                    <a:pt x="5631" y="8301"/>
                    <a:pt x="5833" y="7969"/>
                    <a:pt x="6165" y="7810"/>
                  </a:cubicBezTo>
                  <a:cubicBezTo>
                    <a:pt x="7897" y="6988"/>
                    <a:pt x="8835" y="5082"/>
                    <a:pt x="8417" y="3205"/>
                  </a:cubicBezTo>
                  <a:cubicBezTo>
                    <a:pt x="7998" y="1329"/>
                    <a:pt x="6338" y="1"/>
                    <a:pt x="4418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725;p68">
              <a:extLst>
                <a:ext uri="{FF2B5EF4-FFF2-40B4-BE49-F238E27FC236}">
                  <a16:creationId xmlns:a16="http://schemas.microsoft.com/office/drawing/2014/main" id="{68511EDC-72E5-5E39-BD4E-30D2C244850F}"/>
                </a:ext>
              </a:extLst>
            </p:cNvPr>
            <p:cNvSpPr/>
            <p:nvPr/>
          </p:nvSpPr>
          <p:spPr>
            <a:xfrm>
              <a:off x="7129269" y="2989357"/>
              <a:ext cx="176768" cy="177135"/>
            </a:xfrm>
            <a:custGeom>
              <a:avLst/>
              <a:gdLst/>
              <a:ahLst/>
              <a:cxnLst/>
              <a:rect l="l" t="t" r="r" b="b"/>
              <a:pathLst>
                <a:path w="6743" h="6757" extrusionOk="0">
                  <a:moveTo>
                    <a:pt x="3364" y="1"/>
                  </a:moveTo>
                  <a:cubicBezTo>
                    <a:pt x="1502" y="1"/>
                    <a:pt x="1" y="1516"/>
                    <a:pt x="1" y="3378"/>
                  </a:cubicBezTo>
                  <a:cubicBezTo>
                    <a:pt x="1" y="5241"/>
                    <a:pt x="1502" y="6756"/>
                    <a:pt x="3364" y="6756"/>
                  </a:cubicBezTo>
                  <a:cubicBezTo>
                    <a:pt x="5226" y="6756"/>
                    <a:pt x="6742" y="5241"/>
                    <a:pt x="6742" y="3378"/>
                  </a:cubicBezTo>
                  <a:cubicBezTo>
                    <a:pt x="6742" y="1516"/>
                    <a:pt x="5226" y="1"/>
                    <a:pt x="3364" y="1"/>
                  </a:cubicBezTo>
                  <a:close/>
                </a:path>
              </a:pathLst>
            </a:cu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726;p68">
              <a:extLst>
                <a:ext uri="{FF2B5EF4-FFF2-40B4-BE49-F238E27FC236}">
                  <a16:creationId xmlns:a16="http://schemas.microsoft.com/office/drawing/2014/main" id="{468431ED-FAF5-F61C-C7B3-1662DF0D2099}"/>
                </a:ext>
              </a:extLst>
            </p:cNvPr>
            <p:cNvSpPr/>
            <p:nvPr/>
          </p:nvSpPr>
          <p:spPr>
            <a:xfrm>
              <a:off x="7148196" y="3008284"/>
              <a:ext cx="138913" cy="139280"/>
            </a:xfrm>
            <a:custGeom>
              <a:avLst/>
              <a:gdLst/>
              <a:ahLst/>
              <a:cxnLst/>
              <a:rect l="l" t="t" r="r" b="b"/>
              <a:pathLst>
                <a:path w="5299" h="5313" extrusionOk="0">
                  <a:moveTo>
                    <a:pt x="2642" y="0"/>
                  </a:moveTo>
                  <a:cubicBezTo>
                    <a:pt x="1184" y="0"/>
                    <a:pt x="1" y="1199"/>
                    <a:pt x="1" y="2656"/>
                  </a:cubicBezTo>
                  <a:cubicBezTo>
                    <a:pt x="1" y="4114"/>
                    <a:pt x="1184" y="5313"/>
                    <a:pt x="2642" y="5313"/>
                  </a:cubicBezTo>
                  <a:cubicBezTo>
                    <a:pt x="4115" y="5313"/>
                    <a:pt x="5298" y="4114"/>
                    <a:pt x="5298" y="2656"/>
                  </a:cubicBezTo>
                  <a:cubicBezTo>
                    <a:pt x="5298" y="1199"/>
                    <a:pt x="4115" y="0"/>
                    <a:pt x="2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727;p68">
              <a:extLst>
                <a:ext uri="{FF2B5EF4-FFF2-40B4-BE49-F238E27FC236}">
                  <a16:creationId xmlns:a16="http://schemas.microsoft.com/office/drawing/2014/main" id="{F75609BE-B8CE-7385-855B-C4FAB18B071C}"/>
                </a:ext>
              </a:extLst>
            </p:cNvPr>
            <p:cNvSpPr/>
            <p:nvPr/>
          </p:nvSpPr>
          <p:spPr>
            <a:xfrm>
              <a:off x="7198529" y="3248570"/>
              <a:ext cx="37854" cy="25009"/>
            </a:xfrm>
            <a:custGeom>
              <a:avLst/>
              <a:gdLst/>
              <a:ahLst/>
              <a:cxnLst/>
              <a:rect l="l" t="t" r="r" b="b"/>
              <a:pathLst>
                <a:path w="1444" h="954" extrusionOk="0">
                  <a:moveTo>
                    <a:pt x="0" y="1"/>
                  </a:moveTo>
                  <a:lnTo>
                    <a:pt x="0" y="477"/>
                  </a:lnTo>
                  <a:cubicBezTo>
                    <a:pt x="0" y="737"/>
                    <a:pt x="217" y="954"/>
                    <a:pt x="491" y="954"/>
                  </a:cubicBezTo>
                  <a:lnTo>
                    <a:pt x="968" y="954"/>
                  </a:lnTo>
                  <a:cubicBezTo>
                    <a:pt x="1227" y="954"/>
                    <a:pt x="1444" y="737"/>
                    <a:pt x="1444" y="477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728;p68">
              <a:extLst>
                <a:ext uri="{FF2B5EF4-FFF2-40B4-BE49-F238E27FC236}">
                  <a16:creationId xmlns:a16="http://schemas.microsoft.com/office/drawing/2014/main" id="{7976CAB3-E060-088B-0A20-07D09B9BB51E}"/>
                </a:ext>
              </a:extLst>
            </p:cNvPr>
            <p:cNvSpPr/>
            <p:nvPr/>
          </p:nvSpPr>
          <p:spPr>
            <a:xfrm>
              <a:off x="7342711" y="3071436"/>
              <a:ext cx="48236" cy="12950"/>
            </a:xfrm>
            <a:custGeom>
              <a:avLst/>
              <a:gdLst/>
              <a:ahLst/>
              <a:cxnLst/>
              <a:rect l="l" t="t" r="r" b="b"/>
              <a:pathLst>
                <a:path w="1840" h="494" extrusionOk="0">
                  <a:moveTo>
                    <a:pt x="1528" y="1"/>
                  </a:moveTo>
                  <a:cubicBezTo>
                    <a:pt x="1519" y="1"/>
                    <a:pt x="1511" y="1"/>
                    <a:pt x="1502" y="2"/>
                  </a:cubicBezTo>
                  <a:lnTo>
                    <a:pt x="289" y="2"/>
                  </a:lnTo>
                  <a:cubicBezTo>
                    <a:pt x="0" y="31"/>
                    <a:pt x="0" y="464"/>
                    <a:pt x="289" y="493"/>
                  </a:cubicBezTo>
                  <a:lnTo>
                    <a:pt x="1502" y="493"/>
                  </a:lnTo>
                  <a:cubicBezTo>
                    <a:pt x="1511" y="494"/>
                    <a:pt x="1519" y="494"/>
                    <a:pt x="1528" y="494"/>
                  </a:cubicBezTo>
                  <a:cubicBezTo>
                    <a:pt x="1839" y="494"/>
                    <a:pt x="1839" y="1"/>
                    <a:pt x="1528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729;p68">
              <a:extLst>
                <a:ext uri="{FF2B5EF4-FFF2-40B4-BE49-F238E27FC236}">
                  <a16:creationId xmlns:a16="http://schemas.microsoft.com/office/drawing/2014/main" id="{9A79D87D-2221-128A-391C-0B1B91ED73E8}"/>
                </a:ext>
              </a:extLst>
            </p:cNvPr>
            <p:cNvSpPr/>
            <p:nvPr/>
          </p:nvSpPr>
          <p:spPr>
            <a:xfrm>
              <a:off x="7045643" y="3071436"/>
              <a:ext cx="54658" cy="12950"/>
            </a:xfrm>
            <a:custGeom>
              <a:avLst/>
              <a:gdLst/>
              <a:ahLst/>
              <a:cxnLst/>
              <a:rect l="l" t="t" r="r" b="b"/>
              <a:pathLst>
                <a:path w="2085" h="494" extrusionOk="0">
                  <a:moveTo>
                    <a:pt x="1773" y="1"/>
                  </a:moveTo>
                  <a:cubicBezTo>
                    <a:pt x="1765" y="1"/>
                    <a:pt x="1756" y="1"/>
                    <a:pt x="1747" y="2"/>
                  </a:cubicBezTo>
                  <a:lnTo>
                    <a:pt x="304" y="2"/>
                  </a:lnTo>
                  <a:cubicBezTo>
                    <a:pt x="1" y="31"/>
                    <a:pt x="1" y="464"/>
                    <a:pt x="304" y="493"/>
                  </a:cubicBezTo>
                  <a:lnTo>
                    <a:pt x="1747" y="493"/>
                  </a:lnTo>
                  <a:cubicBezTo>
                    <a:pt x="1756" y="494"/>
                    <a:pt x="1765" y="494"/>
                    <a:pt x="1773" y="494"/>
                  </a:cubicBezTo>
                  <a:cubicBezTo>
                    <a:pt x="2085" y="494"/>
                    <a:pt x="2085" y="1"/>
                    <a:pt x="1773" y="1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730;p68">
              <a:extLst>
                <a:ext uri="{FF2B5EF4-FFF2-40B4-BE49-F238E27FC236}">
                  <a16:creationId xmlns:a16="http://schemas.microsoft.com/office/drawing/2014/main" id="{5B33E16B-FDE3-1769-DE26-DC670B5DE4A8}"/>
                </a:ext>
              </a:extLst>
            </p:cNvPr>
            <p:cNvSpPr/>
            <p:nvPr/>
          </p:nvSpPr>
          <p:spPr>
            <a:xfrm>
              <a:off x="7211400" y="2907723"/>
              <a:ext cx="12505" cy="43831"/>
            </a:xfrm>
            <a:custGeom>
              <a:avLst/>
              <a:gdLst/>
              <a:ahLst/>
              <a:cxnLst/>
              <a:rect l="l" t="t" r="r" b="b"/>
              <a:pathLst>
                <a:path w="477" h="1672" extrusionOk="0">
                  <a:moveTo>
                    <a:pt x="233" y="0"/>
                  </a:moveTo>
                  <a:cubicBezTo>
                    <a:pt x="119" y="0"/>
                    <a:pt x="7" y="76"/>
                    <a:pt x="0" y="228"/>
                  </a:cubicBezTo>
                  <a:lnTo>
                    <a:pt x="0" y="1426"/>
                  </a:lnTo>
                  <a:cubicBezTo>
                    <a:pt x="0" y="1570"/>
                    <a:pt x="101" y="1671"/>
                    <a:pt x="231" y="1671"/>
                  </a:cubicBezTo>
                  <a:cubicBezTo>
                    <a:pt x="361" y="1671"/>
                    <a:pt x="477" y="1570"/>
                    <a:pt x="477" y="1426"/>
                  </a:cubicBezTo>
                  <a:lnTo>
                    <a:pt x="477" y="228"/>
                  </a:lnTo>
                  <a:cubicBezTo>
                    <a:pt x="462" y="76"/>
                    <a:pt x="347" y="0"/>
                    <a:pt x="233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731;p68">
              <a:extLst>
                <a:ext uri="{FF2B5EF4-FFF2-40B4-BE49-F238E27FC236}">
                  <a16:creationId xmlns:a16="http://schemas.microsoft.com/office/drawing/2014/main" id="{4599A543-321E-9F23-1CCC-D2D3ADF55075}"/>
                </a:ext>
              </a:extLst>
            </p:cNvPr>
            <p:cNvSpPr/>
            <p:nvPr/>
          </p:nvSpPr>
          <p:spPr>
            <a:xfrm>
              <a:off x="7204951" y="3014706"/>
              <a:ext cx="25009" cy="107508"/>
            </a:xfrm>
            <a:custGeom>
              <a:avLst/>
              <a:gdLst/>
              <a:ahLst/>
              <a:cxnLst/>
              <a:rect l="l" t="t" r="r" b="b"/>
              <a:pathLst>
                <a:path w="954" h="4101" extrusionOk="0">
                  <a:moveTo>
                    <a:pt x="477" y="1"/>
                  </a:moveTo>
                  <a:cubicBezTo>
                    <a:pt x="217" y="1"/>
                    <a:pt x="1" y="217"/>
                    <a:pt x="15" y="477"/>
                  </a:cubicBezTo>
                  <a:lnTo>
                    <a:pt x="145" y="3783"/>
                  </a:lnTo>
                  <a:cubicBezTo>
                    <a:pt x="160" y="3956"/>
                    <a:pt x="304" y="4100"/>
                    <a:pt x="477" y="4100"/>
                  </a:cubicBezTo>
                  <a:cubicBezTo>
                    <a:pt x="665" y="4100"/>
                    <a:pt x="809" y="3956"/>
                    <a:pt x="809" y="3783"/>
                  </a:cubicBezTo>
                  <a:lnTo>
                    <a:pt x="939" y="477"/>
                  </a:lnTo>
                  <a:cubicBezTo>
                    <a:pt x="954" y="217"/>
                    <a:pt x="737" y="1"/>
                    <a:pt x="477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732;p68">
              <a:extLst>
                <a:ext uri="{FF2B5EF4-FFF2-40B4-BE49-F238E27FC236}">
                  <a16:creationId xmlns:a16="http://schemas.microsoft.com/office/drawing/2014/main" id="{D7C7C701-452E-4502-0F76-0C211DF69E97}"/>
                </a:ext>
              </a:extLst>
            </p:cNvPr>
            <p:cNvSpPr/>
            <p:nvPr/>
          </p:nvSpPr>
          <p:spPr>
            <a:xfrm>
              <a:off x="7207992" y="3134666"/>
              <a:ext cx="18953" cy="18953"/>
            </a:xfrm>
            <a:custGeom>
              <a:avLst/>
              <a:gdLst/>
              <a:ahLst/>
              <a:cxnLst/>
              <a:rect l="l" t="t" r="r" b="b"/>
              <a:pathLst>
                <a:path w="723" h="723" extrusionOk="0">
                  <a:moveTo>
                    <a:pt x="361" y="1"/>
                  </a:moveTo>
                  <a:cubicBezTo>
                    <a:pt x="159" y="1"/>
                    <a:pt x="0" y="160"/>
                    <a:pt x="0" y="362"/>
                  </a:cubicBezTo>
                  <a:cubicBezTo>
                    <a:pt x="0" y="564"/>
                    <a:pt x="159" y="723"/>
                    <a:pt x="361" y="723"/>
                  </a:cubicBezTo>
                  <a:cubicBezTo>
                    <a:pt x="563" y="723"/>
                    <a:pt x="722" y="564"/>
                    <a:pt x="722" y="362"/>
                  </a:cubicBezTo>
                  <a:cubicBezTo>
                    <a:pt x="722" y="160"/>
                    <a:pt x="563" y="1"/>
                    <a:pt x="36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733;p68">
              <a:extLst>
                <a:ext uri="{FF2B5EF4-FFF2-40B4-BE49-F238E27FC236}">
                  <a16:creationId xmlns:a16="http://schemas.microsoft.com/office/drawing/2014/main" id="{8B8AB1D4-AFC5-9DF9-35A3-241A7A1329D2}"/>
                </a:ext>
              </a:extLst>
            </p:cNvPr>
            <p:cNvSpPr/>
            <p:nvPr/>
          </p:nvSpPr>
          <p:spPr>
            <a:xfrm>
              <a:off x="7276099" y="2940754"/>
              <a:ext cx="25088" cy="28574"/>
            </a:xfrm>
            <a:custGeom>
              <a:avLst/>
              <a:gdLst/>
              <a:ahLst/>
              <a:cxnLst/>
              <a:rect l="l" t="t" r="r" b="b"/>
              <a:pathLst>
                <a:path w="957" h="1090" extrusionOk="0">
                  <a:moveTo>
                    <a:pt x="646" y="0"/>
                  </a:moveTo>
                  <a:cubicBezTo>
                    <a:pt x="574" y="0"/>
                    <a:pt x="502" y="32"/>
                    <a:pt x="448" y="108"/>
                  </a:cubicBezTo>
                  <a:lnTo>
                    <a:pt x="87" y="729"/>
                  </a:lnTo>
                  <a:cubicBezTo>
                    <a:pt x="1" y="887"/>
                    <a:pt x="116" y="1090"/>
                    <a:pt x="304" y="1090"/>
                  </a:cubicBezTo>
                  <a:cubicBezTo>
                    <a:pt x="376" y="1090"/>
                    <a:pt x="463" y="1046"/>
                    <a:pt x="506" y="974"/>
                  </a:cubicBezTo>
                  <a:lnTo>
                    <a:pt x="867" y="339"/>
                  </a:lnTo>
                  <a:cubicBezTo>
                    <a:pt x="957" y="159"/>
                    <a:pt x="805" y="0"/>
                    <a:pt x="646" y="0"/>
                  </a:cubicBezTo>
                  <a:close/>
                </a:path>
              </a:pathLst>
            </a:cu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734;p68">
              <a:extLst>
                <a:ext uri="{FF2B5EF4-FFF2-40B4-BE49-F238E27FC236}">
                  <a16:creationId xmlns:a16="http://schemas.microsoft.com/office/drawing/2014/main" id="{41AA1827-77C1-89B0-39DF-D1769CBB0CE5}"/>
                </a:ext>
              </a:extLst>
            </p:cNvPr>
            <p:cNvSpPr/>
            <p:nvPr/>
          </p:nvSpPr>
          <p:spPr>
            <a:xfrm>
              <a:off x="7133804" y="3185812"/>
              <a:ext cx="26372" cy="29859"/>
            </a:xfrm>
            <a:custGeom>
              <a:avLst/>
              <a:gdLst/>
              <a:ahLst/>
              <a:cxnLst/>
              <a:rect l="l" t="t" r="r" b="b"/>
              <a:pathLst>
                <a:path w="1006" h="1139" extrusionOk="0">
                  <a:moveTo>
                    <a:pt x="665" y="1"/>
                  </a:moveTo>
                  <a:cubicBezTo>
                    <a:pt x="587" y="1"/>
                    <a:pt x="509" y="42"/>
                    <a:pt x="463" y="143"/>
                  </a:cubicBezTo>
                  <a:lnTo>
                    <a:pt x="102" y="778"/>
                  </a:lnTo>
                  <a:cubicBezTo>
                    <a:pt x="1" y="937"/>
                    <a:pt x="116" y="1139"/>
                    <a:pt x="304" y="1139"/>
                  </a:cubicBezTo>
                  <a:cubicBezTo>
                    <a:pt x="391" y="1139"/>
                    <a:pt x="463" y="1081"/>
                    <a:pt x="506" y="1009"/>
                  </a:cubicBezTo>
                  <a:lnTo>
                    <a:pt x="867" y="388"/>
                  </a:lnTo>
                  <a:cubicBezTo>
                    <a:pt x="1005" y="191"/>
                    <a:pt x="834" y="1"/>
                    <a:pt x="665" y="1"/>
                  </a:cubicBezTo>
                  <a:close/>
                </a:path>
              </a:pathLst>
            </a:cu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735;p68">
              <a:extLst>
                <a:ext uri="{FF2B5EF4-FFF2-40B4-BE49-F238E27FC236}">
                  <a16:creationId xmlns:a16="http://schemas.microsoft.com/office/drawing/2014/main" id="{ACEA1497-7146-86D2-01E6-8209F18E2022}"/>
                </a:ext>
              </a:extLst>
            </p:cNvPr>
            <p:cNvSpPr/>
            <p:nvPr/>
          </p:nvSpPr>
          <p:spPr>
            <a:xfrm>
              <a:off x="7132886" y="2939758"/>
              <a:ext cx="26320" cy="29571"/>
            </a:xfrm>
            <a:custGeom>
              <a:avLst/>
              <a:gdLst/>
              <a:ahLst/>
              <a:cxnLst/>
              <a:rect l="l" t="t" r="r" b="b"/>
              <a:pathLst>
                <a:path w="1004" h="1128" extrusionOk="0">
                  <a:moveTo>
                    <a:pt x="333" y="0"/>
                  </a:moveTo>
                  <a:cubicBezTo>
                    <a:pt x="167" y="0"/>
                    <a:pt x="1" y="182"/>
                    <a:pt x="137" y="377"/>
                  </a:cubicBezTo>
                  <a:lnTo>
                    <a:pt x="498" y="1012"/>
                  </a:lnTo>
                  <a:cubicBezTo>
                    <a:pt x="527" y="1084"/>
                    <a:pt x="613" y="1128"/>
                    <a:pt x="700" y="1128"/>
                  </a:cubicBezTo>
                  <a:cubicBezTo>
                    <a:pt x="888" y="1128"/>
                    <a:pt x="1003" y="925"/>
                    <a:pt x="902" y="767"/>
                  </a:cubicBezTo>
                  <a:lnTo>
                    <a:pt x="541" y="146"/>
                  </a:lnTo>
                  <a:cubicBezTo>
                    <a:pt x="494" y="43"/>
                    <a:pt x="414" y="0"/>
                    <a:pt x="333" y="0"/>
                  </a:cubicBezTo>
                  <a:close/>
                </a:path>
              </a:pathLst>
            </a:cu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736;p68">
              <a:extLst>
                <a:ext uri="{FF2B5EF4-FFF2-40B4-BE49-F238E27FC236}">
                  <a16:creationId xmlns:a16="http://schemas.microsoft.com/office/drawing/2014/main" id="{B186269C-C83C-0DAF-ED6F-E5CF751A0560}"/>
                </a:ext>
              </a:extLst>
            </p:cNvPr>
            <p:cNvSpPr/>
            <p:nvPr/>
          </p:nvSpPr>
          <p:spPr>
            <a:xfrm>
              <a:off x="7276020" y="3186729"/>
              <a:ext cx="25062" cy="28941"/>
            </a:xfrm>
            <a:custGeom>
              <a:avLst/>
              <a:gdLst/>
              <a:ahLst/>
              <a:cxnLst/>
              <a:rect l="l" t="t" r="r" b="b"/>
              <a:pathLst>
                <a:path w="956" h="1104" extrusionOk="0">
                  <a:moveTo>
                    <a:pt x="313" y="1"/>
                  </a:moveTo>
                  <a:cubicBezTo>
                    <a:pt x="153" y="1"/>
                    <a:pt x="0" y="163"/>
                    <a:pt x="90" y="353"/>
                  </a:cubicBezTo>
                  <a:lnTo>
                    <a:pt x="451" y="974"/>
                  </a:lnTo>
                  <a:cubicBezTo>
                    <a:pt x="493" y="1043"/>
                    <a:pt x="574" y="1099"/>
                    <a:pt x="657" y="1104"/>
                  </a:cubicBezTo>
                  <a:lnTo>
                    <a:pt x="657" y="1104"/>
                  </a:lnTo>
                  <a:cubicBezTo>
                    <a:pt x="842" y="1087"/>
                    <a:pt x="956" y="901"/>
                    <a:pt x="870" y="743"/>
                  </a:cubicBezTo>
                  <a:lnTo>
                    <a:pt x="509" y="108"/>
                  </a:lnTo>
                  <a:cubicBezTo>
                    <a:pt x="456" y="33"/>
                    <a:pt x="384" y="1"/>
                    <a:pt x="313" y="1"/>
                  </a:cubicBezTo>
                  <a:close/>
                  <a:moveTo>
                    <a:pt x="657" y="1104"/>
                  </a:moveTo>
                  <a:cubicBezTo>
                    <a:pt x="656" y="1104"/>
                    <a:pt x="655" y="1104"/>
                    <a:pt x="653" y="1104"/>
                  </a:cubicBezTo>
                  <a:lnTo>
                    <a:pt x="668" y="1104"/>
                  </a:lnTo>
                  <a:cubicBezTo>
                    <a:pt x="664" y="1104"/>
                    <a:pt x="661" y="1104"/>
                    <a:pt x="657" y="1104"/>
                  </a:cubicBezTo>
                  <a:close/>
                </a:path>
              </a:pathLst>
            </a:cu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737;p68">
              <a:extLst>
                <a:ext uri="{FF2B5EF4-FFF2-40B4-BE49-F238E27FC236}">
                  <a16:creationId xmlns:a16="http://schemas.microsoft.com/office/drawing/2014/main" id="{FED65A4C-5BB7-FECA-25EE-5888EB63B1E9}"/>
                </a:ext>
              </a:extLst>
            </p:cNvPr>
            <p:cNvSpPr/>
            <p:nvPr/>
          </p:nvSpPr>
          <p:spPr>
            <a:xfrm>
              <a:off x="7322185" y="3137550"/>
              <a:ext cx="35312" cy="22886"/>
            </a:xfrm>
            <a:custGeom>
              <a:avLst/>
              <a:gdLst/>
              <a:ahLst/>
              <a:cxnLst/>
              <a:rect l="l" t="t" r="r" b="b"/>
              <a:pathLst>
                <a:path w="1347" h="873" extrusionOk="0">
                  <a:moveTo>
                    <a:pt x="365" y="0"/>
                  </a:moveTo>
                  <a:cubicBezTo>
                    <a:pt x="144" y="0"/>
                    <a:pt x="0" y="348"/>
                    <a:pt x="264" y="468"/>
                  </a:cubicBezTo>
                  <a:lnTo>
                    <a:pt x="899" y="829"/>
                  </a:lnTo>
                  <a:cubicBezTo>
                    <a:pt x="928" y="858"/>
                    <a:pt x="971" y="872"/>
                    <a:pt x="1014" y="872"/>
                  </a:cubicBezTo>
                  <a:cubicBezTo>
                    <a:pt x="1260" y="858"/>
                    <a:pt x="1346" y="540"/>
                    <a:pt x="1130" y="410"/>
                  </a:cubicBezTo>
                  <a:lnTo>
                    <a:pt x="509" y="50"/>
                  </a:lnTo>
                  <a:cubicBezTo>
                    <a:pt x="460" y="15"/>
                    <a:pt x="411" y="0"/>
                    <a:pt x="365" y="0"/>
                  </a:cubicBezTo>
                  <a:close/>
                </a:path>
              </a:pathLst>
            </a:cu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738;p68">
              <a:extLst>
                <a:ext uri="{FF2B5EF4-FFF2-40B4-BE49-F238E27FC236}">
                  <a16:creationId xmlns:a16="http://schemas.microsoft.com/office/drawing/2014/main" id="{EECFD03C-7E4F-9093-ECB9-1CFA8D0962CC}"/>
                </a:ext>
              </a:extLst>
            </p:cNvPr>
            <p:cNvSpPr/>
            <p:nvPr/>
          </p:nvSpPr>
          <p:spPr>
            <a:xfrm>
              <a:off x="7077599" y="2995858"/>
              <a:ext cx="33922" cy="21916"/>
            </a:xfrm>
            <a:custGeom>
              <a:avLst/>
              <a:gdLst/>
              <a:ahLst/>
              <a:cxnLst/>
              <a:rect l="l" t="t" r="r" b="b"/>
              <a:pathLst>
                <a:path w="1294" h="836" extrusionOk="0">
                  <a:moveTo>
                    <a:pt x="343" y="0"/>
                  </a:moveTo>
                  <a:cubicBezTo>
                    <a:pt x="129" y="0"/>
                    <a:pt x="0" y="297"/>
                    <a:pt x="211" y="446"/>
                  </a:cubicBezTo>
                  <a:lnTo>
                    <a:pt x="846" y="806"/>
                  </a:lnTo>
                  <a:cubicBezTo>
                    <a:pt x="875" y="835"/>
                    <a:pt x="918" y="835"/>
                    <a:pt x="961" y="835"/>
                  </a:cubicBezTo>
                  <a:cubicBezTo>
                    <a:pt x="1207" y="835"/>
                    <a:pt x="1293" y="518"/>
                    <a:pt x="1077" y="388"/>
                  </a:cubicBezTo>
                  <a:lnTo>
                    <a:pt x="456" y="27"/>
                  </a:lnTo>
                  <a:cubicBezTo>
                    <a:pt x="417" y="8"/>
                    <a:pt x="379" y="0"/>
                    <a:pt x="343" y="0"/>
                  </a:cubicBezTo>
                  <a:close/>
                </a:path>
              </a:pathLst>
            </a:cu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739;p68">
              <a:extLst>
                <a:ext uri="{FF2B5EF4-FFF2-40B4-BE49-F238E27FC236}">
                  <a16:creationId xmlns:a16="http://schemas.microsoft.com/office/drawing/2014/main" id="{814B2DD0-3499-1D3E-685E-CA3AA3CA8FCA}"/>
                </a:ext>
              </a:extLst>
            </p:cNvPr>
            <p:cNvSpPr/>
            <p:nvPr/>
          </p:nvSpPr>
          <p:spPr>
            <a:xfrm>
              <a:off x="7323784" y="2995255"/>
              <a:ext cx="35312" cy="22519"/>
            </a:xfrm>
            <a:custGeom>
              <a:avLst/>
              <a:gdLst/>
              <a:ahLst/>
              <a:cxnLst/>
              <a:rect l="l" t="t" r="r" b="b"/>
              <a:pathLst>
                <a:path w="1347" h="859" extrusionOk="0">
                  <a:moveTo>
                    <a:pt x="981" y="1"/>
                  </a:moveTo>
                  <a:cubicBezTo>
                    <a:pt x="936" y="1"/>
                    <a:pt x="887" y="15"/>
                    <a:pt x="838" y="50"/>
                  </a:cubicBezTo>
                  <a:lnTo>
                    <a:pt x="217" y="411"/>
                  </a:lnTo>
                  <a:cubicBezTo>
                    <a:pt x="1" y="541"/>
                    <a:pt x="87" y="858"/>
                    <a:pt x="333" y="858"/>
                  </a:cubicBezTo>
                  <a:cubicBezTo>
                    <a:pt x="376" y="858"/>
                    <a:pt x="419" y="858"/>
                    <a:pt x="448" y="829"/>
                  </a:cubicBezTo>
                  <a:lnTo>
                    <a:pt x="1083" y="469"/>
                  </a:lnTo>
                  <a:cubicBezTo>
                    <a:pt x="1347" y="349"/>
                    <a:pt x="1203" y="1"/>
                    <a:pt x="981" y="1"/>
                  </a:cubicBezTo>
                  <a:close/>
                </a:path>
              </a:pathLst>
            </a:cu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740;p68">
              <a:extLst>
                <a:ext uri="{FF2B5EF4-FFF2-40B4-BE49-F238E27FC236}">
                  <a16:creationId xmlns:a16="http://schemas.microsoft.com/office/drawing/2014/main" id="{687E65D9-74BB-6BC2-A60A-BDD413D38039}"/>
                </a:ext>
              </a:extLst>
            </p:cNvPr>
            <p:cNvSpPr/>
            <p:nvPr/>
          </p:nvSpPr>
          <p:spPr>
            <a:xfrm>
              <a:off x="7077809" y="3137550"/>
              <a:ext cx="34945" cy="22886"/>
            </a:xfrm>
            <a:custGeom>
              <a:avLst/>
              <a:gdLst/>
              <a:ahLst/>
              <a:cxnLst/>
              <a:rect l="l" t="t" r="r" b="b"/>
              <a:pathLst>
                <a:path w="1333" h="873" extrusionOk="0">
                  <a:moveTo>
                    <a:pt x="967" y="0"/>
                  </a:moveTo>
                  <a:cubicBezTo>
                    <a:pt x="921" y="0"/>
                    <a:pt x="873" y="15"/>
                    <a:pt x="823" y="50"/>
                  </a:cubicBezTo>
                  <a:lnTo>
                    <a:pt x="203" y="410"/>
                  </a:lnTo>
                  <a:cubicBezTo>
                    <a:pt x="1" y="540"/>
                    <a:pt x="73" y="858"/>
                    <a:pt x="318" y="872"/>
                  </a:cubicBezTo>
                  <a:cubicBezTo>
                    <a:pt x="361" y="872"/>
                    <a:pt x="405" y="858"/>
                    <a:pt x="448" y="829"/>
                  </a:cubicBezTo>
                  <a:lnTo>
                    <a:pt x="1069" y="468"/>
                  </a:lnTo>
                  <a:cubicBezTo>
                    <a:pt x="1332" y="348"/>
                    <a:pt x="1188" y="0"/>
                    <a:pt x="967" y="0"/>
                  </a:cubicBezTo>
                  <a:close/>
                </a:path>
              </a:pathLst>
            </a:custGeom>
            <a:solidFill>
              <a:srgbClr val="F8F9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741;p68">
              <a:extLst>
                <a:ext uri="{FF2B5EF4-FFF2-40B4-BE49-F238E27FC236}">
                  <a16:creationId xmlns:a16="http://schemas.microsoft.com/office/drawing/2014/main" id="{E585C1E5-2A49-CCE1-4B4E-7AF10B88E8BB}"/>
                </a:ext>
              </a:extLst>
            </p:cNvPr>
            <p:cNvSpPr/>
            <p:nvPr/>
          </p:nvSpPr>
          <p:spPr>
            <a:xfrm>
              <a:off x="7186050" y="3210742"/>
              <a:ext cx="63204" cy="44303"/>
            </a:xfrm>
            <a:custGeom>
              <a:avLst/>
              <a:gdLst/>
              <a:ahLst/>
              <a:cxnLst/>
              <a:rect l="l" t="t" r="r" b="b"/>
              <a:pathLst>
                <a:path w="2411" h="1690" extrusionOk="0">
                  <a:moveTo>
                    <a:pt x="0" y="0"/>
                  </a:moveTo>
                  <a:lnTo>
                    <a:pt x="0" y="1198"/>
                  </a:lnTo>
                  <a:cubicBezTo>
                    <a:pt x="0" y="1473"/>
                    <a:pt x="217" y="1689"/>
                    <a:pt x="476" y="1689"/>
                  </a:cubicBezTo>
                  <a:lnTo>
                    <a:pt x="1920" y="1689"/>
                  </a:lnTo>
                  <a:cubicBezTo>
                    <a:pt x="2194" y="1689"/>
                    <a:pt x="2411" y="1473"/>
                    <a:pt x="2411" y="1198"/>
                  </a:cubicBezTo>
                  <a:lnTo>
                    <a:pt x="2411" y="0"/>
                  </a:ln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742;p68">
              <a:extLst>
                <a:ext uri="{FF2B5EF4-FFF2-40B4-BE49-F238E27FC236}">
                  <a16:creationId xmlns:a16="http://schemas.microsoft.com/office/drawing/2014/main" id="{458CA672-7189-CD8B-D193-17973D66A4A1}"/>
                </a:ext>
              </a:extLst>
            </p:cNvPr>
            <p:cNvSpPr/>
            <p:nvPr/>
          </p:nvSpPr>
          <p:spPr>
            <a:xfrm>
              <a:off x="7179602" y="3210349"/>
              <a:ext cx="76102" cy="12898"/>
            </a:xfrm>
            <a:custGeom>
              <a:avLst/>
              <a:gdLst/>
              <a:ahLst/>
              <a:cxnLst/>
              <a:rect l="l" t="t" r="r" b="b"/>
              <a:pathLst>
                <a:path w="2903" h="492" extrusionOk="0">
                  <a:moveTo>
                    <a:pt x="246" y="1"/>
                  </a:moveTo>
                  <a:cubicBezTo>
                    <a:pt x="116" y="1"/>
                    <a:pt x="1" y="116"/>
                    <a:pt x="1" y="246"/>
                  </a:cubicBezTo>
                  <a:cubicBezTo>
                    <a:pt x="1" y="376"/>
                    <a:pt x="116" y="492"/>
                    <a:pt x="246" y="492"/>
                  </a:cubicBezTo>
                  <a:lnTo>
                    <a:pt x="2657" y="492"/>
                  </a:lnTo>
                  <a:cubicBezTo>
                    <a:pt x="2787" y="492"/>
                    <a:pt x="2902" y="376"/>
                    <a:pt x="2902" y="246"/>
                  </a:cubicBezTo>
                  <a:cubicBezTo>
                    <a:pt x="2902" y="116"/>
                    <a:pt x="2787" y="1"/>
                    <a:pt x="2657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17937;p68">
            <a:extLst>
              <a:ext uri="{FF2B5EF4-FFF2-40B4-BE49-F238E27FC236}">
                <a16:creationId xmlns:a16="http://schemas.microsoft.com/office/drawing/2014/main" id="{A3CCB450-DCF7-FDB6-7ABC-20D7ADB46B94}"/>
              </a:ext>
            </a:extLst>
          </p:cNvPr>
          <p:cNvGrpSpPr/>
          <p:nvPr/>
        </p:nvGrpSpPr>
        <p:grpSpPr>
          <a:xfrm>
            <a:off x="2382161" y="3207606"/>
            <a:ext cx="375818" cy="313374"/>
            <a:chOff x="2273307" y="3378754"/>
            <a:chExt cx="375818" cy="313374"/>
          </a:xfrm>
        </p:grpSpPr>
        <p:sp>
          <p:nvSpPr>
            <p:cNvPr id="69" name="Google Shape;17938;p68">
              <a:extLst>
                <a:ext uri="{FF2B5EF4-FFF2-40B4-BE49-F238E27FC236}">
                  <a16:creationId xmlns:a16="http://schemas.microsoft.com/office/drawing/2014/main" id="{D92D3F03-B756-08E3-13AB-DD2653FF4B85}"/>
                </a:ext>
              </a:extLst>
            </p:cNvPr>
            <p:cNvSpPr/>
            <p:nvPr/>
          </p:nvSpPr>
          <p:spPr>
            <a:xfrm>
              <a:off x="2448528" y="3429087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0" y="1"/>
                  </a:moveTo>
                  <a:lnTo>
                    <a:pt x="0" y="953"/>
                  </a:lnTo>
                  <a:lnTo>
                    <a:pt x="953" y="9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939;p68">
              <a:extLst>
                <a:ext uri="{FF2B5EF4-FFF2-40B4-BE49-F238E27FC236}">
                  <a16:creationId xmlns:a16="http://schemas.microsoft.com/office/drawing/2014/main" id="{4C728809-AA6B-5531-E1A1-95E33A1790DE}"/>
                </a:ext>
              </a:extLst>
            </p:cNvPr>
            <p:cNvSpPr/>
            <p:nvPr/>
          </p:nvSpPr>
          <p:spPr>
            <a:xfrm>
              <a:off x="2447401" y="3429087"/>
              <a:ext cx="27631" cy="18849"/>
            </a:xfrm>
            <a:custGeom>
              <a:avLst/>
              <a:gdLst/>
              <a:ahLst/>
              <a:cxnLst/>
              <a:rect l="l" t="t" r="r" b="b"/>
              <a:pathLst>
                <a:path w="1054" h="719" extrusionOk="0">
                  <a:moveTo>
                    <a:pt x="43" y="1"/>
                  </a:moveTo>
                  <a:lnTo>
                    <a:pt x="43" y="477"/>
                  </a:lnTo>
                  <a:cubicBezTo>
                    <a:pt x="43" y="520"/>
                    <a:pt x="29" y="578"/>
                    <a:pt x="0" y="621"/>
                  </a:cubicBezTo>
                  <a:cubicBezTo>
                    <a:pt x="166" y="686"/>
                    <a:pt x="343" y="719"/>
                    <a:pt x="522" y="719"/>
                  </a:cubicBezTo>
                  <a:cubicBezTo>
                    <a:pt x="700" y="719"/>
                    <a:pt x="881" y="686"/>
                    <a:pt x="1054" y="621"/>
                  </a:cubicBezTo>
                  <a:cubicBezTo>
                    <a:pt x="1025" y="578"/>
                    <a:pt x="996" y="520"/>
                    <a:pt x="996" y="477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940;p68">
              <a:extLst>
                <a:ext uri="{FF2B5EF4-FFF2-40B4-BE49-F238E27FC236}">
                  <a16:creationId xmlns:a16="http://schemas.microsoft.com/office/drawing/2014/main" id="{C4085F40-658E-C113-4421-9F7D75AAF202}"/>
                </a:ext>
              </a:extLst>
            </p:cNvPr>
            <p:cNvSpPr/>
            <p:nvPr/>
          </p:nvSpPr>
          <p:spPr>
            <a:xfrm>
              <a:off x="2423545" y="3448774"/>
              <a:ext cx="74949" cy="93116"/>
            </a:xfrm>
            <a:custGeom>
              <a:avLst/>
              <a:gdLst/>
              <a:ahLst/>
              <a:cxnLst/>
              <a:rect l="l" t="t" r="r" b="b"/>
              <a:pathLst>
                <a:path w="2859" h="3552" extrusionOk="0">
                  <a:moveTo>
                    <a:pt x="708" y="0"/>
                  </a:moveTo>
                  <a:lnTo>
                    <a:pt x="275" y="217"/>
                  </a:lnTo>
                  <a:cubicBezTo>
                    <a:pt x="102" y="303"/>
                    <a:pt x="1" y="462"/>
                    <a:pt x="1" y="650"/>
                  </a:cubicBezTo>
                  <a:lnTo>
                    <a:pt x="1" y="2036"/>
                  </a:lnTo>
                  <a:cubicBezTo>
                    <a:pt x="1" y="2555"/>
                    <a:pt x="160" y="3060"/>
                    <a:pt x="448" y="3493"/>
                  </a:cubicBezTo>
                  <a:lnTo>
                    <a:pt x="477" y="3551"/>
                  </a:lnTo>
                  <a:lnTo>
                    <a:pt x="2383" y="3551"/>
                  </a:lnTo>
                  <a:lnTo>
                    <a:pt x="2426" y="3493"/>
                  </a:lnTo>
                  <a:cubicBezTo>
                    <a:pt x="2700" y="3060"/>
                    <a:pt x="2859" y="2555"/>
                    <a:pt x="2859" y="2036"/>
                  </a:cubicBezTo>
                  <a:lnTo>
                    <a:pt x="2859" y="650"/>
                  </a:lnTo>
                  <a:cubicBezTo>
                    <a:pt x="2859" y="462"/>
                    <a:pt x="2758" y="303"/>
                    <a:pt x="2599" y="217"/>
                  </a:cubicBezTo>
                  <a:lnTo>
                    <a:pt x="2166" y="0"/>
                  </a:lnTo>
                  <a:cubicBezTo>
                    <a:pt x="2013" y="191"/>
                    <a:pt x="1557" y="202"/>
                    <a:pt x="1452" y="202"/>
                  </a:cubicBezTo>
                  <a:cubicBezTo>
                    <a:pt x="1438" y="202"/>
                    <a:pt x="1430" y="202"/>
                    <a:pt x="1430" y="202"/>
                  </a:cubicBezTo>
                  <a:cubicBezTo>
                    <a:pt x="1430" y="202"/>
                    <a:pt x="1422" y="202"/>
                    <a:pt x="1409" y="202"/>
                  </a:cubicBezTo>
                  <a:cubicBezTo>
                    <a:pt x="1306" y="202"/>
                    <a:pt x="861" y="191"/>
                    <a:pt x="708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941;p68">
              <a:extLst>
                <a:ext uri="{FF2B5EF4-FFF2-40B4-BE49-F238E27FC236}">
                  <a16:creationId xmlns:a16="http://schemas.microsoft.com/office/drawing/2014/main" id="{6C5BE5E6-6DBF-F6E7-1EC2-B8654320473F}"/>
                </a:ext>
              </a:extLst>
            </p:cNvPr>
            <p:cNvSpPr/>
            <p:nvPr/>
          </p:nvSpPr>
          <p:spPr>
            <a:xfrm>
              <a:off x="2436050" y="3541864"/>
              <a:ext cx="50359" cy="106354"/>
            </a:xfrm>
            <a:custGeom>
              <a:avLst/>
              <a:gdLst/>
              <a:ahLst/>
              <a:cxnLst/>
              <a:rect l="l" t="t" r="r" b="b"/>
              <a:pathLst>
                <a:path w="1921" h="4057" extrusionOk="0">
                  <a:moveTo>
                    <a:pt x="0" y="0"/>
                  </a:moveTo>
                  <a:lnTo>
                    <a:pt x="0" y="4057"/>
                  </a:lnTo>
                  <a:lnTo>
                    <a:pt x="1920" y="4057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942;p68">
              <a:extLst>
                <a:ext uri="{FF2B5EF4-FFF2-40B4-BE49-F238E27FC236}">
                  <a16:creationId xmlns:a16="http://schemas.microsoft.com/office/drawing/2014/main" id="{6B16790F-AE8E-C8FD-2B89-BD4754A56844}"/>
                </a:ext>
              </a:extLst>
            </p:cNvPr>
            <p:cNvSpPr/>
            <p:nvPr/>
          </p:nvSpPr>
          <p:spPr>
            <a:xfrm>
              <a:off x="2423545" y="3458972"/>
              <a:ext cx="12531" cy="82918"/>
            </a:xfrm>
            <a:custGeom>
              <a:avLst/>
              <a:gdLst/>
              <a:ahLst/>
              <a:cxnLst/>
              <a:rect l="l" t="t" r="r" b="b"/>
              <a:pathLst>
                <a:path w="478" h="3163" extrusionOk="0">
                  <a:moveTo>
                    <a:pt x="73" y="1"/>
                  </a:moveTo>
                  <a:cubicBezTo>
                    <a:pt x="30" y="73"/>
                    <a:pt x="1" y="174"/>
                    <a:pt x="1" y="261"/>
                  </a:cubicBezTo>
                  <a:lnTo>
                    <a:pt x="1" y="1647"/>
                  </a:lnTo>
                  <a:cubicBezTo>
                    <a:pt x="1" y="2166"/>
                    <a:pt x="160" y="2671"/>
                    <a:pt x="448" y="3104"/>
                  </a:cubicBezTo>
                  <a:lnTo>
                    <a:pt x="477" y="3162"/>
                  </a:lnTo>
                  <a:lnTo>
                    <a:pt x="477" y="549"/>
                  </a:lnTo>
                  <a:cubicBezTo>
                    <a:pt x="477" y="391"/>
                    <a:pt x="405" y="261"/>
                    <a:pt x="289" y="16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943;p68">
              <a:extLst>
                <a:ext uri="{FF2B5EF4-FFF2-40B4-BE49-F238E27FC236}">
                  <a16:creationId xmlns:a16="http://schemas.microsoft.com/office/drawing/2014/main" id="{04EFCDE8-A255-3991-72A0-C28BF781E25B}"/>
                </a:ext>
              </a:extLst>
            </p:cNvPr>
            <p:cNvSpPr/>
            <p:nvPr/>
          </p:nvSpPr>
          <p:spPr>
            <a:xfrm>
              <a:off x="2485989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405" y="1"/>
                  </a:moveTo>
                  <a:lnTo>
                    <a:pt x="188" y="160"/>
                  </a:lnTo>
                  <a:cubicBezTo>
                    <a:pt x="73" y="261"/>
                    <a:pt x="1" y="391"/>
                    <a:pt x="1" y="549"/>
                  </a:cubicBezTo>
                  <a:lnTo>
                    <a:pt x="1" y="3162"/>
                  </a:lnTo>
                  <a:lnTo>
                    <a:pt x="44" y="3104"/>
                  </a:lnTo>
                  <a:cubicBezTo>
                    <a:pt x="318" y="2671"/>
                    <a:pt x="477" y="2166"/>
                    <a:pt x="477" y="1647"/>
                  </a:cubicBezTo>
                  <a:lnTo>
                    <a:pt x="477" y="261"/>
                  </a:lnTo>
                  <a:cubicBezTo>
                    <a:pt x="477" y="174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944;p68">
              <a:extLst>
                <a:ext uri="{FF2B5EF4-FFF2-40B4-BE49-F238E27FC236}">
                  <a16:creationId xmlns:a16="http://schemas.microsoft.com/office/drawing/2014/main" id="{6D7614A8-6B10-E672-927F-BFA37FD2505F}"/>
                </a:ext>
              </a:extLst>
            </p:cNvPr>
            <p:cNvSpPr/>
            <p:nvPr/>
          </p:nvSpPr>
          <p:spPr>
            <a:xfrm>
              <a:off x="2442105" y="3441670"/>
              <a:ext cx="38248" cy="100220"/>
            </a:xfrm>
            <a:custGeom>
              <a:avLst/>
              <a:gdLst/>
              <a:ahLst/>
              <a:cxnLst/>
              <a:rect l="l" t="t" r="r" b="b"/>
              <a:pathLst>
                <a:path w="1459" h="3823" extrusionOk="0">
                  <a:moveTo>
                    <a:pt x="231" y="0"/>
                  </a:moveTo>
                  <a:cubicBezTo>
                    <a:pt x="220" y="0"/>
                    <a:pt x="209" y="4"/>
                    <a:pt x="202" y="11"/>
                  </a:cubicBezTo>
                  <a:lnTo>
                    <a:pt x="0" y="271"/>
                  </a:lnTo>
                  <a:lnTo>
                    <a:pt x="318" y="675"/>
                  </a:lnTo>
                  <a:cubicBezTo>
                    <a:pt x="334" y="700"/>
                    <a:pt x="366" y="716"/>
                    <a:pt x="398" y="716"/>
                  </a:cubicBezTo>
                  <a:cubicBezTo>
                    <a:pt x="421" y="716"/>
                    <a:pt x="444" y="708"/>
                    <a:pt x="462" y="690"/>
                  </a:cubicBezTo>
                  <a:lnTo>
                    <a:pt x="606" y="574"/>
                  </a:lnTo>
                  <a:lnTo>
                    <a:pt x="606" y="3822"/>
                  </a:lnTo>
                  <a:lnTo>
                    <a:pt x="852" y="3822"/>
                  </a:lnTo>
                  <a:lnTo>
                    <a:pt x="852" y="574"/>
                  </a:lnTo>
                  <a:lnTo>
                    <a:pt x="982" y="690"/>
                  </a:lnTo>
                  <a:cubicBezTo>
                    <a:pt x="1000" y="708"/>
                    <a:pt x="1023" y="716"/>
                    <a:pt x="1047" y="716"/>
                  </a:cubicBezTo>
                  <a:cubicBezTo>
                    <a:pt x="1080" y="716"/>
                    <a:pt x="1115" y="700"/>
                    <a:pt x="1140" y="675"/>
                  </a:cubicBezTo>
                  <a:lnTo>
                    <a:pt x="1458" y="271"/>
                  </a:lnTo>
                  <a:lnTo>
                    <a:pt x="1256" y="11"/>
                  </a:lnTo>
                  <a:cubicBezTo>
                    <a:pt x="1249" y="4"/>
                    <a:pt x="1238" y="0"/>
                    <a:pt x="1227" y="0"/>
                  </a:cubicBezTo>
                  <a:cubicBezTo>
                    <a:pt x="1216" y="0"/>
                    <a:pt x="1205" y="4"/>
                    <a:pt x="1198" y="11"/>
                  </a:cubicBezTo>
                  <a:lnTo>
                    <a:pt x="722" y="473"/>
                  </a:lnTo>
                  <a:lnTo>
                    <a:pt x="260" y="11"/>
                  </a:lnTo>
                  <a:cubicBezTo>
                    <a:pt x="253" y="4"/>
                    <a:pt x="242" y="0"/>
                    <a:pt x="231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945;p68">
              <a:extLst>
                <a:ext uri="{FF2B5EF4-FFF2-40B4-BE49-F238E27FC236}">
                  <a16:creationId xmlns:a16="http://schemas.microsoft.com/office/drawing/2014/main" id="{7B630E1E-4763-B6EE-0B3C-72105AB38ECE}"/>
                </a:ext>
              </a:extLst>
            </p:cNvPr>
            <p:cNvSpPr/>
            <p:nvPr/>
          </p:nvSpPr>
          <p:spPr>
            <a:xfrm>
              <a:off x="2457992" y="3554342"/>
              <a:ext cx="6449" cy="93876"/>
            </a:xfrm>
            <a:custGeom>
              <a:avLst/>
              <a:gdLst/>
              <a:ahLst/>
              <a:cxnLst/>
              <a:rect l="l" t="t" r="r" b="b"/>
              <a:pathLst>
                <a:path w="246" h="3581" extrusionOk="0">
                  <a:moveTo>
                    <a:pt x="116" y="1"/>
                  </a:moveTo>
                  <a:cubicBezTo>
                    <a:pt x="58" y="1"/>
                    <a:pt x="0" y="58"/>
                    <a:pt x="0" y="116"/>
                  </a:cubicBezTo>
                  <a:lnTo>
                    <a:pt x="0" y="3581"/>
                  </a:lnTo>
                  <a:lnTo>
                    <a:pt x="246" y="3581"/>
                  </a:lnTo>
                  <a:lnTo>
                    <a:pt x="246" y="131"/>
                  </a:lnTo>
                  <a:cubicBezTo>
                    <a:pt x="246" y="58"/>
                    <a:pt x="188" y="1"/>
                    <a:pt x="116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946;p68">
              <a:extLst>
                <a:ext uri="{FF2B5EF4-FFF2-40B4-BE49-F238E27FC236}">
                  <a16:creationId xmlns:a16="http://schemas.microsoft.com/office/drawing/2014/main" id="{6BB211E0-38AF-DDD4-28CA-DAED09D20A7A}"/>
                </a:ext>
              </a:extLst>
            </p:cNvPr>
            <p:cNvSpPr/>
            <p:nvPr/>
          </p:nvSpPr>
          <p:spPr>
            <a:xfrm>
              <a:off x="2436050" y="3378754"/>
              <a:ext cx="50359" cy="56782"/>
            </a:xfrm>
            <a:custGeom>
              <a:avLst/>
              <a:gdLst/>
              <a:ahLst/>
              <a:cxnLst/>
              <a:rect l="l" t="t" r="r" b="b"/>
              <a:pathLst>
                <a:path w="1921" h="2166" extrusionOk="0">
                  <a:moveTo>
                    <a:pt x="722" y="1"/>
                  </a:moveTo>
                  <a:cubicBezTo>
                    <a:pt x="332" y="1"/>
                    <a:pt x="0" y="333"/>
                    <a:pt x="0" y="722"/>
                  </a:cubicBezTo>
                  <a:lnTo>
                    <a:pt x="0" y="1199"/>
                  </a:lnTo>
                  <a:cubicBezTo>
                    <a:pt x="0" y="1733"/>
                    <a:pt x="433" y="2166"/>
                    <a:pt x="953" y="2166"/>
                  </a:cubicBezTo>
                  <a:cubicBezTo>
                    <a:pt x="1487" y="2166"/>
                    <a:pt x="1920" y="1733"/>
                    <a:pt x="1920" y="1199"/>
                  </a:cubicBezTo>
                  <a:lnTo>
                    <a:pt x="1920" y="722"/>
                  </a:lnTo>
                  <a:cubicBezTo>
                    <a:pt x="1920" y="333"/>
                    <a:pt x="1602" y="1"/>
                    <a:pt x="1198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947;p68">
              <a:extLst>
                <a:ext uri="{FF2B5EF4-FFF2-40B4-BE49-F238E27FC236}">
                  <a16:creationId xmlns:a16="http://schemas.microsoft.com/office/drawing/2014/main" id="{C0D2E445-3944-508E-1D93-160002349892}"/>
                </a:ext>
              </a:extLst>
            </p:cNvPr>
            <p:cNvSpPr/>
            <p:nvPr/>
          </p:nvSpPr>
          <p:spPr>
            <a:xfrm>
              <a:off x="2436050" y="3379147"/>
              <a:ext cx="34447" cy="56441"/>
            </a:xfrm>
            <a:custGeom>
              <a:avLst/>
              <a:gdLst/>
              <a:ahLst/>
              <a:cxnLst/>
              <a:rect l="l" t="t" r="r" b="b"/>
              <a:pathLst>
                <a:path w="1314" h="2153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8"/>
                  </a:lnTo>
                  <a:cubicBezTo>
                    <a:pt x="0" y="1746"/>
                    <a:pt x="442" y="2152"/>
                    <a:pt x="946" y="2152"/>
                  </a:cubicBezTo>
                  <a:cubicBezTo>
                    <a:pt x="1067" y="2152"/>
                    <a:pt x="1191" y="2129"/>
                    <a:pt x="1314" y="2079"/>
                  </a:cubicBezTo>
                  <a:cubicBezTo>
                    <a:pt x="953" y="1934"/>
                    <a:pt x="722" y="1573"/>
                    <a:pt x="722" y="1184"/>
                  </a:cubicBezTo>
                  <a:lnTo>
                    <a:pt x="722" y="707"/>
                  </a:lnTo>
                  <a:cubicBezTo>
                    <a:pt x="722" y="361"/>
                    <a:pt x="967" y="72"/>
                    <a:pt x="131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948;p68">
              <a:extLst>
                <a:ext uri="{FF2B5EF4-FFF2-40B4-BE49-F238E27FC236}">
                  <a16:creationId xmlns:a16="http://schemas.microsoft.com/office/drawing/2014/main" id="{E31E1D90-CB22-D64F-0302-10D93156D6E0}"/>
                </a:ext>
              </a:extLst>
            </p:cNvPr>
            <p:cNvSpPr/>
            <p:nvPr/>
          </p:nvSpPr>
          <p:spPr>
            <a:xfrm>
              <a:off x="2435656" y="3378754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2" y="1"/>
                  </a:moveTo>
                  <a:cubicBezTo>
                    <a:pt x="318" y="1"/>
                    <a:pt x="1" y="333"/>
                    <a:pt x="1" y="722"/>
                  </a:cubicBezTo>
                  <a:lnTo>
                    <a:pt x="15" y="722"/>
                  </a:lnTo>
                  <a:cubicBezTo>
                    <a:pt x="591" y="883"/>
                    <a:pt x="1180" y="969"/>
                    <a:pt x="1781" y="969"/>
                  </a:cubicBezTo>
                  <a:cubicBezTo>
                    <a:pt x="1827" y="969"/>
                    <a:pt x="1874" y="969"/>
                    <a:pt x="1921" y="968"/>
                  </a:cubicBezTo>
                  <a:lnTo>
                    <a:pt x="1921" y="722"/>
                  </a:lnTo>
                  <a:cubicBezTo>
                    <a:pt x="1921" y="333"/>
                    <a:pt x="1603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949;p68">
              <a:extLst>
                <a:ext uri="{FF2B5EF4-FFF2-40B4-BE49-F238E27FC236}">
                  <a16:creationId xmlns:a16="http://schemas.microsoft.com/office/drawing/2014/main" id="{3CAF90BF-C27F-67DF-F430-B583E959FED6}"/>
                </a:ext>
              </a:extLst>
            </p:cNvPr>
            <p:cNvSpPr/>
            <p:nvPr/>
          </p:nvSpPr>
          <p:spPr>
            <a:xfrm>
              <a:off x="2436050" y="3379147"/>
              <a:ext cx="34447" cy="22728"/>
            </a:xfrm>
            <a:custGeom>
              <a:avLst/>
              <a:gdLst/>
              <a:ahLst/>
              <a:cxnLst/>
              <a:rect l="l" t="t" r="r" b="b"/>
              <a:pathLst>
                <a:path w="1314" h="867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cubicBezTo>
                    <a:pt x="231" y="780"/>
                    <a:pt x="476" y="837"/>
                    <a:pt x="722" y="866"/>
                  </a:cubicBezTo>
                  <a:lnTo>
                    <a:pt x="722" y="722"/>
                  </a:lnTo>
                  <a:lnTo>
                    <a:pt x="722" y="707"/>
                  </a:lnTo>
                  <a:cubicBezTo>
                    <a:pt x="722" y="361"/>
                    <a:pt x="967" y="72"/>
                    <a:pt x="1314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950;p68">
              <a:extLst>
                <a:ext uri="{FF2B5EF4-FFF2-40B4-BE49-F238E27FC236}">
                  <a16:creationId xmlns:a16="http://schemas.microsoft.com/office/drawing/2014/main" id="{55DB61ED-5D92-674A-8E89-D138B14F9308}"/>
                </a:ext>
              </a:extLst>
            </p:cNvPr>
            <p:cNvSpPr/>
            <p:nvPr/>
          </p:nvSpPr>
          <p:spPr>
            <a:xfrm>
              <a:off x="2548800" y="3429087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1" y="1"/>
                  </a:moveTo>
                  <a:lnTo>
                    <a:pt x="1" y="953"/>
                  </a:lnTo>
                  <a:lnTo>
                    <a:pt x="954" y="953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951;p68">
              <a:extLst>
                <a:ext uri="{FF2B5EF4-FFF2-40B4-BE49-F238E27FC236}">
                  <a16:creationId xmlns:a16="http://schemas.microsoft.com/office/drawing/2014/main" id="{727D3CF2-1188-F961-8757-FDF9D9141235}"/>
                </a:ext>
              </a:extLst>
            </p:cNvPr>
            <p:cNvSpPr/>
            <p:nvPr/>
          </p:nvSpPr>
          <p:spPr>
            <a:xfrm>
              <a:off x="2547673" y="3429087"/>
              <a:ext cx="27264" cy="18849"/>
            </a:xfrm>
            <a:custGeom>
              <a:avLst/>
              <a:gdLst/>
              <a:ahLst/>
              <a:cxnLst/>
              <a:rect l="l" t="t" r="r" b="b"/>
              <a:pathLst>
                <a:path w="1040" h="719" extrusionOk="0">
                  <a:moveTo>
                    <a:pt x="44" y="1"/>
                  </a:moveTo>
                  <a:lnTo>
                    <a:pt x="44" y="477"/>
                  </a:lnTo>
                  <a:cubicBezTo>
                    <a:pt x="44" y="520"/>
                    <a:pt x="29" y="578"/>
                    <a:pt x="1" y="621"/>
                  </a:cubicBezTo>
                  <a:cubicBezTo>
                    <a:pt x="167" y="686"/>
                    <a:pt x="343" y="719"/>
                    <a:pt x="520" y="719"/>
                  </a:cubicBezTo>
                  <a:cubicBezTo>
                    <a:pt x="697" y="719"/>
                    <a:pt x="874" y="686"/>
                    <a:pt x="1040" y="621"/>
                  </a:cubicBezTo>
                  <a:cubicBezTo>
                    <a:pt x="1011" y="578"/>
                    <a:pt x="997" y="520"/>
                    <a:pt x="997" y="477"/>
                  </a:cubicBezTo>
                  <a:lnTo>
                    <a:pt x="997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952;p68">
              <a:extLst>
                <a:ext uri="{FF2B5EF4-FFF2-40B4-BE49-F238E27FC236}">
                  <a16:creationId xmlns:a16="http://schemas.microsoft.com/office/drawing/2014/main" id="{347BBE2C-559A-6F9D-2FDD-6BE1C0F71E8C}"/>
                </a:ext>
              </a:extLst>
            </p:cNvPr>
            <p:cNvSpPr/>
            <p:nvPr/>
          </p:nvSpPr>
          <p:spPr>
            <a:xfrm>
              <a:off x="2523844" y="3448774"/>
              <a:ext cx="75316" cy="93116"/>
            </a:xfrm>
            <a:custGeom>
              <a:avLst/>
              <a:gdLst/>
              <a:ahLst/>
              <a:cxnLst/>
              <a:rect l="l" t="t" r="r" b="b"/>
              <a:pathLst>
                <a:path w="2873" h="3552" extrusionOk="0">
                  <a:moveTo>
                    <a:pt x="707" y="0"/>
                  </a:moveTo>
                  <a:lnTo>
                    <a:pt x="260" y="217"/>
                  </a:lnTo>
                  <a:cubicBezTo>
                    <a:pt x="101" y="303"/>
                    <a:pt x="0" y="462"/>
                    <a:pt x="0" y="650"/>
                  </a:cubicBezTo>
                  <a:lnTo>
                    <a:pt x="0" y="2036"/>
                  </a:lnTo>
                  <a:cubicBezTo>
                    <a:pt x="0" y="2555"/>
                    <a:pt x="159" y="3060"/>
                    <a:pt x="448" y="3493"/>
                  </a:cubicBezTo>
                  <a:lnTo>
                    <a:pt x="477" y="3551"/>
                  </a:lnTo>
                  <a:lnTo>
                    <a:pt x="2396" y="3551"/>
                  </a:lnTo>
                  <a:lnTo>
                    <a:pt x="2425" y="3493"/>
                  </a:lnTo>
                  <a:cubicBezTo>
                    <a:pt x="2714" y="3060"/>
                    <a:pt x="2873" y="2555"/>
                    <a:pt x="2873" y="2036"/>
                  </a:cubicBezTo>
                  <a:lnTo>
                    <a:pt x="2873" y="650"/>
                  </a:lnTo>
                  <a:cubicBezTo>
                    <a:pt x="2873" y="462"/>
                    <a:pt x="2757" y="303"/>
                    <a:pt x="2599" y="217"/>
                  </a:cubicBezTo>
                  <a:lnTo>
                    <a:pt x="2165" y="0"/>
                  </a:lnTo>
                  <a:cubicBezTo>
                    <a:pt x="2013" y="191"/>
                    <a:pt x="1556" y="202"/>
                    <a:pt x="1451" y="202"/>
                  </a:cubicBezTo>
                  <a:cubicBezTo>
                    <a:pt x="1437" y="202"/>
                    <a:pt x="1429" y="202"/>
                    <a:pt x="1429" y="202"/>
                  </a:cubicBezTo>
                  <a:cubicBezTo>
                    <a:pt x="1429" y="202"/>
                    <a:pt x="1422" y="202"/>
                    <a:pt x="1408" y="202"/>
                  </a:cubicBezTo>
                  <a:cubicBezTo>
                    <a:pt x="1305" y="202"/>
                    <a:pt x="860" y="191"/>
                    <a:pt x="707" y="0"/>
                  </a:cubicBezTo>
                  <a:close/>
                </a:path>
              </a:pathLst>
            </a:custGeom>
            <a:solidFill>
              <a:srgbClr val="ADBD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953;p68">
              <a:extLst>
                <a:ext uri="{FF2B5EF4-FFF2-40B4-BE49-F238E27FC236}">
                  <a16:creationId xmlns:a16="http://schemas.microsoft.com/office/drawing/2014/main" id="{CF9AAD20-104A-622D-F728-FD68353BC516}"/>
                </a:ext>
              </a:extLst>
            </p:cNvPr>
            <p:cNvSpPr/>
            <p:nvPr/>
          </p:nvSpPr>
          <p:spPr>
            <a:xfrm>
              <a:off x="2536322" y="3541864"/>
              <a:ext cx="49992" cy="106354"/>
            </a:xfrm>
            <a:custGeom>
              <a:avLst/>
              <a:gdLst/>
              <a:ahLst/>
              <a:cxnLst/>
              <a:rect l="l" t="t" r="r" b="b"/>
              <a:pathLst>
                <a:path w="1907" h="4057" extrusionOk="0">
                  <a:moveTo>
                    <a:pt x="1" y="0"/>
                  </a:moveTo>
                  <a:lnTo>
                    <a:pt x="1" y="4057"/>
                  </a:lnTo>
                  <a:lnTo>
                    <a:pt x="1906" y="4057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954;p68">
              <a:extLst>
                <a:ext uri="{FF2B5EF4-FFF2-40B4-BE49-F238E27FC236}">
                  <a16:creationId xmlns:a16="http://schemas.microsoft.com/office/drawing/2014/main" id="{800F29F9-FD22-E56E-5508-F7EBC4F9DC3A}"/>
                </a:ext>
              </a:extLst>
            </p:cNvPr>
            <p:cNvSpPr/>
            <p:nvPr/>
          </p:nvSpPr>
          <p:spPr>
            <a:xfrm>
              <a:off x="2523844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72" y="1"/>
                  </a:moveTo>
                  <a:cubicBezTo>
                    <a:pt x="15" y="73"/>
                    <a:pt x="0" y="174"/>
                    <a:pt x="0" y="261"/>
                  </a:cubicBezTo>
                  <a:lnTo>
                    <a:pt x="0" y="1647"/>
                  </a:lnTo>
                  <a:cubicBezTo>
                    <a:pt x="0" y="2166"/>
                    <a:pt x="145" y="2671"/>
                    <a:pt x="433" y="3104"/>
                  </a:cubicBezTo>
                  <a:lnTo>
                    <a:pt x="477" y="3162"/>
                  </a:lnTo>
                  <a:lnTo>
                    <a:pt x="477" y="549"/>
                  </a:lnTo>
                  <a:cubicBezTo>
                    <a:pt x="477" y="391"/>
                    <a:pt x="404" y="261"/>
                    <a:pt x="289" y="160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955;p68">
              <a:extLst>
                <a:ext uri="{FF2B5EF4-FFF2-40B4-BE49-F238E27FC236}">
                  <a16:creationId xmlns:a16="http://schemas.microsoft.com/office/drawing/2014/main" id="{4ABEE390-B11F-A217-B436-87228B102A96}"/>
                </a:ext>
              </a:extLst>
            </p:cNvPr>
            <p:cNvSpPr/>
            <p:nvPr/>
          </p:nvSpPr>
          <p:spPr>
            <a:xfrm>
              <a:off x="2586288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404" y="1"/>
                  </a:moveTo>
                  <a:lnTo>
                    <a:pt x="202" y="160"/>
                  </a:lnTo>
                  <a:cubicBezTo>
                    <a:pt x="72" y="261"/>
                    <a:pt x="0" y="391"/>
                    <a:pt x="0" y="549"/>
                  </a:cubicBezTo>
                  <a:lnTo>
                    <a:pt x="0" y="3162"/>
                  </a:lnTo>
                  <a:lnTo>
                    <a:pt x="43" y="3104"/>
                  </a:lnTo>
                  <a:cubicBezTo>
                    <a:pt x="332" y="2671"/>
                    <a:pt x="476" y="2166"/>
                    <a:pt x="476" y="1647"/>
                  </a:cubicBezTo>
                  <a:lnTo>
                    <a:pt x="476" y="261"/>
                  </a:lnTo>
                  <a:cubicBezTo>
                    <a:pt x="476" y="174"/>
                    <a:pt x="462" y="73"/>
                    <a:pt x="404" y="1"/>
                  </a:cubicBez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956;p68">
              <a:extLst>
                <a:ext uri="{FF2B5EF4-FFF2-40B4-BE49-F238E27FC236}">
                  <a16:creationId xmlns:a16="http://schemas.microsoft.com/office/drawing/2014/main" id="{B81178D3-0C17-7985-A3E0-5A1D4C00872C}"/>
                </a:ext>
              </a:extLst>
            </p:cNvPr>
            <p:cNvSpPr/>
            <p:nvPr/>
          </p:nvSpPr>
          <p:spPr>
            <a:xfrm>
              <a:off x="2542011" y="3441670"/>
              <a:ext cx="38615" cy="100220"/>
            </a:xfrm>
            <a:custGeom>
              <a:avLst/>
              <a:gdLst/>
              <a:ahLst/>
              <a:cxnLst/>
              <a:rect l="l" t="t" r="r" b="b"/>
              <a:pathLst>
                <a:path w="1473" h="3823" extrusionOk="0">
                  <a:moveTo>
                    <a:pt x="245" y="0"/>
                  </a:moveTo>
                  <a:cubicBezTo>
                    <a:pt x="235" y="0"/>
                    <a:pt x="224" y="4"/>
                    <a:pt x="217" y="11"/>
                  </a:cubicBezTo>
                  <a:lnTo>
                    <a:pt x="0" y="271"/>
                  </a:lnTo>
                  <a:lnTo>
                    <a:pt x="332" y="675"/>
                  </a:lnTo>
                  <a:cubicBezTo>
                    <a:pt x="349" y="700"/>
                    <a:pt x="380" y="716"/>
                    <a:pt x="412" y="716"/>
                  </a:cubicBezTo>
                  <a:cubicBezTo>
                    <a:pt x="435" y="716"/>
                    <a:pt x="458" y="708"/>
                    <a:pt x="476" y="690"/>
                  </a:cubicBezTo>
                  <a:lnTo>
                    <a:pt x="621" y="574"/>
                  </a:lnTo>
                  <a:lnTo>
                    <a:pt x="621" y="3822"/>
                  </a:lnTo>
                  <a:lnTo>
                    <a:pt x="852" y="3822"/>
                  </a:lnTo>
                  <a:lnTo>
                    <a:pt x="852" y="574"/>
                  </a:lnTo>
                  <a:lnTo>
                    <a:pt x="996" y="690"/>
                  </a:lnTo>
                  <a:cubicBezTo>
                    <a:pt x="1014" y="708"/>
                    <a:pt x="1037" y="716"/>
                    <a:pt x="1060" y="716"/>
                  </a:cubicBezTo>
                  <a:cubicBezTo>
                    <a:pt x="1092" y="716"/>
                    <a:pt x="1124" y="700"/>
                    <a:pt x="1140" y="675"/>
                  </a:cubicBezTo>
                  <a:lnTo>
                    <a:pt x="1472" y="271"/>
                  </a:lnTo>
                  <a:lnTo>
                    <a:pt x="1270" y="11"/>
                  </a:lnTo>
                  <a:cubicBezTo>
                    <a:pt x="1263" y="4"/>
                    <a:pt x="1252" y="0"/>
                    <a:pt x="1240" y="0"/>
                  </a:cubicBezTo>
                  <a:cubicBezTo>
                    <a:pt x="1227" y="0"/>
                    <a:pt x="1213" y="4"/>
                    <a:pt x="1198" y="11"/>
                  </a:cubicBezTo>
                  <a:lnTo>
                    <a:pt x="736" y="473"/>
                  </a:lnTo>
                  <a:lnTo>
                    <a:pt x="274" y="11"/>
                  </a:lnTo>
                  <a:cubicBezTo>
                    <a:pt x="267" y="4"/>
                    <a:pt x="256" y="0"/>
                    <a:pt x="245" y="0"/>
                  </a:cubicBez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957;p68">
              <a:extLst>
                <a:ext uri="{FF2B5EF4-FFF2-40B4-BE49-F238E27FC236}">
                  <a16:creationId xmlns:a16="http://schemas.microsoft.com/office/drawing/2014/main" id="{993336ED-E134-BE03-55B1-EFE9E7EC3808}"/>
                </a:ext>
              </a:extLst>
            </p:cNvPr>
            <p:cNvSpPr/>
            <p:nvPr/>
          </p:nvSpPr>
          <p:spPr>
            <a:xfrm>
              <a:off x="2558264" y="3554342"/>
              <a:ext cx="6475" cy="93876"/>
            </a:xfrm>
            <a:custGeom>
              <a:avLst/>
              <a:gdLst/>
              <a:ahLst/>
              <a:cxnLst/>
              <a:rect l="l" t="t" r="r" b="b"/>
              <a:pathLst>
                <a:path w="247" h="3581" extrusionOk="0">
                  <a:moveTo>
                    <a:pt x="116" y="1"/>
                  </a:moveTo>
                  <a:cubicBezTo>
                    <a:pt x="59" y="1"/>
                    <a:pt x="1" y="58"/>
                    <a:pt x="1" y="116"/>
                  </a:cubicBezTo>
                  <a:lnTo>
                    <a:pt x="1" y="3581"/>
                  </a:lnTo>
                  <a:lnTo>
                    <a:pt x="232" y="3581"/>
                  </a:lnTo>
                  <a:lnTo>
                    <a:pt x="232" y="131"/>
                  </a:lnTo>
                  <a:cubicBezTo>
                    <a:pt x="246" y="58"/>
                    <a:pt x="188" y="1"/>
                    <a:pt x="116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958;p68">
              <a:extLst>
                <a:ext uri="{FF2B5EF4-FFF2-40B4-BE49-F238E27FC236}">
                  <a16:creationId xmlns:a16="http://schemas.microsoft.com/office/drawing/2014/main" id="{ADEEB6B3-0E82-CC70-1D0E-DF9C1F0BEE0B}"/>
                </a:ext>
              </a:extLst>
            </p:cNvPr>
            <p:cNvSpPr/>
            <p:nvPr/>
          </p:nvSpPr>
          <p:spPr>
            <a:xfrm>
              <a:off x="2536322" y="3378754"/>
              <a:ext cx="50359" cy="56782"/>
            </a:xfrm>
            <a:custGeom>
              <a:avLst/>
              <a:gdLst/>
              <a:ahLst/>
              <a:cxnLst/>
              <a:rect l="l" t="t" r="r" b="b"/>
              <a:pathLst>
                <a:path w="1921" h="2166" extrusionOk="0">
                  <a:moveTo>
                    <a:pt x="722" y="1"/>
                  </a:moveTo>
                  <a:cubicBezTo>
                    <a:pt x="318" y="1"/>
                    <a:pt x="1" y="333"/>
                    <a:pt x="1" y="722"/>
                  </a:cubicBezTo>
                  <a:lnTo>
                    <a:pt x="1" y="1199"/>
                  </a:lnTo>
                  <a:cubicBezTo>
                    <a:pt x="1" y="1733"/>
                    <a:pt x="434" y="2166"/>
                    <a:pt x="953" y="2166"/>
                  </a:cubicBezTo>
                  <a:cubicBezTo>
                    <a:pt x="1487" y="2166"/>
                    <a:pt x="1920" y="1733"/>
                    <a:pt x="1920" y="1199"/>
                  </a:cubicBezTo>
                  <a:lnTo>
                    <a:pt x="1920" y="722"/>
                  </a:lnTo>
                  <a:cubicBezTo>
                    <a:pt x="1920" y="333"/>
                    <a:pt x="1603" y="1"/>
                    <a:pt x="1199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959;p68">
              <a:extLst>
                <a:ext uri="{FF2B5EF4-FFF2-40B4-BE49-F238E27FC236}">
                  <a16:creationId xmlns:a16="http://schemas.microsoft.com/office/drawing/2014/main" id="{62762C29-14EF-8D7A-4121-831FD0ADA845}"/>
                </a:ext>
              </a:extLst>
            </p:cNvPr>
            <p:cNvSpPr/>
            <p:nvPr/>
          </p:nvSpPr>
          <p:spPr>
            <a:xfrm>
              <a:off x="2536008" y="3379147"/>
              <a:ext cx="34787" cy="56441"/>
            </a:xfrm>
            <a:custGeom>
              <a:avLst/>
              <a:gdLst/>
              <a:ahLst/>
              <a:cxnLst/>
              <a:rect l="l" t="t" r="r" b="b"/>
              <a:pathLst>
                <a:path w="1327" h="2153" extrusionOk="0">
                  <a:moveTo>
                    <a:pt x="734" y="0"/>
                  </a:moveTo>
                  <a:cubicBezTo>
                    <a:pt x="330" y="0"/>
                    <a:pt x="13" y="318"/>
                    <a:pt x="13" y="722"/>
                  </a:cubicBezTo>
                  <a:lnTo>
                    <a:pt x="13" y="1198"/>
                  </a:lnTo>
                  <a:cubicBezTo>
                    <a:pt x="1" y="1746"/>
                    <a:pt x="450" y="2152"/>
                    <a:pt x="957" y="2152"/>
                  </a:cubicBezTo>
                  <a:cubicBezTo>
                    <a:pt x="1079" y="2152"/>
                    <a:pt x="1204" y="2129"/>
                    <a:pt x="1326" y="2079"/>
                  </a:cubicBezTo>
                  <a:cubicBezTo>
                    <a:pt x="965" y="1934"/>
                    <a:pt x="720" y="1573"/>
                    <a:pt x="734" y="1184"/>
                  </a:cubicBezTo>
                  <a:lnTo>
                    <a:pt x="734" y="707"/>
                  </a:lnTo>
                  <a:cubicBezTo>
                    <a:pt x="734" y="361"/>
                    <a:pt x="980" y="72"/>
                    <a:pt x="1326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960;p68">
              <a:extLst>
                <a:ext uri="{FF2B5EF4-FFF2-40B4-BE49-F238E27FC236}">
                  <a16:creationId xmlns:a16="http://schemas.microsoft.com/office/drawing/2014/main" id="{3C73F39C-5FD4-4285-9741-0C797F2A4A79}"/>
                </a:ext>
              </a:extLst>
            </p:cNvPr>
            <p:cNvSpPr/>
            <p:nvPr/>
          </p:nvSpPr>
          <p:spPr>
            <a:xfrm>
              <a:off x="2536322" y="3378754"/>
              <a:ext cx="49992" cy="25429"/>
            </a:xfrm>
            <a:custGeom>
              <a:avLst/>
              <a:gdLst/>
              <a:ahLst/>
              <a:cxnLst/>
              <a:rect l="l" t="t" r="r" b="b"/>
              <a:pathLst>
                <a:path w="1907" h="970" extrusionOk="0">
                  <a:moveTo>
                    <a:pt x="722" y="1"/>
                  </a:moveTo>
                  <a:cubicBezTo>
                    <a:pt x="318" y="1"/>
                    <a:pt x="1" y="333"/>
                    <a:pt x="1" y="722"/>
                  </a:cubicBezTo>
                  <a:cubicBezTo>
                    <a:pt x="577" y="883"/>
                    <a:pt x="1178" y="969"/>
                    <a:pt x="1769" y="969"/>
                  </a:cubicBezTo>
                  <a:cubicBezTo>
                    <a:pt x="1815" y="969"/>
                    <a:pt x="1860" y="969"/>
                    <a:pt x="1906" y="968"/>
                  </a:cubicBezTo>
                  <a:lnTo>
                    <a:pt x="1906" y="722"/>
                  </a:lnTo>
                  <a:cubicBezTo>
                    <a:pt x="1906" y="333"/>
                    <a:pt x="1588" y="1"/>
                    <a:pt x="1184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961;p68">
              <a:extLst>
                <a:ext uri="{FF2B5EF4-FFF2-40B4-BE49-F238E27FC236}">
                  <a16:creationId xmlns:a16="http://schemas.microsoft.com/office/drawing/2014/main" id="{997CD9E0-5F64-6752-472B-475F1892A2EE}"/>
                </a:ext>
              </a:extLst>
            </p:cNvPr>
            <p:cNvSpPr/>
            <p:nvPr/>
          </p:nvSpPr>
          <p:spPr>
            <a:xfrm>
              <a:off x="2536322" y="3379147"/>
              <a:ext cx="34473" cy="22728"/>
            </a:xfrm>
            <a:custGeom>
              <a:avLst/>
              <a:gdLst/>
              <a:ahLst/>
              <a:cxnLst/>
              <a:rect l="l" t="t" r="r" b="b"/>
              <a:pathLst>
                <a:path w="1315" h="867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cubicBezTo>
                    <a:pt x="231" y="780"/>
                    <a:pt x="477" y="837"/>
                    <a:pt x="722" y="866"/>
                  </a:cubicBezTo>
                  <a:lnTo>
                    <a:pt x="722" y="707"/>
                  </a:lnTo>
                  <a:cubicBezTo>
                    <a:pt x="722" y="361"/>
                    <a:pt x="968" y="72"/>
                    <a:pt x="1314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962;p68">
              <a:extLst>
                <a:ext uri="{FF2B5EF4-FFF2-40B4-BE49-F238E27FC236}">
                  <a16:creationId xmlns:a16="http://schemas.microsoft.com/office/drawing/2014/main" id="{1EAAD4DE-D0FF-39E2-661C-CD3434C437D9}"/>
                </a:ext>
              </a:extLst>
            </p:cNvPr>
            <p:cNvSpPr/>
            <p:nvPr/>
          </p:nvSpPr>
          <p:spPr>
            <a:xfrm>
              <a:off x="2348623" y="3429087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1" y="1"/>
                  </a:moveTo>
                  <a:lnTo>
                    <a:pt x="1" y="953"/>
                  </a:lnTo>
                  <a:lnTo>
                    <a:pt x="953" y="953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963;p68">
              <a:extLst>
                <a:ext uri="{FF2B5EF4-FFF2-40B4-BE49-F238E27FC236}">
                  <a16:creationId xmlns:a16="http://schemas.microsoft.com/office/drawing/2014/main" id="{3F0683F5-DA71-3174-3D5B-AAB049F29206}"/>
                </a:ext>
              </a:extLst>
            </p:cNvPr>
            <p:cNvSpPr/>
            <p:nvPr/>
          </p:nvSpPr>
          <p:spPr>
            <a:xfrm>
              <a:off x="2347102" y="3429087"/>
              <a:ext cx="27657" cy="18849"/>
            </a:xfrm>
            <a:custGeom>
              <a:avLst/>
              <a:gdLst/>
              <a:ahLst/>
              <a:cxnLst/>
              <a:rect l="l" t="t" r="r" b="b"/>
              <a:pathLst>
                <a:path w="1055" h="719" extrusionOk="0">
                  <a:moveTo>
                    <a:pt x="59" y="1"/>
                  </a:moveTo>
                  <a:lnTo>
                    <a:pt x="59" y="477"/>
                  </a:lnTo>
                  <a:cubicBezTo>
                    <a:pt x="44" y="520"/>
                    <a:pt x="30" y="578"/>
                    <a:pt x="1" y="621"/>
                  </a:cubicBezTo>
                  <a:cubicBezTo>
                    <a:pt x="174" y="686"/>
                    <a:pt x="354" y="719"/>
                    <a:pt x="533" y="719"/>
                  </a:cubicBezTo>
                  <a:cubicBezTo>
                    <a:pt x="712" y="719"/>
                    <a:pt x="889" y="686"/>
                    <a:pt x="1055" y="621"/>
                  </a:cubicBezTo>
                  <a:cubicBezTo>
                    <a:pt x="1026" y="578"/>
                    <a:pt x="1011" y="520"/>
                    <a:pt x="1011" y="477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964;p68">
              <a:extLst>
                <a:ext uri="{FF2B5EF4-FFF2-40B4-BE49-F238E27FC236}">
                  <a16:creationId xmlns:a16="http://schemas.microsoft.com/office/drawing/2014/main" id="{CED54CBE-FFE2-5A3F-29E2-A5DE21BF8CC2}"/>
                </a:ext>
              </a:extLst>
            </p:cNvPr>
            <p:cNvSpPr/>
            <p:nvPr/>
          </p:nvSpPr>
          <p:spPr>
            <a:xfrm>
              <a:off x="2323273" y="3448774"/>
              <a:ext cx="75342" cy="93116"/>
            </a:xfrm>
            <a:custGeom>
              <a:avLst/>
              <a:gdLst/>
              <a:ahLst/>
              <a:cxnLst/>
              <a:rect l="l" t="t" r="r" b="b"/>
              <a:pathLst>
                <a:path w="2874" h="3552" extrusionOk="0">
                  <a:moveTo>
                    <a:pt x="708" y="0"/>
                  </a:moveTo>
                  <a:lnTo>
                    <a:pt x="275" y="217"/>
                  </a:lnTo>
                  <a:cubicBezTo>
                    <a:pt x="116" y="303"/>
                    <a:pt x="0" y="462"/>
                    <a:pt x="15" y="650"/>
                  </a:cubicBezTo>
                  <a:lnTo>
                    <a:pt x="15" y="2036"/>
                  </a:lnTo>
                  <a:cubicBezTo>
                    <a:pt x="15" y="2555"/>
                    <a:pt x="159" y="3060"/>
                    <a:pt x="448" y="3493"/>
                  </a:cubicBezTo>
                  <a:lnTo>
                    <a:pt x="491" y="3551"/>
                  </a:lnTo>
                  <a:lnTo>
                    <a:pt x="2397" y="3551"/>
                  </a:lnTo>
                  <a:lnTo>
                    <a:pt x="2426" y="3493"/>
                  </a:lnTo>
                  <a:cubicBezTo>
                    <a:pt x="2714" y="3060"/>
                    <a:pt x="2873" y="2555"/>
                    <a:pt x="2873" y="2036"/>
                  </a:cubicBezTo>
                  <a:lnTo>
                    <a:pt x="2873" y="650"/>
                  </a:lnTo>
                  <a:cubicBezTo>
                    <a:pt x="2873" y="462"/>
                    <a:pt x="2758" y="303"/>
                    <a:pt x="2599" y="217"/>
                  </a:cubicBezTo>
                  <a:lnTo>
                    <a:pt x="2166" y="0"/>
                  </a:lnTo>
                  <a:cubicBezTo>
                    <a:pt x="2013" y="191"/>
                    <a:pt x="1568" y="202"/>
                    <a:pt x="1465" y="202"/>
                  </a:cubicBezTo>
                  <a:cubicBezTo>
                    <a:pt x="1451" y="202"/>
                    <a:pt x="1444" y="202"/>
                    <a:pt x="1444" y="202"/>
                  </a:cubicBezTo>
                  <a:cubicBezTo>
                    <a:pt x="1444" y="202"/>
                    <a:pt x="1436" y="202"/>
                    <a:pt x="1422" y="202"/>
                  </a:cubicBezTo>
                  <a:cubicBezTo>
                    <a:pt x="1317" y="202"/>
                    <a:pt x="861" y="191"/>
                    <a:pt x="708" y="0"/>
                  </a:cubicBezTo>
                  <a:close/>
                </a:path>
              </a:pathLst>
            </a:custGeom>
            <a:solidFill>
              <a:srgbClr val="EFF1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965;p68">
              <a:extLst>
                <a:ext uri="{FF2B5EF4-FFF2-40B4-BE49-F238E27FC236}">
                  <a16:creationId xmlns:a16="http://schemas.microsoft.com/office/drawing/2014/main" id="{93637FE4-E3F0-5BB0-B517-76D6106AA17A}"/>
                </a:ext>
              </a:extLst>
            </p:cNvPr>
            <p:cNvSpPr/>
            <p:nvPr/>
          </p:nvSpPr>
          <p:spPr>
            <a:xfrm>
              <a:off x="2335751" y="3541864"/>
              <a:ext cx="50359" cy="106354"/>
            </a:xfrm>
            <a:custGeom>
              <a:avLst/>
              <a:gdLst/>
              <a:ahLst/>
              <a:cxnLst/>
              <a:rect l="l" t="t" r="r" b="b"/>
              <a:pathLst>
                <a:path w="1921" h="4057" extrusionOk="0">
                  <a:moveTo>
                    <a:pt x="1" y="0"/>
                  </a:moveTo>
                  <a:lnTo>
                    <a:pt x="1" y="4057"/>
                  </a:lnTo>
                  <a:lnTo>
                    <a:pt x="1921" y="4057"/>
                  </a:lnTo>
                  <a:lnTo>
                    <a:pt x="1921" y="0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966;p68">
              <a:extLst>
                <a:ext uri="{FF2B5EF4-FFF2-40B4-BE49-F238E27FC236}">
                  <a16:creationId xmlns:a16="http://schemas.microsoft.com/office/drawing/2014/main" id="{E3973A14-B48C-0FFA-4D4E-C1A65877DAF2}"/>
                </a:ext>
              </a:extLst>
            </p:cNvPr>
            <p:cNvSpPr/>
            <p:nvPr/>
          </p:nvSpPr>
          <p:spPr>
            <a:xfrm>
              <a:off x="2323273" y="3458972"/>
              <a:ext cx="12505" cy="82918"/>
            </a:xfrm>
            <a:custGeom>
              <a:avLst/>
              <a:gdLst/>
              <a:ahLst/>
              <a:cxnLst/>
              <a:rect l="l" t="t" r="r" b="b"/>
              <a:pathLst>
                <a:path w="477" h="3163" extrusionOk="0">
                  <a:moveTo>
                    <a:pt x="73" y="1"/>
                  </a:moveTo>
                  <a:cubicBezTo>
                    <a:pt x="29" y="73"/>
                    <a:pt x="0" y="174"/>
                    <a:pt x="0" y="261"/>
                  </a:cubicBezTo>
                  <a:lnTo>
                    <a:pt x="0" y="1647"/>
                  </a:lnTo>
                  <a:cubicBezTo>
                    <a:pt x="0" y="2166"/>
                    <a:pt x="159" y="2671"/>
                    <a:pt x="448" y="3104"/>
                  </a:cubicBezTo>
                  <a:lnTo>
                    <a:pt x="477" y="3162"/>
                  </a:lnTo>
                  <a:lnTo>
                    <a:pt x="477" y="549"/>
                  </a:lnTo>
                  <a:cubicBezTo>
                    <a:pt x="477" y="391"/>
                    <a:pt x="405" y="261"/>
                    <a:pt x="289" y="160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967;p68">
              <a:extLst>
                <a:ext uri="{FF2B5EF4-FFF2-40B4-BE49-F238E27FC236}">
                  <a16:creationId xmlns:a16="http://schemas.microsoft.com/office/drawing/2014/main" id="{CDDE16B2-4907-7A14-4E66-B7518B8FED9D}"/>
                </a:ext>
              </a:extLst>
            </p:cNvPr>
            <p:cNvSpPr/>
            <p:nvPr/>
          </p:nvSpPr>
          <p:spPr>
            <a:xfrm>
              <a:off x="2386084" y="3458972"/>
              <a:ext cx="12531" cy="82918"/>
            </a:xfrm>
            <a:custGeom>
              <a:avLst/>
              <a:gdLst/>
              <a:ahLst/>
              <a:cxnLst/>
              <a:rect l="l" t="t" r="r" b="b"/>
              <a:pathLst>
                <a:path w="478" h="3163" extrusionOk="0">
                  <a:moveTo>
                    <a:pt x="405" y="1"/>
                  </a:moveTo>
                  <a:lnTo>
                    <a:pt x="188" y="160"/>
                  </a:lnTo>
                  <a:cubicBezTo>
                    <a:pt x="73" y="261"/>
                    <a:pt x="1" y="391"/>
                    <a:pt x="1" y="549"/>
                  </a:cubicBezTo>
                  <a:lnTo>
                    <a:pt x="1" y="3162"/>
                  </a:lnTo>
                  <a:lnTo>
                    <a:pt x="30" y="3104"/>
                  </a:lnTo>
                  <a:cubicBezTo>
                    <a:pt x="318" y="2671"/>
                    <a:pt x="477" y="2166"/>
                    <a:pt x="477" y="1647"/>
                  </a:cubicBezTo>
                  <a:lnTo>
                    <a:pt x="477" y="261"/>
                  </a:lnTo>
                  <a:cubicBezTo>
                    <a:pt x="477" y="174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968;p68">
              <a:extLst>
                <a:ext uri="{FF2B5EF4-FFF2-40B4-BE49-F238E27FC236}">
                  <a16:creationId xmlns:a16="http://schemas.microsoft.com/office/drawing/2014/main" id="{9179AED9-6359-E6E9-36D8-45C02CAFA9E7}"/>
                </a:ext>
              </a:extLst>
            </p:cNvPr>
            <p:cNvSpPr/>
            <p:nvPr/>
          </p:nvSpPr>
          <p:spPr>
            <a:xfrm>
              <a:off x="2341807" y="3441670"/>
              <a:ext cx="38248" cy="100220"/>
            </a:xfrm>
            <a:custGeom>
              <a:avLst/>
              <a:gdLst/>
              <a:ahLst/>
              <a:cxnLst/>
              <a:rect l="l" t="t" r="r" b="b"/>
              <a:pathLst>
                <a:path w="1459" h="3823" extrusionOk="0">
                  <a:moveTo>
                    <a:pt x="233" y="0"/>
                  </a:moveTo>
                  <a:cubicBezTo>
                    <a:pt x="221" y="0"/>
                    <a:pt x="210" y="4"/>
                    <a:pt x="203" y="11"/>
                  </a:cubicBezTo>
                  <a:lnTo>
                    <a:pt x="1" y="271"/>
                  </a:lnTo>
                  <a:lnTo>
                    <a:pt x="318" y="675"/>
                  </a:lnTo>
                  <a:cubicBezTo>
                    <a:pt x="343" y="700"/>
                    <a:pt x="373" y="716"/>
                    <a:pt x="406" y="716"/>
                  </a:cubicBezTo>
                  <a:cubicBezTo>
                    <a:pt x="429" y="716"/>
                    <a:pt x="453" y="708"/>
                    <a:pt x="477" y="690"/>
                  </a:cubicBezTo>
                  <a:lnTo>
                    <a:pt x="607" y="574"/>
                  </a:lnTo>
                  <a:lnTo>
                    <a:pt x="607" y="3822"/>
                  </a:lnTo>
                  <a:lnTo>
                    <a:pt x="852" y="3822"/>
                  </a:lnTo>
                  <a:lnTo>
                    <a:pt x="852" y="574"/>
                  </a:lnTo>
                  <a:lnTo>
                    <a:pt x="982" y="690"/>
                  </a:lnTo>
                  <a:cubicBezTo>
                    <a:pt x="1006" y="708"/>
                    <a:pt x="1031" y="716"/>
                    <a:pt x="1054" y="716"/>
                  </a:cubicBezTo>
                  <a:cubicBezTo>
                    <a:pt x="1086" y="716"/>
                    <a:pt x="1116" y="700"/>
                    <a:pt x="1141" y="675"/>
                  </a:cubicBezTo>
                  <a:lnTo>
                    <a:pt x="1459" y="271"/>
                  </a:lnTo>
                  <a:lnTo>
                    <a:pt x="1257" y="11"/>
                  </a:lnTo>
                  <a:cubicBezTo>
                    <a:pt x="1249" y="4"/>
                    <a:pt x="1239" y="0"/>
                    <a:pt x="1228" y="0"/>
                  </a:cubicBezTo>
                  <a:cubicBezTo>
                    <a:pt x="1217" y="0"/>
                    <a:pt x="1206" y="4"/>
                    <a:pt x="1199" y="11"/>
                  </a:cubicBezTo>
                  <a:lnTo>
                    <a:pt x="737" y="473"/>
                  </a:lnTo>
                  <a:lnTo>
                    <a:pt x="275" y="11"/>
                  </a:lnTo>
                  <a:cubicBezTo>
                    <a:pt x="261" y="4"/>
                    <a:pt x="246" y="0"/>
                    <a:pt x="233" y="0"/>
                  </a:cubicBezTo>
                  <a:close/>
                </a:path>
              </a:pathLst>
            </a:custGeom>
            <a:solidFill>
              <a:srgbClr val="A9B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969;p68">
              <a:extLst>
                <a:ext uri="{FF2B5EF4-FFF2-40B4-BE49-F238E27FC236}">
                  <a16:creationId xmlns:a16="http://schemas.microsoft.com/office/drawing/2014/main" id="{386A4B32-2970-4130-5111-F1CBED2A8AC4}"/>
                </a:ext>
              </a:extLst>
            </p:cNvPr>
            <p:cNvSpPr/>
            <p:nvPr/>
          </p:nvSpPr>
          <p:spPr>
            <a:xfrm>
              <a:off x="2357693" y="3554342"/>
              <a:ext cx="6475" cy="93876"/>
            </a:xfrm>
            <a:custGeom>
              <a:avLst/>
              <a:gdLst/>
              <a:ahLst/>
              <a:cxnLst/>
              <a:rect l="l" t="t" r="r" b="b"/>
              <a:pathLst>
                <a:path w="247" h="3581" extrusionOk="0">
                  <a:moveTo>
                    <a:pt x="131" y="1"/>
                  </a:moveTo>
                  <a:cubicBezTo>
                    <a:pt x="59" y="1"/>
                    <a:pt x="1" y="58"/>
                    <a:pt x="1" y="116"/>
                  </a:cubicBezTo>
                  <a:lnTo>
                    <a:pt x="1" y="3581"/>
                  </a:lnTo>
                  <a:lnTo>
                    <a:pt x="246" y="3581"/>
                  </a:lnTo>
                  <a:lnTo>
                    <a:pt x="246" y="131"/>
                  </a:lnTo>
                  <a:cubicBezTo>
                    <a:pt x="246" y="58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970;p68">
              <a:extLst>
                <a:ext uri="{FF2B5EF4-FFF2-40B4-BE49-F238E27FC236}">
                  <a16:creationId xmlns:a16="http://schemas.microsoft.com/office/drawing/2014/main" id="{F33E0DC4-4D83-264D-8F51-12AB12BD9A47}"/>
                </a:ext>
              </a:extLst>
            </p:cNvPr>
            <p:cNvSpPr/>
            <p:nvPr/>
          </p:nvSpPr>
          <p:spPr>
            <a:xfrm>
              <a:off x="2335751" y="3378754"/>
              <a:ext cx="50752" cy="56782"/>
            </a:xfrm>
            <a:custGeom>
              <a:avLst/>
              <a:gdLst/>
              <a:ahLst/>
              <a:cxnLst/>
              <a:rect l="l" t="t" r="r" b="b"/>
              <a:pathLst>
                <a:path w="1936" h="2166" extrusionOk="0">
                  <a:moveTo>
                    <a:pt x="723" y="1"/>
                  </a:moveTo>
                  <a:cubicBezTo>
                    <a:pt x="333" y="1"/>
                    <a:pt x="1" y="333"/>
                    <a:pt x="1" y="722"/>
                  </a:cubicBezTo>
                  <a:lnTo>
                    <a:pt x="1" y="1199"/>
                  </a:lnTo>
                  <a:cubicBezTo>
                    <a:pt x="1" y="1733"/>
                    <a:pt x="434" y="2166"/>
                    <a:pt x="968" y="2166"/>
                  </a:cubicBezTo>
                  <a:cubicBezTo>
                    <a:pt x="1488" y="2166"/>
                    <a:pt x="1935" y="1733"/>
                    <a:pt x="1935" y="1199"/>
                  </a:cubicBezTo>
                  <a:lnTo>
                    <a:pt x="1935" y="722"/>
                  </a:lnTo>
                  <a:cubicBezTo>
                    <a:pt x="1935" y="333"/>
                    <a:pt x="1603" y="1"/>
                    <a:pt x="1213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971;p68">
              <a:extLst>
                <a:ext uri="{FF2B5EF4-FFF2-40B4-BE49-F238E27FC236}">
                  <a16:creationId xmlns:a16="http://schemas.microsoft.com/office/drawing/2014/main" id="{91AB25E2-975B-B006-3818-1224E421A978}"/>
                </a:ext>
              </a:extLst>
            </p:cNvPr>
            <p:cNvSpPr/>
            <p:nvPr/>
          </p:nvSpPr>
          <p:spPr>
            <a:xfrm>
              <a:off x="2335751" y="3379147"/>
              <a:ext cx="34473" cy="56441"/>
            </a:xfrm>
            <a:custGeom>
              <a:avLst/>
              <a:gdLst/>
              <a:ahLst/>
              <a:cxnLst/>
              <a:rect l="l" t="t" r="r" b="b"/>
              <a:pathLst>
                <a:path w="1315" h="2153" extrusionOk="0">
                  <a:moveTo>
                    <a:pt x="723" y="0"/>
                  </a:moveTo>
                  <a:cubicBezTo>
                    <a:pt x="318" y="0"/>
                    <a:pt x="1" y="318"/>
                    <a:pt x="1" y="722"/>
                  </a:cubicBezTo>
                  <a:lnTo>
                    <a:pt x="1" y="1198"/>
                  </a:lnTo>
                  <a:cubicBezTo>
                    <a:pt x="1" y="1746"/>
                    <a:pt x="452" y="2152"/>
                    <a:pt x="952" y="2152"/>
                  </a:cubicBezTo>
                  <a:cubicBezTo>
                    <a:pt x="1072" y="2152"/>
                    <a:pt x="1195" y="2129"/>
                    <a:pt x="1314" y="2079"/>
                  </a:cubicBezTo>
                  <a:cubicBezTo>
                    <a:pt x="953" y="1934"/>
                    <a:pt x="723" y="1573"/>
                    <a:pt x="723" y="1184"/>
                  </a:cubicBezTo>
                  <a:lnTo>
                    <a:pt x="723" y="707"/>
                  </a:lnTo>
                  <a:cubicBezTo>
                    <a:pt x="723" y="361"/>
                    <a:pt x="982" y="72"/>
                    <a:pt x="1314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972;p68">
              <a:extLst>
                <a:ext uri="{FF2B5EF4-FFF2-40B4-BE49-F238E27FC236}">
                  <a16:creationId xmlns:a16="http://schemas.microsoft.com/office/drawing/2014/main" id="{DFCCB9D1-1382-3D60-22FE-6327B9CE1CA8}"/>
                </a:ext>
              </a:extLst>
            </p:cNvPr>
            <p:cNvSpPr/>
            <p:nvPr/>
          </p:nvSpPr>
          <p:spPr>
            <a:xfrm>
              <a:off x="2335751" y="3378754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3" y="1"/>
                  </a:moveTo>
                  <a:cubicBezTo>
                    <a:pt x="318" y="1"/>
                    <a:pt x="1" y="333"/>
                    <a:pt x="1" y="722"/>
                  </a:cubicBezTo>
                  <a:cubicBezTo>
                    <a:pt x="577" y="883"/>
                    <a:pt x="1178" y="969"/>
                    <a:pt x="1781" y="969"/>
                  </a:cubicBezTo>
                  <a:cubicBezTo>
                    <a:pt x="1827" y="969"/>
                    <a:pt x="1874" y="969"/>
                    <a:pt x="1921" y="968"/>
                  </a:cubicBezTo>
                  <a:lnTo>
                    <a:pt x="1921" y="722"/>
                  </a:lnTo>
                  <a:cubicBezTo>
                    <a:pt x="1921" y="333"/>
                    <a:pt x="1589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973;p68">
              <a:extLst>
                <a:ext uri="{FF2B5EF4-FFF2-40B4-BE49-F238E27FC236}">
                  <a16:creationId xmlns:a16="http://schemas.microsoft.com/office/drawing/2014/main" id="{58521680-6680-819A-907F-FA0FAC641CFF}"/>
                </a:ext>
              </a:extLst>
            </p:cNvPr>
            <p:cNvSpPr/>
            <p:nvPr/>
          </p:nvSpPr>
          <p:spPr>
            <a:xfrm>
              <a:off x="2335751" y="3379147"/>
              <a:ext cx="34473" cy="22728"/>
            </a:xfrm>
            <a:custGeom>
              <a:avLst/>
              <a:gdLst/>
              <a:ahLst/>
              <a:cxnLst/>
              <a:rect l="l" t="t" r="r" b="b"/>
              <a:pathLst>
                <a:path w="1315" h="867" extrusionOk="0">
                  <a:moveTo>
                    <a:pt x="723" y="0"/>
                  </a:moveTo>
                  <a:cubicBezTo>
                    <a:pt x="318" y="0"/>
                    <a:pt x="1" y="318"/>
                    <a:pt x="1" y="722"/>
                  </a:cubicBezTo>
                  <a:cubicBezTo>
                    <a:pt x="232" y="780"/>
                    <a:pt x="477" y="837"/>
                    <a:pt x="723" y="866"/>
                  </a:cubicBezTo>
                  <a:lnTo>
                    <a:pt x="723" y="722"/>
                  </a:lnTo>
                  <a:lnTo>
                    <a:pt x="723" y="707"/>
                  </a:lnTo>
                  <a:cubicBezTo>
                    <a:pt x="723" y="361"/>
                    <a:pt x="982" y="72"/>
                    <a:pt x="1314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974;p68">
              <a:extLst>
                <a:ext uri="{FF2B5EF4-FFF2-40B4-BE49-F238E27FC236}">
                  <a16:creationId xmlns:a16="http://schemas.microsoft.com/office/drawing/2014/main" id="{F4A2CBC7-0804-2B8E-689C-D98DA573D7CC}"/>
                </a:ext>
              </a:extLst>
            </p:cNvPr>
            <p:cNvSpPr/>
            <p:nvPr/>
          </p:nvSpPr>
          <p:spPr>
            <a:xfrm>
              <a:off x="2298290" y="3535415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1" y="1"/>
                  </a:moveTo>
                  <a:lnTo>
                    <a:pt x="1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975;p68">
              <a:extLst>
                <a:ext uri="{FF2B5EF4-FFF2-40B4-BE49-F238E27FC236}">
                  <a16:creationId xmlns:a16="http://schemas.microsoft.com/office/drawing/2014/main" id="{E960BE86-A883-9D1E-1265-5F665718A877}"/>
                </a:ext>
              </a:extLst>
            </p:cNvPr>
            <p:cNvSpPr/>
            <p:nvPr/>
          </p:nvSpPr>
          <p:spPr>
            <a:xfrm>
              <a:off x="2297163" y="3535415"/>
              <a:ext cx="27657" cy="18849"/>
            </a:xfrm>
            <a:custGeom>
              <a:avLst/>
              <a:gdLst/>
              <a:ahLst/>
              <a:cxnLst/>
              <a:rect l="l" t="t" r="r" b="b"/>
              <a:pathLst>
                <a:path w="1055" h="719" extrusionOk="0">
                  <a:moveTo>
                    <a:pt x="44" y="1"/>
                  </a:moveTo>
                  <a:lnTo>
                    <a:pt x="44" y="492"/>
                  </a:lnTo>
                  <a:cubicBezTo>
                    <a:pt x="44" y="535"/>
                    <a:pt x="29" y="578"/>
                    <a:pt x="0" y="622"/>
                  </a:cubicBezTo>
                  <a:cubicBezTo>
                    <a:pt x="166" y="687"/>
                    <a:pt x="343" y="719"/>
                    <a:pt x="522" y="719"/>
                  </a:cubicBezTo>
                  <a:cubicBezTo>
                    <a:pt x="700" y="719"/>
                    <a:pt x="881" y="687"/>
                    <a:pt x="1054" y="622"/>
                  </a:cubicBezTo>
                  <a:cubicBezTo>
                    <a:pt x="1011" y="578"/>
                    <a:pt x="996" y="535"/>
                    <a:pt x="996" y="492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976;p68">
              <a:extLst>
                <a:ext uri="{FF2B5EF4-FFF2-40B4-BE49-F238E27FC236}">
                  <a16:creationId xmlns:a16="http://schemas.microsoft.com/office/drawing/2014/main" id="{9459B3E4-E017-F0EA-8AB3-836C7B081C3C}"/>
                </a:ext>
              </a:extLst>
            </p:cNvPr>
            <p:cNvSpPr/>
            <p:nvPr/>
          </p:nvSpPr>
          <p:spPr>
            <a:xfrm>
              <a:off x="2273307" y="3555102"/>
              <a:ext cx="74975" cy="93116"/>
            </a:xfrm>
            <a:custGeom>
              <a:avLst/>
              <a:gdLst/>
              <a:ahLst/>
              <a:cxnLst/>
              <a:rect l="l" t="t" r="r" b="b"/>
              <a:pathLst>
                <a:path w="2860" h="3552" extrusionOk="0">
                  <a:moveTo>
                    <a:pt x="694" y="0"/>
                  </a:moveTo>
                  <a:lnTo>
                    <a:pt x="261" y="231"/>
                  </a:lnTo>
                  <a:cubicBezTo>
                    <a:pt x="102" y="304"/>
                    <a:pt x="1" y="477"/>
                    <a:pt x="1" y="650"/>
                  </a:cubicBezTo>
                  <a:lnTo>
                    <a:pt x="1" y="2036"/>
                  </a:lnTo>
                  <a:cubicBezTo>
                    <a:pt x="1" y="2556"/>
                    <a:pt x="145" y="3061"/>
                    <a:pt x="434" y="3494"/>
                  </a:cubicBezTo>
                  <a:lnTo>
                    <a:pt x="477" y="3552"/>
                  </a:lnTo>
                  <a:lnTo>
                    <a:pt x="2383" y="3552"/>
                  </a:lnTo>
                  <a:lnTo>
                    <a:pt x="2426" y="3494"/>
                  </a:lnTo>
                  <a:cubicBezTo>
                    <a:pt x="2715" y="3061"/>
                    <a:pt x="2859" y="2556"/>
                    <a:pt x="2859" y="2036"/>
                  </a:cubicBezTo>
                  <a:lnTo>
                    <a:pt x="2859" y="650"/>
                  </a:lnTo>
                  <a:cubicBezTo>
                    <a:pt x="2859" y="477"/>
                    <a:pt x="2758" y="304"/>
                    <a:pt x="2599" y="231"/>
                  </a:cubicBezTo>
                  <a:lnTo>
                    <a:pt x="2166" y="0"/>
                  </a:lnTo>
                  <a:cubicBezTo>
                    <a:pt x="2001" y="192"/>
                    <a:pt x="1554" y="203"/>
                    <a:pt x="1451" y="203"/>
                  </a:cubicBezTo>
                  <a:cubicBezTo>
                    <a:pt x="1438" y="203"/>
                    <a:pt x="1430" y="203"/>
                    <a:pt x="1430" y="203"/>
                  </a:cubicBezTo>
                  <a:cubicBezTo>
                    <a:pt x="1430" y="203"/>
                    <a:pt x="1422" y="203"/>
                    <a:pt x="1408" y="203"/>
                  </a:cubicBezTo>
                  <a:cubicBezTo>
                    <a:pt x="1303" y="203"/>
                    <a:pt x="847" y="192"/>
                    <a:pt x="694" y="0"/>
                  </a:cubicBezTo>
                  <a:close/>
                </a:path>
              </a:pathLst>
            </a:custGeom>
            <a:solidFill>
              <a:srgbClr val="D3DC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977;p68">
              <a:extLst>
                <a:ext uri="{FF2B5EF4-FFF2-40B4-BE49-F238E27FC236}">
                  <a16:creationId xmlns:a16="http://schemas.microsoft.com/office/drawing/2014/main" id="{68270236-77B0-22A9-D8FA-111D4558DACE}"/>
                </a:ext>
              </a:extLst>
            </p:cNvPr>
            <p:cNvSpPr/>
            <p:nvPr/>
          </p:nvSpPr>
          <p:spPr>
            <a:xfrm>
              <a:off x="2285812" y="3648192"/>
              <a:ext cx="49966" cy="43936"/>
            </a:xfrm>
            <a:custGeom>
              <a:avLst/>
              <a:gdLst/>
              <a:ahLst/>
              <a:cxnLst/>
              <a:rect l="l" t="t" r="r" b="b"/>
              <a:pathLst>
                <a:path w="1906" h="1676" extrusionOk="0">
                  <a:moveTo>
                    <a:pt x="0" y="1"/>
                  </a:moveTo>
                  <a:lnTo>
                    <a:pt x="0" y="1430"/>
                  </a:lnTo>
                  <a:cubicBezTo>
                    <a:pt x="0" y="1560"/>
                    <a:pt x="101" y="1675"/>
                    <a:pt x="246" y="1675"/>
                  </a:cubicBezTo>
                  <a:lnTo>
                    <a:pt x="1675" y="1675"/>
                  </a:lnTo>
                  <a:cubicBezTo>
                    <a:pt x="1805" y="1675"/>
                    <a:pt x="1906" y="1560"/>
                    <a:pt x="1906" y="1430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978;p68">
              <a:extLst>
                <a:ext uri="{FF2B5EF4-FFF2-40B4-BE49-F238E27FC236}">
                  <a16:creationId xmlns:a16="http://schemas.microsoft.com/office/drawing/2014/main" id="{966A3B83-A2CB-E750-E9B3-0F1920DDB7AE}"/>
                </a:ext>
              </a:extLst>
            </p:cNvPr>
            <p:cNvSpPr/>
            <p:nvPr/>
          </p:nvSpPr>
          <p:spPr>
            <a:xfrm>
              <a:off x="2273307" y="3565693"/>
              <a:ext cx="12531" cy="82525"/>
            </a:xfrm>
            <a:custGeom>
              <a:avLst/>
              <a:gdLst/>
              <a:ahLst/>
              <a:cxnLst/>
              <a:rect l="l" t="t" r="r" b="b"/>
              <a:pathLst>
                <a:path w="478" h="3148" extrusionOk="0">
                  <a:moveTo>
                    <a:pt x="73" y="1"/>
                  </a:moveTo>
                  <a:cubicBezTo>
                    <a:pt x="30" y="73"/>
                    <a:pt x="1" y="159"/>
                    <a:pt x="1" y="246"/>
                  </a:cubicBezTo>
                  <a:lnTo>
                    <a:pt x="1" y="1632"/>
                  </a:lnTo>
                  <a:cubicBezTo>
                    <a:pt x="1" y="2152"/>
                    <a:pt x="160" y="2657"/>
                    <a:pt x="448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5" y="246"/>
                    <a:pt x="290" y="159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979;p68">
              <a:extLst>
                <a:ext uri="{FF2B5EF4-FFF2-40B4-BE49-F238E27FC236}">
                  <a16:creationId xmlns:a16="http://schemas.microsoft.com/office/drawing/2014/main" id="{3A872A24-813C-E444-6292-485BE54F7878}"/>
                </a:ext>
              </a:extLst>
            </p:cNvPr>
            <p:cNvSpPr/>
            <p:nvPr/>
          </p:nvSpPr>
          <p:spPr>
            <a:xfrm>
              <a:off x="2335751" y="3565693"/>
              <a:ext cx="12898" cy="82525"/>
            </a:xfrm>
            <a:custGeom>
              <a:avLst/>
              <a:gdLst/>
              <a:ahLst/>
              <a:cxnLst/>
              <a:rect l="l" t="t" r="r" b="b"/>
              <a:pathLst>
                <a:path w="492" h="3148" extrusionOk="0">
                  <a:moveTo>
                    <a:pt x="419" y="1"/>
                  </a:moveTo>
                  <a:lnTo>
                    <a:pt x="203" y="159"/>
                  </a:lnTo>
                  <a:cubicBezTo>
                    <a:pt x="73" y="246"/>
                    <a:pt x="1" y="390"/>
                    <a:pt x="1" y="535"/>
                  </a:cubicBezTo>
                  <a:lnTo>
                    <a:pt x="1" y="3148"/>
                  </a:lnTo>
                  <a:lnTo>
                    <a:pt x="44" y="3090"/>
                  </a:lnTo>
                  <a:cubicBezTo>
                    <a:pt x="333" y="2657"/>
                    <a:pt x="477" y="2152"/>
                    <a:pt x="477" y="1632"/>
                  </a:cubicBezTo>
                  <a:lnTo>
                    <a:pt x="477" y="246"/>
                  </a:lnTo>
                  <a:cubicBezTo>
                    <a:pt x="492" y="159"/>
                    <a:pt x="463" y="73"/>
                    <a:pt x="419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980;p68">
              <a:extLst>
                <a:ext uri="{FF2B5EF4-FFF2-40B4-BE49-F238E27FC236}">
                  <a16:creationId xmlns:a16="http://schemas.microsoft.com/office/drawing/2014/main" id="{A3F06324-52D3-818A-681E-43ED4FEC88D4}"/>
                </a:ext>
              </a:extLst>
            </p:cNvPr>
            <p:cNvSpPr/>
            <p:nvPr/>
          </p:nvSpPr>
          <p:spPr>
            <a:xfrm>
              <a:off x="2291867" y="3547998"/>
              <a:ext cx="38248" cy="100220"/>
            </a:xfrm>
            <a:custGeom>
              <a:avLst/>
              <a:gdLst/>
              <a:ahLst/>
              <a:cxnLst/>
              <a:rect l="l" t="t" r="r" b="b"/>
              <a:pathLst>
                <a:path w="1459" h="3823" extrusionOk="0">
                  <a:moveTo>
                    <a:pt x="231" y="1"/>
                  </a:moveTo>
                  <a:cubicBezTo>
                    <a:pt x="220" y="1"/>
                    <a:pt x="210" y="4"/>
                    <a:pt x="202" y="12"/>
                  </a:cubicBezTo>
                  <a:lnTo>
                    <a:pt x="0" y="271"/>
                  </a:lnTo>
                  <a:lnTo>
                    <a:pt x="318" y="676"/>
                  </a:lnTo>
                  <a:cubicBezTo>
                    <a:pt x="343" y="701"/>
                    <a:pt x="373" y="716"/>
                    <a:pt x="405" y="716"/>
                  </a:cubicBezTo>
                  <a:cubicBezTo>
                    <a:pt x="428" y="716"/>
                    <a:pt x="452" y="708"/>
                    <a:pt x="477" y="690"/>
                  </a:cubicBezTo>
                  <a:lnTo>
                    <a:pt x="607" y="575"/>
                  </a:lnTo>
                  <a:lnTo>
                    <a:pt x="607" y="3823"/>
                  </a:lnTo>
                  <a:lnTo>
                    <a:pt x="852" y="3823"/>
                  </a:lnTo>
                  <a:lnTo>
                    <a:pt x="852" y="575"/>
                  </a:lnTo>
                  <a:lnTo>
                    <a:pt x="982" y="690"/>
                  </a:lnTo>
                  <a:cubicBezTo>
                    <a:pt x="1006" y="708"/>
                    <a:pt x="1030" y="716"/>
                    <a:pt x="1053" y="716"/>
                  </a:cubicBezTo>
                  <a:cubicBezTo>
                    <a:pt x="1085" y="716"/>
                    <a:pt x="1115" y="701"/>
                    <a:pt x="1141" y="676"/>
                  </a:cubicBezTo>
                  <a:lnTo>
                    <a:pt x="1458" y="271"/>
                  </a:lnTo>
                  <a:lnTo>
                    <a:pt x="1256" y="26"/>
                  </a:lnTo>
                  <a:cubicBezTo>
                    <a:pt x="1249" y="12"/>
                    <a:pt x="1238" y="4"/>
                    <a:pt x="1227" y="4"/>
                  </a:cubicBezTo>
                  <a:cubicBezTo>
                    <a:pt x="1216" y="4"/>
                    <a:pt x="1206" y="12"/>
                    <a:pt x="1198" y="26"/>
                  </a:cubicBezTo>
                  <a:lnTo>
                    <a:pt x="736" y="474"/>
                  </a:lnTo>
                  <a:lnTo>
                    <a:pt x="260" y="12"/>
                  </a:lnTo>
                  <a:cubicBezTo>
                    <a:pt x="253" y="4"/>
                    <a:pt x="242" y="1"/>
                    <a:pt x="231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981;p68">
              <a:extLst>
                <a:ext uri="{FF2B5EF4-FFF2-40B4-BE49-F238E27FC236}">
                  <a16:creationId xmlns:a16="http://schemas.microsoft.com/office/drawing/2014/main" id="{DE4E80AF-14C5-6F83-4C88-97B31774958A}"/>
                </a:ext>
              </a:extLst>
            </p:cNvPr>
            <p:cNvSpPr/>
            <p:nvPr/>
          </p:nvSpPr>
          <p:spPr>
            <a:xfrm>
              <a:off x="2307754" y="3660670"/>
              <a:ext cx="6449" cy="31458"/>
            </a:xfrm>
            <a:custGeom>
              <a:avLst/>
              <a:gdLst/>
              <a:ahLst/>
              <a:cxnLst/>
              <a:rect l="l" t="t" r="r" b="b"/>
              <a:pathLst>
                <a:path w="246" h="1200" extrusionOk="0">
                  <a:moveTo>
                    <a:pt x="130" y="1"/>
                  </a:moveTo>
                  <a:cubicBezTo>
                    <a:pt x="58" y="1"/>
                    <a:pt x="1" y="59"/>
                    <a:pt x="1" y="116"/>
                  </a:cubicBezTo>
                  <a:lnTo>
                    <a:pt x="1" y="1199"/>
                  </a:lnTo>
                  <a:lnTo>
                    <a:pt x="246" y="1199"/>
                  </a:lnTo>
                  <a:lnTo>
                    <a:pt x="246" y="116"/>
                  </a:lnTo>
                  <a:cubicBezTo>
                    <a:pt x="246" y="59"/>
                    <a:pt x="188" y="1"/>
                    <a:pt x="130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982;p68">
              <a:extLst>
                <a:ext uri="{FF2B5EF4-FFF2-40B4-BE49-F238E27FC236}">
                  <a16:creationId xmlns:a16="http://schemas.microsoft.com/office/drawing/2014/main" id="{C53DDB98-11FA-599B-0ECC-351571B27584}"/>
                </a:ext>
              </a:extLst>
            </p:cNvPr>
            <p:cNvSpPr/>
            <p:nvPr/>
          </p:nvSpPr>
          <p:spPr>
            <a:xfrm>
              <a:off x="2285812" y="3485475"/>
              <a:ext cx="50359" cy="56415"/>
            </a:xfrm>
            <a:custGeom>
              <a:avLst/>
              <a:gdLst/>
              <a:ahLst/>
              <a:cxnLst/>
              <a:rect l="l" t="t" r="r" b="b"/>
              <a:pathLst>
                <a:path w="1921" h="2152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18"/>
                    <a:pt x="433" y="2151"/>
                    <a:pt x="967" y="2151"/>
                  </a:cubicBezTo>
                  <a:cubicBezTo>
                    <a:pt x="1487" y="2151"/>
                    <a:pt x="1920" y="1718"/>
                    <a:pt x="1920" y="1199"/>
                  </a:cubicBezTo>
                  <a:lnTo>
                    <a:pt x="1920" y="722"/>
                  </a:lnTo>
                  <a:cubicBezTo>
                    <a:pt x="1920" y="318"/>
                    <a:pt x="1603" y="0"/>
                    <a:pt x="119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983;p68">
              <a:extLst>
                <a:ext uri="{FF2B5EF4-FFF2-40B4-BE49-F238E27FC236}">
                  <a16:creationId xmlns:a16="http://schemas.microsoft.com/office/drawing/2014/main" id="{F4FF26CF-1FE7-C33C-E4B5-289CD3EB2FD3}"/>
                </a:ext>
              </a:extLst>
            </p:cNvPr>
            <p:cNvSpPr/>
            <p:nvPr/>
          </p:nvSpPr>
          <p:spPr>
            <a:xfrm>
              <a:off x="2285812" y="3485475"/>
              <a:ext cx="34447" cy="56441"/>
            </a:xfrm>
            <a:custGeom>
              <a:avLst/>
              <a:gdLst/>
              <a:ahLst/>
              <a:cxnLst/>
              <a:rect l="l" t="t" r="r" b="b"/>
              <a:pathLst>
                <a:path w="1314" h="2153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46"/>
                    <a:pt x="442" y="2152"/>
                    <a:pt x="946" y="2152"/>
                  </a:cubicBezTo>
                  <a:cubicBezTo>
                    <a:pt x="1067" y="2152"/>
                    <a:pt x="1191" y="2129"/>
                    <a:pt x="1314" y="2079"/>
                  </a:cubicBezTo>
                  <a:cubicBezTo>
                    <a:pt x="953" y="1935"/>
                    <a:pt x="708" y="1574"/>
                    <a:pt x="722" y="1199"/>
                  </a:cubicBezTo>
                  <a:lnTo>
                    <a:pt x="722" y="708"/>
                  </a:lnTo>
                  <a:cubicBezTo>
                    <a:pt x="722" y="361"/>
                    <a:pt x="967" y="73"/>
                    <a:pt x="1314" y="15"/>
                  </a:cubicBezTo>
                  <a:cubicBezTo>
                    <a:pt x="1271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984;p68">
              <a:extLst>
                <a:ext uri="{FF2B5EF4-FFF2-40B4-BE49-F238E27FC236}">
                  <a16:creationId xmlns:a16="http://schemas.microsoft.com/office/drawing/2014/main" id="{65A7E15D-B9EE-954D-4A73-429020400874}"/>
                </a:ext>
              </a:extLst>
            </p:cNvPr>
            <p:cNvSpPr/>
            <p:nvPr/>
          </p:nvSpPr>
          <p:spPr>
            <a:xfrm>
              <a:off x="2285418" y="3485082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3" y="1"/>
                  </a:moveTo>
                  <a:cubicBezTo>
                    <a:pt x="333" y="1"/>
                    <a:pt x="1" y="319"/>
                    <a:pt x="1" y="723"/>
                  </a:cubicBezTo>
                  <a:lnTo>
                    <a:pt x="15" y="737"/>
                  </a:lnTo>
                  <a:cubicBezTo>
                    <a:pt x="591" y="884"/>
                    <a:pt x="1192" y="970"/>
                    <a:pt x="1783" y="970"/>
                  </a:cubicBezTo>
                  <a:cubicBezTo>
                    <a:pt x="1829" y="970"/>
                    <a:pt x="1875" y="969"/>
                    <a:pt x="1921" y="968"/>
                  </a:cubicBezTo>
                  <a:lnTo>
                    <a:pt x="1921" y="723"/>
                  </a:lnTo>
                  <a:cubicBezTo>
                    <a:pt x="1921" y="319"/>
                    <a:pt x="1603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985;p68">
              <a:extLst>
                <a:ext uri="{FF2B5EF4-FFF2-40B4-BE49-F238E27FC236}">
                  <a16:creationId xmlns:a16="http://schemas.microsoft.com/office/drawing/2014/main" id="{E29E76B9-1A56-378F-9B31-31B79C133DDE}"/>
                </a:ext>
              </a:extLst>
            </p:cNvPr>
            <p:cNvSpPr/>
            <p:nvPr/>
          </p:nvSpPr>
          <p:spPr>
            <a:xfrm>
              <a:off x="2285812" y="3485475"/>
              <a:ext cx="34447" cy="23095"/>
            </a:xfrm>
            <a:custGeom>
              <a:avLst/>
              <a:gdLst/>
              <a:ahLst/>
              <a:cxnLst/>
              <a:rect l="l" t="t" r="r" b="b"/>
              <a:pathLst>
                <a:path w="1314" h="881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cubicBezTo>
                    <a:pt x="231" y="794"/>
                    <a:pt x="477" y="838"/>
                    <a:pt x="722" y="881"/>
                  </a:cubicBezTo>
                  <a:lnTo>
                    <a:pt x="722" y="722"/>
                  </a:lnTo>
                  <a:cubicBezTo>
                    <a:pt x="722" y="361"/>
                    <a:pt x="967" y="73"/>
                    <a:pt x="1314" y="15"/>
                  </a:cubicBezTo>
                  <a:cubicBezTo>
                    <a:pt x="1271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986;p68">
              <a:extLst>
                <a:ext uri="{FF2B5EF4-FFF2-40B4-BE49-F238E27FC236}">
                  <a16:creationId xmlns:a16="http://schemas.microsoft.com/office/drawing/2014/main" id="{24AC3F4E-B399-2380-44AA-5CC3DCF7989A}"/>
                </a:ext>
              </a:extLst>
            </p:cNvPr>
            <p:cNvSpPr/>
            <p:nvPr/>
          </p:nvSpPr>
          <p:spPr>
            <a:xfrm>
              <a:off x="2398588" y="3535415"/>
              <a:ext cx="24983" cy="25009"/>
            </a:xfrm>
            <a:custGeom>
              <a:avLst/>
              <a:gdLst/>
              <a:ahLst/>
              <a:cxnLst/>
              <a:rect l="l" t="t" r="r" b="b"/>
              <a:pathLst>
                <a:path w="953" h="954" extrusionOk="0">
                  <a:moveTo>
                    <a:pt x="0" y="1"/>
                  </a:moveTo>
                  <a:lnTo>
                    <a:pt x="0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987;p68">
              <a:extLst>
                <a:ext uri="{FF2B5EF4-FFF2-40B4-BE49-F238E27FC236}">
                  <a16:creationId xmlns:a16="http://schemas.microsoft.com/office/drawing/2014/main" id="{913DE782-419A-8297-5058-A5648CBCBDBF}"/>
                </a:ext>
              </a:extLst>
            </p:cNvPr>
            <p:cNvSpPr/>
            <p:nvPr/>
          </p:nvSpPr>
          <p:spPr>
            <a:xfrm>
              <a:off x="2397435" y="3535415"/>
              <a:ext cx="27290" cy="18849"/>
            </a:xfrm>
            <a:custGeom>
              <a:avLst/>
              <a:gdLst/>
              <a:ahLst/>
              <a:cxnLst/>
              <a:rect l="l" t="t" r="r" b="b"/>
              <a:pathLst>
                <a:path w="1041" h="719" extrusionOk="0">
                  <a:moveTo>
                    <a:pt x="44" y="1"/>
                  </a:moveTo>
                  <a:lnTo>
                    <a:pt x="44" y="492"/>
                  </a:lnTo>
                  <a:cubicBezTo>
                    <a:pt x="44" y="535"/>
                    <a:pt x="30" y="578"/>
                    <a:pt x="1" y="622"/>
                  </a:cubicBezTo>
                  <a:cubicBezTo>
                    <a:pt x="167" y="687"/>
                    <a:pt x="344" y="719"/>
                    <a:pt x="520" y="719"/>
                  </a:cubicBezTo>
                  <a:cubicBezTo>
                    <a:pt x="697" y="719"/>
                    <a:pt x="874" y="687"/>
                    <a:pt x="1040" y="622"/>
                  </a:cubicBezTo>
                  <a:cubicBezTo>
                    <a:pt x="1011" y="578"/>
                    <a:pt x="997" y="535"/>
                    <a:pt x="997" y="492"/>
                  </a:cubicBezTo>
                  <a:lnTo>
                    <a:pt x="997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988;p68">
              <a:extLst>
                <a:ext uri="{FF2B5EF4-FFF2-40B4-BE49-F238E27FC236}">
                  <a16:creationId xmlns:a16="http://schemas.microsoft.com/office/drawing/2014/main" id="{F0AA431B-1910-9513-7B93-B54CE94F1812}"/>
                </a:ext>
              </a:extLst>
            </p:cNvPr>
            <p:cNvSpPr/>
            <p:nvPr/>
          </p:nvSpPr>
          <p:spPr>
            <a:xfrm>
              <a:off x="2373606" y="3555102"/>
              <a:ext cx="75316" cy="93116"/>
            </a:xfrm>
            <a:custGeom>
              <a:avLst/>
              <a:gdLst/>
              <a:ahLst/>
              <a:cxnLst/>
              <a:rect l="l" t="t" r="r" b="b"/>
              <a:pathLst>
                <a:path w="2873" h="3552" extrusionOk="0">
                  <a:moveTo>
                    <a:pt x="693" y="0"/>
                  </a:moveTo>
                  <a:lnTo>
                    <a:pt x="260" y="231"/>
                  </a:lnTo>
                  <a:cubicBezTo>
                    <a:pt x="101" y="304"/>
                    <a:pt x="0" y="477"/>
                    <a:pt x="0" y="650"/>
                  </a:cubicBezTo>
                  <a:lnTo>
                    <a:pt x="0" y="2036"/>
                  </a:lnTo>
                  <a:cubicBezTo>
                    <a:pt x="0" y="2556"/>
                    <a:pt x="159" y="3061"/>
                    <a:pt x="448" y="3494"/>
                  </a:cubicBezTo>
                  <a:lnTo>
                    <a:pt x="477" y="3552"/>
                  </a:lnTo>
                  <a:lnTo>
                    <a:pt x="2382" y="3552"/>
                  </a:lnTo>
                  <a:lnTo>
                    <a:pt x="2425" y="3494"/>
                  </a:lnTo>
                  <a:cubicBezTo>
                    <a:pt x="2714" y="3061"/>
                    <a:pt x="2873" y="2556"/>
                    <a:pt x="2858" y="2036"/>
                  </a:cubicBezTo>
                  <a:lnTo>
                    <a:pt x="2858" y="650"/>
                  </a:lnTo>
                  <a:cubicBezTo>
                    <a:pt x="2858" y="477"/>
                    <a:pt x="2757" y="304"/>
                    <a:pt x="2599" y="231"/>
                  </a:cubicBezTo>
                  <a:lnTo>
                    <a:pt x="2166" y="0"/>
                  </a:lnTo>
                  <a:cubicBezTo>
                    <a:pt x="2000" y="192"/>
                    <a:pt x="1553" y="203"/>
                    <a:pt x="1451" y="203"/>
                  </a:cubicBezTo>
                  <a:cubicBezTo>
                    <a:pt x="1437" y="203"/>
                    <a:pt x="1429" y="203"/>
                    <a:pt x="1429" y="203"/>
                  </a:cubicBezTo>
                  <a:cubicBezTo>
                    <a:pt x="1429" y="203"/>
                    <a:pt x="1422" y="203"/>
                    <a:pt x="1408" y="203"/>
                  </a:cubicBezTo>
                  <a:cubicBezTo>
                    <a:pt x="1305" y="203"/>
                    <a:pt x="859" y="192"/>
                    <a:pt x="693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989;p68">
              <a:extLst>
                <a:ext uri="{FF2B5EF4-FFF2-40B4-BE49-F238E27FC236}">
                  <a16:creationId xmlns:a16="http://schemas.microsoft.com/office/drawing/2014/main" id="{65E8B7AC-56DB-4CA6-3FA1-EFEC820F29A5}"/>
                </a:ext>
              </a:extLst>
            </p:cNvPr>
            <p:cNvSpPr/>
            <p:nvPr/>
          </p:nvSpPr>
          <p:spPr>
            <a:xfrm>
              <a:off x="2386084" y="3485475"/>
              <a:ext cx="50359" cy="56415"/>
            </a:xfrm>
            <a:custGeom>
              <a:avLst/>
              <a:gdLst/>
              <a:ahLst/>
              <a:cxnLst/>
              <a:rect l="l" t="t" r="r" b="b"/>
              <a:pathLst>
                <a:path w="1921" h="2152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lnTo>
                    <a:pt x="1" y="1199"/>
                  </a:lnTo>
                  <a:cubicBezTo>
                    <a:pt x="1" y="1718"/>
                    <a:pt x="419" y="2151"/>
                    <a:pt x="953" y="2151"/>
                  </a:cubicBezTo>
                  <a:cubicBezTo>
                    <a:pt x="1488" y="2151"/>
                    <a:pt x="1921" y="1718"/>
                    <a:pt x="1921" y="1199"/>
                  </a:cubicBezTo>
                  <a:lnTo>
                    <a:pt x="1921" y="722"/>
                  </a:lnTo>
                  <a:cubicBezTo>
                    <a:pt x="1921" y="318"/>
                    <a:pt x="1603" y="0"/>
                    <a:pt x="1199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990;p68">
              <a:extLst>
                <a:ext uri="{FF2B5EF4-FFF2-40B4-BE49-F238E27FC236}">
                  <a16:creationId xmlns:a16="http://schemas.microsoft.com/office/drawing/2014/main" id="{A79734F9-C71B-D5A8-C4E4-DFB720EFE854}"/>
                </a:ext>
              </a:extLst>
            </p:cNvPr>
            <p:cNvSpPr/>
            <p:nvPr/>
          </p:nvSpPr>
          <p:spPr>
            <a:xfrm>
              <a:off x="2385717" y="3485475"/>
              <a:ext cx="34840" cy="56441"/>
            </a:xfrm>
            <a:custGeom>
              <a:avLst/>
              <a:gdLst/>
              <a:ahLst/>
              <a:cxnLst/>
              <a:rect l="l" t="t" r="r" b="b"/>
              <a:pathLst>
                <a:path w="1329" h="2153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46"/>
                    <a:pt x="451" y="2152"/>
                    <a:pt x="952" y="2152"/>
                  </a:cubicBezTo>
                  <a:cubicBezTo>
                    <a:pt x="1071" y="2152"/>
                    <a:pt x="1194" y="2129"/>
                    <a:pt x="1314" y="2079"/>
                  </a:cubicBezTo>
                  <a:cubicBezTo>
                    <a:pt x="953" y="1935"/>
                    <a:pt x="722" y="1574"/>
                    <a:pt x="722" y="1199"/>
                  </a:cubicBezTo>
                  <a:lnTo>
                    <a:pt x="722" y="708"/>
                  </a:lnTo>
                  <a:cubicBezTo>
                    <a:pt x="736" y="361"/>
                    <a:pt x="982" y="73"/>
                    <a:pt x="1328" y="15"/>
                  </a:cubicBezTo>
                  <a:cubicBezTo>
                    <a:pt x="1285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991;p68">
              <a:extLst>
                <a:ext uri="{FF2B5EF4-FFF2-40B4-BE49-F238E27FC236}">
                  <a16:creationId xmlns:a16="http://schemas.microsoft.com/office/drawing/2014/main" id="{97425FD2-D1D0-4587-5CFC-F6917672DE4C}"/>
                </a:ext>
              </a:extLst>
            </p:cNvPr>
            <p:cNvSpPr/>
            <p:nvPr/>
          </p:nvSpPr>
          <p:spPr>
            <a:xfrm>
              <a:off x="2386084" y="3648192"/>
              <a:ext cx="49992" cy="43936"/>
            </a:xfrm>
            <a:custGeom>
              <a:avLst/>
              <a:gdLst/>
              <a:ahLst/>
              <a:cxnLst/>
              <a:rect l="l" t="t" r="r" b="b"/>
              <a:pathLst>
                <a:path w="1907" h="1676" extrusionOk="0">
                  <a:moveTo>
                    <a:pt x="1" y="1"/>
                  </a:moveTo>
                  <a:lnTo>
                    <a:pt x="1" y="1430"/>
                  </a:lnTo>
                  <a:cubicBezTo>
                    <a:pt x="1" y="1560"/>
                    <a:pt x="102" y="1675"/>
                    <a:pt x="232" y="1675"/>
                  </a:cubicBezTo>
                  <a:lnTo>
                    <a:pt x="1675" y="1675"/>
                  </a:lnTo>
                  <a:cubicBezTo>
                    <a:pt x="1805" y="1675"/>
                    <a:pt x="1906" y="1560"/>
                    <a:pt x="1906" y="1430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7992;p68">
              <a:extLst>
                <a:ext uri="{FF2B5EF4-FFF2-40B4-BE49-F238E27FC236}">
                  <a16:creationId xmlns:a16="http://schemas.microsoft.com/office/drawing/2014/main" id="{6CACCD0D-D511-FDB5-1AE3-113696C36400}"/>
                </a:ext>
              </a:extLst>
            </p:cNvPr>
            <p:cNvSpPr/>
            <p:nvPr/>
          </p:nvSpPr>
          <p:spPr>
            <a:xfrm>
              <a:off x="2373606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72" y="1"/>
                  </a:moveTo>
                  <a:cubicBezTo>
                    <a:pt x="15" y="73"/>
                    <a:pt x="0" y="159"/>
                    <a:pt x="0" y="246"/>
                  </a:cubicBezTo>
                  <a:lnTo>
                    <a:pt x="0" y="1632"/>
                  </a:lnTo>
                  <a:cubicBezTo>
                    <a:pt x="0" y="2152"/>
                    <a:pt x="145" y="2657"/>
                    <a:pt x="433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4" y="246"/>
                    <a:pt x="289" y="159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7993;p68">
              <a:extLst>
                <a:ext uri="{FF2B5EF4-FFF2-40B4-BE49-F238E27FC236}">
                  <a16:creationId xmlns:a16="http://schemas.microsoft.com/office/drawing/2014/main" id="{68204524-21A5-18D7-7CEA-83D3031BB346}"/>
                </a:ext>
              </a:extLst>
            </p:cNvPr>
            <p:cNvSpPr/>
            <p:nvPr/>
          </p:nvSpPr>
          <p:spPr>
            <a:xfrm>
              <a:off x="2436050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404" y="1"/>
                  </a:moveTo>
                  <a:lnTo>
                    <a:pt x="188" y="159"/>
                  </a:lnTo>
                  <a:cubicBezTo>
                    <a:pt x="72" y="246"/>
                    <a:pt x="0" y="390"/>
                    <a:pt x="0" y="535"/>
                  </a:cubicBezTo>
                  <a:lnTo>
                    <a:pt x="0" y="3148"/>
                  </a:lnTo>
                  <a:lnTo>
                    <a:pt x="43" y="3090"/>
                  </a:lnTo>
                  <a:cubicBezTo>
                    <a:pt x="332" y="2657"/>
                    <a:pt x="476" y="2152"/>
                    <a:pt x="476" y="1632"/>
                  </a:cubicBezTo>
                  <a:lnTo>
                    <a:pt x="476" y="246"/>
                  </a:lnTo>
                  <a:cubicBezTo>
                    <a:pt x="476" y="159"/>
                    <a:pt x="462" y="73"/>
                    <a:pt x="404" y="1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7994;p68">
              <a:extLst>
                <a:ext uri="{FF2B5EF4-FFF2-40B4-BE49-F238E27FC236}">
                  <a16:creationId xmlns:a16="http://schemas.microsoft.com/office/drawing/2014/main" id="{458F5F38-BD15-B029-D776-73B6886E3596}"/>
                </a:ext>
              </a:extLst>
            </p:cNvPr>
            <p:cNvSpPr/>
            <p:nvPr/>
          </p:nvSpPr>
          <p:spPr>
            <a:xfrm>
              <a:off x="2391773" y="3548103"/>
              <a:ext cx="38615" cy="100115"/>
            </a:xfrm>
            <a:custGeom>
              <a:avLst/>
              <a:gdLst/>
              <a:ahLst/>
              <a:cxnLst/>
              <a:rect l="l" t="t" r="r" b="b"/>
              <a:pathLst>
                <a:path w="1473" h="3819" extrusionOk="0">
                  <a:moveTo>
                    <a:pt x="244" y="0"/>
                  </a:moveTo>
                  <a:cubicBezTo>
                    <a:pt x="231" y="0"/>
                    <a:pt x="217" y="8"/>
                    <a:pt x="202" y="22"/>
                  </a:cubicBezTo>
                  <a:lnTo>
                    <a:pt x="0" y="267"/>
                  </a:lnTo>
                  <a:lnTo>
                    <a:pt x="332" y="672"/>
                  </a:lnTo>
                  <a:cubicBezTo>
                    <a:pt x="349" y="697"/>
                    <a:pt x="380" y="712"/>
                    <a:pt x="412" y="712"/>
                  </a:cubicBezTo>
                  <a:cubicBezTo>
                    <a:pt x="435" y="712"/>
                    <a:pt x="458" y="704"/>
                    <a:pt x="477" y="686"/>
                  </a:cubicBezTo>
                  <a:lnTo>
                    <a:pt x="621" y="571"/>
                  </a:lnTo>
                  <a:lnTo>
                    <a:pt x="621" y="3819"/>
                  </a:lnTo>
                  <a:lnTo>
                    <a:pt x="852" y="3819"/>
                  </a:lnTo>
                  <a:lnTo>
                    <a:pt x="852" y="571"/>
                  </a:lnTo>
                  <a:lnTo>
                    <a:pt x="996" y="686"/>
                  </a:lnTo>
                  <a:cubicBezTo>
                    <a:pt x="1014" y="704"/>
                    <a:pt x="1038" y="712"/>
                    <a:pt x="1061" y="712"/>
                  </a:cubicBezTo>
                  <a:cubicBezTo>
                    <a:pt x="1092" y="712"/>
                    <a:pt x="1124" y="697"/>
                    <a:pt x="1141" y="672"/>
                  </a:cubicBezTo>
                  <a:lnTo>
                    <a:pt x="1473" y="267"/>
                  </a:lnTo>
                  <a:lnTo>
                    <a:pt x="1271" y="22"/>
                  </a:lnTo>
                  <a:cubicBezTo>
                    <a:pt x="1256" y="8"/>
                    <a:pt x="1242" y="0"/>
                    <a:pt x="1229" y="0"/>
                  </a:cubicBezTo>
                  <a:cubicBezTo>
                    <a:pt x="1216" y="0"/>
                    <a:pt x="1206" y="8"/>
                    <a:pt x="1198" y="22"/>
                  </a:cubicBezTo>
                  <a:lnTo>
                    <a:pt x="736" y="484"/>
                  </a:lnTo>
                  <a:lnTo>
                    <a:pt x="274" y="22"/>
                  </a:lnTo>
                  <a:cubicBezTo>
                    <a:pt x="267" y="8"/>
                    <a:pt x="256" y="0"/>
                    <a:pt x="244" y="0"/>
                  </a:cubicBezTo>
                  <a:close/>
                </a:path>
              </a:pathLst>
            </a:custGeom>
            <a:solidFill>
              <a:srgbClr val="72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7995;p68">
              <a:extLst>
                <a:ext uri="{FF2B5EF4-FFF2-40B4-BE49-F238E27FC236}">
                  <a16:creationId xmlns:a16="http://schemas.microsoft.com/office/drawing/2014/main" id="{F2F731B2-EEEB-D666-4131-C75C32566526}"/>
                </a:ext>
              </a:extLst>
            </p:cNvPr>
            <p:cNvSpPr/>
            <p:nvPr/>
          </p:nvSpPr>
          <p:spPr>
            <a:xfrm>
              <a:off x="2408026" y="3660670"/>
              <a:ext cx="6082" cy="31458"/>
            </a:xfrm>
            <a:custGeom>
              <a:avLst/>
              <a:gdLst/>
              <a:ahLst/>
              <a:cxnLst/>
              <a:rect l="l" t="t" r="r" b="b"/>
              <a:pathLst>
                <a:path w="232" h="1200" extrusionOk="0">
                  <a:moveTo>
                    <a:pt x="116" y="1"/>
                  </a:moveTo>
                  <a:cubicBezTo>
                    <a:pt x="44" y="1"/>
                    <a:pt x="1" y="59"/>
                    <a:pt x="1" y="116"/>
                  </a:cubicBezTo>
                  <a:lnTo>
                    <a:pt x="1" y="1199"/>
                  </a:lnTo>
                  <a:lnTo>
                    <a:pt x="232" y="1199"/>
                  </a:lnTo>
                  <a:lnTo>
                    <a:pt x="232" y="116"/>
                  </a:lnTo>
                  <a:cubicBezTo>
                    <a:pt x="232" y="59"/>
                    <a:pt x="189" y="1"/>
                    <a:pt x="116" y="1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7996;p68">
              <a:extLst>
                <a:ext uri="{FF2B5EF4-FFF2-40B4-BE49-F238E27FC236}">
                  <a16:creationId xmlns:a16="http://schemas.microsoft.com/office/drawing/2014/main" id="{FB342C37-BBDB-11A8-627D-1B42E7682C75}"/>
                </a:ext>
              </a:extLst>
            </p:cNvPr>
            <p:cNvSpPr/>
            <p:nvPr/>
          </p:nvSpPr>
          <p:spPr>
            <a:xfrm>
              <a:off x="2385717" y="3485082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2" y="1"/>
                  </a:moveTo>
                  <a:cubicBezTo>
                    <a:pt x="318" y="1"/>
                    <a:pt x="0" y="319"/>
                    <a:pt x="0" y="723"/>
                  </a:cubicBezTo>
                  <a:lnTo>
                    <a:pt x="15" y="737"/>
                  </a:lnTo>
                  <a:cubicBezTo>
                    <a:pt x="591" y="884"/>
                    <a:pt x="1179" y="970"/>
                    <a:pt x="1780" y="970"/>
                  </a:cubicBezTo>
                  <a:cubicBezTo>
                    <a:pt x="1826" y="970"/>
                    <a:pt x="1873" y="969"/>
                    <a:pt x="1920" y="968"/>
                  </a:cubicBezTo>
                  <a:lnTo>
                    <a:pt x="1920" y="723"/>
                  </a:lnTo>
                  <a:cubicBezTo>
                    <a:pt x="1920" y="319"/>
                    <a:pt x="1603" y="1"/>
                    <a:pt x="1198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7997;p68">
              <a:extLst>
                <a:ext uri="{FF2B5EF4-FFF2-40B4-BE49-F238E27FC236}">
                  <a16:creationId xmlns:a16="http://schemas.microsoft.com/office/drawing/2014/main" id="{03B254E8-18A4-B7F5-742F-03A578561770}"/>
                </a:ext>
              </a:extLst>
            </p:cNvPr>
            <p:cNvSpPr/>
            <p:nvPr/>
          </p:nvSpPr>
          <p:spPr>
            <a:xfrm>
              <a:off x="2385717" y="3485475"/>
              <a:ext cx="34840" cy="23095"/>
            </a:xfrm>
            <a:custGeom>
              <a:avLst/>
              <a:gdLst/>
              <a:ahLst/>
              <a:cxnLst/>
              <a:rect l="l" t="t" r="r" b="b"/>
              <a:pathLst>
                <a:path w="1329" h="881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cubicBezTo>
                    <a:pt x="246" y="794"/>
                    <a:pt x="477" y="838"/>
                    <a:pt x="722" y="881"/>
                  </a:cubicBezTo>
                  <a:lnTo>
                    <a:pt x="722" y="722"/>
                  </a:lnTo>
                  <a:cubicBezTo>
                    <a:pt x="736" y="361"/>
                    <a:pt x="982" y="73"/>
                    <a:pt x="1328" y="15"/>
                  </a:cubicBezTo>
                  <a:cubicBezTo>
                    <a:pt x="1285" y="0"/>
                    <a:pt x="1242" y="0"/>
                    <a:pt x="1198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7998;p68">
              <a:extLst>
                <a:ext uri="{FF2B5EF4-FFF2-40B4-BE49-F238E27FC236}">
                  <a16:creationId xmlns:a16="http://schemas.microsoft.com/office/drawing/2014/main" id="{AC62D216-A942-A634-646A-77F0E5701B90}"/>
                </a:ext>
              </a:extLst>
            </p:cNvPr>
            <p:cNvSpPr/>
            <p:nvPr/>
          </p:nvSpPr>
          <p:spPr>
            <a:xfrm>
              <a:off x="2498861" y="3535415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0" y="1"/>
                  </a:moveTo>
                  <a:lnTo>
                    <a:pt x="0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7999;p68">
              <a:extLst>
                <a:ext uri="{FF2B5EF4-FFF2-40B4-BE49-F238E27FC236}">
                  <a16:creationId xmlns:a16="http://schemas.microsoft.com/office/drawing/2014/main" id="{98D1E0BF-AC75-228D-846B-8BE85FB965B1}"/>
                </a:ext>
              </a:extLst>
            </p:cNvPr>
            <p:cNvSpPr/>
            <p:nvPr/>
          </p:nvSpPr>
          <p:spPr>
            <a:xfrm>
              <a:off x="2497340" y="3535415"/>
              <a:ext cx="27657" cy="18849"/>
            </a:xfrm>
            <a:custGeom>
              <a:avLst/>
              <a:gdLst/>
              <a:ahLst/>
              <a:cxnLst/>
              <a:rect l="l" t="t" r="r" b="b"/>
              <a:pathLst>
                <a:path w="1055" h="719" extrusionOk="0">
                  <a:moveTo>
                    <a:pt x="58" y="1"/>
                  </a:moveTo>
                  <a:lnTo>
                    <a:pt x="58" y="492"/>
                  </a:lnTo>
                  <a:cubicBezTo>
                    <a:pt x="58" y="535"/>
                    <a:pt x="30" y="578"/>
                    <a:pt x="1" y="622"/>
                  </a:cubicBezTo>
                  <a:cubicBezTo>
                    <a:pt x="174" y="687"/>
                    <a:pt x="354" y="719"/>
                    <a:pt x="533" y="719"/>
                  </a:cubicBezTo>
                  <a:cubicBezTo>
                    <a:pt x="712" y="719"/>
                    <a:pt x="888" y="687"/>
                    <a:pt x="1054" y="622"/>
                  </a:cubicBezTo>
                  <a:cubicBezTo>
                    <a:pt x="1026" y="578"/>
                    <a:pt x="1011" y="535"/>
                    <a:pt x="1011" y="492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8000;p68">
              <a:extLst>
                <a:ext uri="{FF2B5EF4-FFF2-40B4-BE49-F238E27FC236}">
                  <a16:creationId xmlns:a16="http://schemas.microsoft.com/office/drawing/2014/main" id="{87CC2F6A-E712-8150-4F58-27F6024BA347}"/>
                </a:ext>
              </a:extLst>
            </p:cNvPr>
            <p:cNvSpPr/>
            <p:nvPr/>
          </p:nvSpPr>
          <p:spPr>
            <a:xfrm>
              <a:off x="2473878" y="3555102"/>
              <a:ext cx="74949" cy="93116"/>
            </a:xfrm>
            <a:custGeom>
              <a:avLst/>
              <a:gdLst/>
              <a:ahLst/>
              <a:cxnLst/>
              <a:rect l="l" t="t" r="r" b="b"/>
              <a:pathLst>
                <a:path w="2859" h="3552" extrusionOk="0">
                  <a:moveTo>
                    <a:pt x="694" y="0"/>
                  </a:moveTo>
                  <a:lnTo>
                    <a:pt x="261" y="231"/>
                  </a:lnTo>
                  <a:cubicBezTo>
                    <a:pt x="102" y="304"/>
                    <a:pt x="1" y="477"/>
                    <a:pt x="1" y="650"/>
                  </a:cubicBezTo>
                  <a:lnTo>
                    <a:pt x="1" y="2036"/>
                  </a:lnTo>
                  <a:cubicBezTo>
                    <a:pt x="1" y="2556"/>
                    <a:pt x="145" y="3061"/>
                    <a:pt x="434" y="3494"/>
                  </a:cubicBezTo>
                  <a:lnTo>
                    <a:pt x="477" y="3552"/>
                  </a:lnTo>
                  <a:lnTo>
                    <a:pt x="2383" y="3552"/>
                  </a:lnTo>
                  <a:lnTo>
                    <a:pt x="2426" y="3494"/>
                  </a:lnTo>
                  <a:cubicBezTo>
                    <a:pt x="2715" y="3061"/>
                    <a:pt x="2859" y="2556"/>
                    <a:pt x="2859" y="2036"/>
                  </a:cubicBezTo>
                  <a:lnTo>
                    <a:pt x="2859" y="650"/>
                  </a:lnTo>
                  <a:cubicBezTo>
                    <a:pt x="2859" y="477"/>
                    <a:pt x="2758" y="304"/>
                    <a:pt x="2599" y="231"/>
                  </a:cubicBezTo>
                  <a:lnTo>
                    <a:pt x="2166" y="0"/>
                  </a:lnTo>
                  <a:cubicBezTo>
                    <a:pt x="2000" y="192"/>
                    <a:pt x="1554" y="203"/>
                    <a:pt x="1451" y="203"/>
                  </a:cubicBezTo>
                  <a:cubicBezTo>
                    <a:pt x="1437" y="203"/>
                    <a:pt x="1430" y="203"/>
                    <a:pt x="1430" y="203"/>
                  </a:cubicBezTo>
                  <a:cubicBezTo>
                    <a:pt x="1430" y="203"/>
                    <a:pt x="1422" y="203"/>
                    <a:pt x="1408" y="203"/>
                  </a:cubicBezTo>
                  <a:cubicBezTo>
                    <a:pt x="1303" y="203"/>
                    <a:pt x="846" y="192"/>
                    <a:pt x="694" y="0"/>
                  </a:cubicBezTo>
                  <a:close/>
                </a:path>
              </a:pathLst>
            </a:custGeom>
            <a:solidFill>
              <a:srgbClr val="9AA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8001;p68">
              <a:extLst>
                <a:ext uri="{FF2B5EF4-FFF2-40B4-BE49-F238E27FC236}">
                  <a16:creationId xmlns:a16="http://schemas.microsoft.com/office/drawing/2014/main" id="{15EF7C84-FFBC-04F7-0689-32E091AFEFCA}"/>
                </a:ext>
              </a:extLst>
            </p:cNvPr>
            <p:cNvSpPr/>
            <p:nvPr/>
          </p:nvSpPr>
          <p:spPr>
            <a:xfrm>
              <a:off x="2485989" y="3648192"/>
              <a:ext cx="49992" cy="43936"/>
            </a:xfrm>
            <a:custGeom>
              <a:avLst/>
              <a:gdLst/>
              <a:ahLst/>
              <a:cxnLst/>
              <a:rect l="l" t="t" r="r" b="b"/>
              <a:pathLst>
                <a:path w="1907" h="1676" extrusionOk="0">
                  <a:moveTo>
                    <a:pt x="1" y="1"/>
                  </a:moveTo>
                  <a:lnTo>
                    <a:pt x="1" y="1430"/>
                  </a:lnTo>
                  <a:cubicBezTo>
                    <a:pt x="1" y="1560"/>
                    <a:pt x="102" y="1675"/>
                    <a:pt x="246" y="1675"/>
                  </a:cubicBezTo>
                  <a:lnTo>
                    <a:pt x="1675" y="1675"/>
                  </a:lnTo>
                  <a:cubicBezTo>
                    <a:pt x="1805" y="1675"/>
                    <a:pt x="1906" y="1560"/>
                    <a:pt x="1906" y="1430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8002;p68">
              <a:extLst>
                <a:ext uri="{FF2B5EF4-FFF2-40B4-BE49-F238E27FC236}">
                  <a16:creationId xmlns:a16="http://schemas.microsoft.com/office/drawing/2014/main" id="{81802A39-C010-9708-8FA9-8E2AC4DD0A60}"/>
                </a:ext>
              </a:extLst>
            </p:cNvPr>
            <p:cNvSpPr/>
            <p:nvPr/>
          </p:nvSpPr>
          <p:spPr>
            <a:xfrm>
              <a:off x="2473511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72" y="1"/>
                  </a:moveTo>
                  <a:cubicBezTo>
                    <a:pt x="29" y="73"/>
                    <a:pt x="0" y="159"/>
                    <a:pt x="0" y="246"/>
                  </a:cubicBezTo>
                  <a:lnTo>
                    <a:pt x="0" y="1632"/>
                  </a:lnTo>
                  <a:cubicBezTo>
                    <a:pt x="0" y="2152"/>
                    <a:pt x="159" y="2657"/>
                    <a:pt x="448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4" y="246"/>
                    <a:pt x="289" y="159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8003;p68">
              <a:extLst>
                <a:ext uri="{FF2B5EF4-FFF2-40B4-BE49-F238E27FC236}">
                  <a16:creationId xmlns:a16="http://schemas.microsoft.com/office/drawing/2014/main" id="{4D587B4B-E079-6969-6794-75C3D7B0FAD4}"/>
                </a:ext>
              </a:extLst>
            </p:cNvPr>
            <p:cNvSpPr/>
            <p:nvPr/>
          </p:nvSpPr>
          <p:spPr>
            <a:xfrm>
              <a:off x="2536322" y="3565693"/>
              <a:ext cx="12505" cy="82525"/>
            </a:xfrm>
            <a:custGeom>
              <a:avLst/>
              <a:gdLst/>
              <a:ahLst/>
              <a:cxnLst/>
              <a:rect l="l" t="t" r="r" b="b"/>
              <a:pathLst>
                <a:path w="477" h="3148" extrusionOk="0">
                  <a:moveTo>
                    <a:pt x="405" y="1"/>
                  </a:moveTo>
                  <a:lnTo>
                    <a:pt x="188" y="159"/>
                  </a:lnTo>
                  <a:cubicBezTo>
                    <a:pt x="73" y="246"/>
                    <a:pt x="1" y="390"/>
                    <a:pt x="1" y="535"/>
                  </a:cubicBezTo>
                  <a:lnTo>
                    <a:pt x="1" y="3148"/>
                  </a:lnTo>
                  <a:lnTo>
                    <a:pt x="29" y="3090"/>
                  </a:lnTo>
                  <a:cubicBezTo>
                    <a:pt x="318" y="2657"/>
                    <a:pt x="477" y="2152"/>
                    <a:pt x="477" y="1632"/>
                  </a:cubicBezTo>
                  <a:lnTo>
                    <a:pt x="477" y="246"/>
                  </a:lnTo>
                  <a:cubicBezTo>
                    <a:pt x="477" y="159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8004;p68">
              <a:extLst>
                <a:ext uri="{FF2B5EF4-FFF2-40B4-BE49-F238E27FC236}">
                  <a16:creationId xmlns:a16="http://schemas.microsoft.com/office/drawing/2014/main" id="{805D89B9-FF9A-624D-BF64-6D18BCBF90A3}"/>
                </a:ext>
              </a:extLst>
            </p:cNvPr>
            <p:cNvSpPr/>
            <p:nvPr/>
          </p:nvSpPr>
          <p:spPr>
            <a:xfrm>
              <a:off x="2492045" y="3548103"/>
              <a:ext cx="38615" cy="100115"/>
            </a:xfrm>
            <a:custGeom>
              <a:avLst/>
              <a:gdLst/>
              <a:ahLst/>
              <a:cxnLst/>
              <a:rect l="l" t="t" r="r" b="b"/>
              <a:pathLst>
                <a:path w="1473" h="3819" extrusionOk="0">
                  <a:moveTo>
                    <a:pt x="233" y="0"/>
                  </a:moveTo>
                  <a:cubicBezTo>
                    <a:pt x="221" y="0"/>
                    <a:pt x="210" y="8"/>
                    <a:pt x="203" y="22"/>
                  </a:cubicBezTo>
                  <a:lnTo>
                    <a:pt x="1" y="267"/>
                  </a:lnTo>
                  <a:lnTo>
                    <a:pt x="318" y="672"/>
                  </a:lnTo>
                  <a:cubicBezTo>
                    <a:pt x="343" y="697"/>
                    <a:pt x="378" y="712"/>
                    <a:pt x="412" y="712"/>
                  </a:cubicBezTo>
                  <a:cubicBezTo>
                    <a:pt x="436" y="712"/>
                    <a:pt x="459" y="704"/>
                    <a:pt x="477" y="686"/>
                  </a:cubicBezTo>
                  <a:lnTo>
                    <a:pt x="607" y="571"/>
                  </a:lnTo>
                  <a:lnTo>
                    <a:pt x="607" y="3819"/>
                  </a:lnTo>
                  <a:lnTo>
                    <a:pt x="852" y="3819"/>
                  </a:lnTo>
                  <a:lnTo>
                    <a:pt x="852" y="571"/>
                  </a:lnTo>
                  <a:lnTo>
                    <a:pt x="997" y="686"/>
                  </a:lnTo>
                  <a:cubicBezTo>
                    <a:pt x="1015" y="704"/>
                    <a:pt x="1038" y="712"/>
                    <a:pt x="1061" y="712"/>
                  </a:cubicBezTo>
                  <a:cubicBezTo>
                    <a:pt x="1093" y="712"/>
                    <a:pt x="1124" y="697"/>
                    <a:pt x="1141" y="672"/>
                  </a:cubicBezTo>
                  <a:lnTo>
                    <a:pt x="1473" y="267"/>
                  </a:lnTo>
                  <a:lnTo>
                    <a:pt x="1256" y="22"/>
                  </a:lnTo>
                  <a:cubicBezTo>
                    <a:pt x="1249" y="8"/>
                    <a:pt x="1238" y="0"/>
                    <a:pt x="1228" y="0"/>
                  </a:cubicBezTo>
                  <a:cubicBezTo>
                    <a:pt x="1217" y="0"/>
                    <a:pt x="1206" y="8"/>
                    <a:pt x="1199" y="22"/>
                  </a:cubicBezTo>
                  <a:lnTo>
                    <a:pt x="737" y="484"/>
                  </a:lnTo>
                  <a:lnTo>
                    <a:pt x="275" y="22"/>
                  </a:lnTo>
                  <a:cubicBezTo>
                    <a:pt x="260" y="8"/>
                    <a:pt x="246" y="0"/>
                    <a:pt x="233" y="0"/>
                  </a:cubicBezTo>
                  <a:close/>
                </a:path>
              </a:pathLst>
            </a:custGeom>
            <a:solidFill>
              <a:srgbClr val="83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8005;p68">
              <a:extLst>
                <a:ext uri="{FF2B5EF4-FFF2-40B4-BE49-F238E27FC236}">
                  <a16:creationId xmlns:a16="http://schemas.microsoft.com/office/drawing/2014/main" id="{1BEEFDC8-FFC3-755B-8697-3B3E1198DFFC}"/>
                </a:ext>
              </a:extLst>
            </p:cNvPr>
            <p:cNvSpPr/>
            <p:nvPr/>
          </p:nvSpPr>
          <p:spPr>
            <a:xfrm>
              <a:off x="2507931" y="3660670"/>
              <a:ext cx="6475" cy="31458"/>
            </a:xfrm>
            <a:custGeom>
              <a:avLst/>
              <a:gdLst/>
              <a:ahLst/>
              <a:cxnLst/>
              <a:rect l="l" t="t" r="r" b="b"/>
              <a:pathLst>
                <a:path w="247" h="1200" extrusionOk="0">
                  <a:moveTo>
                    <a:pt x="131" y="1"/>
                  </a:moveTo>
                  <a:cubicBezTo>
                    <a:pt x="59" y="1"/>
                    <a:pt x="15" y="59"/>
                    <a:pt x="1" y="116"/>
                  </a:cubicBezTo>
                  <a:lnTo>
                    <a:pt x="1" y="1199"/>
                  </a:lnTo>
                  <a:lnTo>
                    <a:pt x="246" y="1199"/>
                  </a:lnTo>
                  <a:lnTo>
                    <a:pt x="246" y="116"/>
                  </a:lnTo>
                  <a:cubicBezTo>
                    <a:pt x="246" y="59"/>
                    <a:pt x="189" y="1"/>
                    <a:pt x="131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8006;p68">
              <a:extLst>
                <a:ext uri="{FF2B5EF4-FFF2-40B4-BE49-F238E27FC236}">
                  <a16:creationId xmlns:a16="http://schemas.microsoft.com/office/drawing/2014/main" id="{DB6EDC18-5620-A590-D9C4-0D4637D00DBD}"/>
                </a:ext>
              </a:extLst>
            </p:cNvPr>
            <p:cNvSpPr/>
            <p:nvPr/>
          </p:nvSpPr>
          <p:spPr>
            <a:xfrm>
              <a:off x="2486383" y="3485475"/>
              <a:ext cx="50333" cy="56415"/>
            </a:xfrm>
            <a:custGeom>
              <a:avLst/>
              <a:gdLst/>
              <a:ahLst/>
              <a:cxnLst/>
              <a:rect l="l" t="t" r="r" b="b"/>
              <a:pathLst>
                <a:path w="1920" h="2152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18"/>
                    <a:pt x="419" y="2151"/>
                    <a:pt x="953" y="2151"/>
                  </a:cubicBezTo>
                  <a:cubicBezTo>
                    <a:pt x="1487" y="2151"/>
                    <a:pt x="1920" y="1718"/>
                    <a:pt x="1920" y="1199"/>
                  </a:cubicBezTo>
                  <a:lnTo>
                    <a:pt x="1920" y="722"/>
                  </a:lnTo>
                  <a:cubicBezTo>
                    <a:pt x="1920" y="318"/>
                    <a:pt x="1588" y="0"/>
                    <a:pt x="119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8007;p68">
              <a:extLst>
                <a:ext uri="{FF2B5EF4-FFF2-40B4-BE49-F238E27FC236}">
                  <a16:creationId xmlns:a16="http://schemas.microsoft.com/office/drawing/2014/main" id="{0AEEA6AC-A2DC-7B8A-83CA-4A7A8ACE2263}"/>
                </a:ext>
              </a:extLst>
            </p:cNvPr>
            <p:cNvSpPr/>
            <p:nvPr/>
          </p:nvSpPr>
          <p:spPr>
            <a:xfrm>
              <a:off x="2485989" y="3485475"/>
              <a:ext cx="34473" cy="56441"/>
            </a:xfrm>
            <a:custGeom>
              <a:avLst/>
              <a:gdLst/>
              <a:ahLst/>
              <a:cxnLst/>
              <a:rect l="l" t="t" r="r" b="b"/>
              <a:pathLst>
                <a:path w="1315" h="2153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lnTo>
                    <a:pt x="1" y="1199"/>
                  </a:lnTo>
                  <a:cubicBezTo>
                    <a:pt x="1" y="1746"/>
                    <a:pt x="452" y="2152"/>
                    <a:pt x="952" y="2152"/>
                  </a:cubicBezTo>
                  <a:cubicBezTo>
                    <a:pt x="1072" y="2152"/>
                    <a:pt x="1194" y="2129"/>
                    <a:pt x="1314" y="2079"/>
                  </a:cubicBezTo>
                  <a:cubicBezTo>
                    <a:pt x="953" y="1935"/>
                    <a:pt x="722" y="1574"/>
                    <a:pt x="722" y="1199"/>
                  </a:cubicBezTo>
                  <a:lnTo>
                    <a:pt x="722" y="708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2" y="0"/>
                    <a:pt x="1199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8008;p68">
              <a:extLst>
                <a:ext uri="{FF2B5EF4-FFF2-40B4-BE49-F238E27FC236}">
                  <a16:creationId xmlns:a16="http://schemas.microsoft.com/office/drawing/2014/main" id="{BEAFED35-EFE5-1CD0-8889-E48B188393C5}"/>
                </a:ext>
              </a:extLst>
            </p:cNvPr>
            <p:cNvSpPr/>
            <p:nvPr/>
          </p:nvSpPr>
          <p:spPr>
            <a:xfrm>
              <a:off x="2485989" y="3485082"/>
              <a:ext cx="50359" cy="25429"/>
            </a:xfrm>
            <a:custGeom>
              <a:avLst/>
              <a:gdLst/>
              <a:ahLst/>
              <a:cxnLst/>
              <a:rect l="l" t="t" r="r" b="b"/>
              <a:pathLst>
                <a:path w="1921" h="970" extrusionOk="0">
                  <a:moveTo>
                    <a:pt x="722" y="1"/>
                  </a:moveTo>
                  <a:cubicBezTo>
                    <a:pt x="318" y="1"/>
                    <a:pt x="1" y="319"/>
                    <a:pt x="1" y="723"/>
                  </a:cubicBezTo>
                  <a:lnTo>
                    <a:pt x="1" y="737"/>
                  </a:lnTo>
                  <a:cubicBezTo>
                    <a:pt x="577" y="884"/>
                    <a:pt x="1177" y="970"/>
                    <a:pt x="1780" y="970"/>
                  </a:cubicBezTo>
                  <a:cubicBezTo>
                    <a:pt x="1827" y="970"/>
                    <a:pt x="1874" y="969"/>
                    <a:pt x="1921" y="968"/>
                  </a:cubicBezTo>
                  <a:lnTo>
                    <a:pt x="1921" y="723"/>
                  </a:lnTo>
                  <a:cubicBezTo>
                    <a:pt x="1921" y="319"/>
                    <a:pt x="1589" y="1"/>
                    <a:pt x="1199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8009;p68">
              <a:extLst>
                <a:ext uri="{FF2B5EF4-FFF2-40B4-BE49-F238E27FC236}">
                  <a16:creationId xmlns:a16="http://schemas.microsoft.com/office/drawing/2014/main" id="{47677E88-CB70-C5CF-B89D-7364E015A804}"/>
                </a:ext>
              </a:extLst>
            </p:cNvPr>
            <p:cNvSpPr/>
            <p:nvPr/>
          </p:nvSpPr>
          <p:spPr>
            <a:xfrm>
              <a:off x="2485989" y="3485475"/>
              <a:ext cx="34473" cy="23095"/>
            </a:xfrm>
            <a:custGeom>
              <a:avLst/>
              <a:gdLst/>
              <a:ahLst/>
              <a:cxnLst/>
              <a:rect l="l" t="t" r="r" b="b"/>
              <a:pathLst>
                <a:path w="1315" h="881" extrusionOk="0">
                  <a:moveTo>
                    <a:pt x="722" y="0"/>
                  </a:moveTo>
                  <a:cubicBezTo>
                    <a:pt x="318" y="0"/>
                    <a:pt x="1" y="318"/>
                    <a:pt x="1" y="722"/>
                  </a:cubicBezTo>
                  <a:cubicBezTo>
                    <a:pt x="232" y="794"/>
                    <a:pt x="477" y="838"/>
                    <a:pt x="722" y="881"/>
                  </a:cubicBezTo>
                  <a:lnTo>
                    <a:pt x="722" y="722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2" y="0"/>
                    <a:pt x="1199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8010;p68">
              <a:extLst>
                <a:ext uri="{FF2B5EF4-FFF2-40B4-BE49-F238E27FC236}">
                  <a16:creationId xmlns:a16="http://schemas.microsoft.com/office/drawing/2014/main" id="{28CE3602-ADC7-A379-6263-0710018409C3}"/>
                </a:ext>
              </a:extLst>
            </p:cNvPr>
            <p:cNvSpPr/>
            <p:nvPr/>
          </p:nvSpPr>
          <p:spPr>
            <a:xfrm>
              <a:off x="2598766" y="3535415"/>
              <a:ext cx="25009" cy="25009"/>
            </a:xfrm>
            <a:custGeom>
              <a:avLst/>
              <a:gdLst/>
              <a:ahLst/>
              <a:cxnLst/>
              <a:rect l="l" t="t" r="r" b="b"/>
              <a:pathLst>
                <a:path w="954" h="954" extrusionOk="0">
                  <a:moveTo>
                    <a:pt x="0" y="1"/>
                  </a:moveTo>
                  <a:lnTo>
                    <a:pt x="0" y="954"/>
                  </a:lnTo>
                  <a:lnTo>
                    <a:pt x="953" y="954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8011;p68">
              <a:extLst>
                <a:ext uri="{FF2B5EF4-FFF2-40B4-BE49-F238E27FC236}">
                  <a16:creationId xmlns:a16="http://schemas.microsoft.com/office/drawing/2014/main" id="{2C146708-CBB9-641B-1C62-856EEAC5E670}"/>
                </a:ext>
              </a:extLst>
            </p:cNvPr>
            <p:cNvSpPr/>
            <p:nvPr/>
          </p:nvSpPr>
          <p:spPr>
            <a:xfrm>
              <a:off x="2597639" y="3535415"/>
              <a:ext cx="27631" cy="18849"/>
            </a:xfrm>
            <a:custGeom>
              <a:avLst/>
              <a:gdLst/>
              <a:ahLst/>
              <a:cxnLst/>
              <a:rect l="l" t="t" r="r" b="b"/>
              <a:pathLst>
                <a:path w="1054" h="719" extrusionOk="0">
                  <a:moveTo>
                    <a:pt x="43" y="1"/>
                  </a:moveTo>
                  <a:lnTo>
                    <a:pt x="43" y="492"/>
                  </a:lnTo>
                  <a:cubicBezTo>
                    <a:pt x="43" y="535"/>
                    <a:pt x="29" y="578"/>
                    <a:pt x="0" y="622"/>
                  </a:cubicBezTo>
                  <a:cubicBezTo>
                    <a:pt x="166" y="687"/>
                    <a:pt x="343" y="719"/>
                    <a:pt x="522" y="719"/>
                  </a:cubicBezTo>
                  <a:cubicBezTo>
                    <a:pt x="700" y="719"/>
                    <a:pt x="881" y="687"/>
                    <a:pt x="1054" y="622"/>
                  </a:cubicBezTo>
                  <a:cubicBezTo>
                    <a:pt x="1025" y="578"/>
                    <a:pt x="1011" y="535"/>
                    <a:pt x="1011" y="492"/>
                  </a:cubicBezTo>
                  <a:lnTo>
                    <a:pt x="1011" y="1"/>
                  </a:lnTo>
                  <a:close/>
                </a:path>
              </a:pathLst>
            </a:custGeom>
            <a:solidFill>
              <a:srgbClr val="94A5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8012;p68">
              <a:extLst>
                <a:ext uri="{FF2B5EF4-FFF2-40B4-BE49-F238E27FC236}">
                  <a16:creationId xmlns:a16="http://schemas.microsoft.com/office/drawing/2014/main" id="{E942F2A9-C563-DA2A-3B83-E1704FE47DFF}"/>
                </a:ext>
              </a:extLst>
            </p:cNvPr>
            <p:cNvSpPr/>
            <p:nvPr/>
          </p:nvSpPr>
          <p:spPr>
            <a:xfrm>
              <a:off x="2573783" y="3555102"/>
              <a:ext cx="74949" cy="93116"/>
            </a:xfrm>
            <a:custGeom>
              <a:avLst/>
              <a:gdLst/>
              <a:ahLst/>
              <a:cxnLst/>
              <a:rect l="l" t="t" r="r" b="b"/>
              <a:pathLst>
                <a:path w="2859" h="3552" extrusionOk="0">
                  <a:moveTo>
                    <a:pt x="708" y="0"/>
                  </a:moveTo>
                  <a:lnTo>
                    <a:pt x="260" y="231"/>
                  </a:lnTo>
                  <a:cubicBezTo>
                    <a:pt x="102" y="304"/>
                    <a:pt x="1" y="477"/>
                    <a:pt x="1" y="650"/>
                  </a:cubicBezTo>
                  <a:lnTo>
                    <a:pt x="1" y="2036"/>
                  </a:lnTo>
                  <a:cubicBezTo>
                    <a:pt x="1" y="2556"/>
                    <a:pt x="145" y="3061"/>
                    <a:pt x="434" y="3494"/>
                  </a:cubicBezTo>
                  <a:lnTo>
                    <a:pt x="477" y="3552"/>
                  </a:lnTo>
                  <a:lnTo>
                    <a:pt x="2382" y="3552"/>
                  </a:lnTo>
                  <a:lnTo>
                    <a:pt x="2426" y="3494"/>
                  </a:lnTo>
                  <a:cubicBezTo>
                    <a:pt x="2715" y="3061"/>
                    <a:pt x="2859" y="2556"/>
                    <a:pt x="2859" y="2036"/>
                  </a:cubicBezTo>
                  <a:lnTo>
                    <a:pt x="2859" y="650"/>
                  </a:lnTo>
                  <a:cubicBezTo>
                    <a:pt x="2859" y="477"/>
                    <a:pt x="2772" y="304"/>
                    <a:pt x="2613" y="231"/>
                  </a:cubicBezTo>
                  <a:lnTo>
                    <a:pt x="2166" y="0"/>
                  </a:lnTo>
                  <a:cubicBezTo>
                    <a:pt x="2013" y="192"/>
                    <a:pt x="1568" y="203"/>
                    <a:pt x="1465" y="203"/>
                  </a:cubicBezTo>
                  <a:cubicBezTo>
                    <a:pt x="1452" y="203"/>
                    <a:pt x="1444" y="203"/>
                    <a:pt x="1444" y="203"/>
                  </a:cubicBezTo>
                  <a:cubicBezTo>
                    <a:pt x="1444" y="203"/>
                    <a:pt x="1436" y="203"/>
                    <a:pt x="1422" y="203"/>
                  </a:cubicBezTo>
                  <a:cubicBezTo>
                    <a:pt x="1317" y="203"/>
                    <a:pt x="861" y="192"/>
                    <a:pt x="708" y="0"/>
                  </a:cubicBezTo>
                  <a:close/>
                </a:path>
              </a:pathLst>
            </a:custGeom>
            <a:solidFill>
              <a:srgbClr val="E9ED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8013;p68">
              <a:extLst>
                <a:ext uri="{FF2B5EF4-FFF2-40B4-BE49-F238E27FC236}">
                  <a16:creationId xmlns:a16="http://schemas.microsoft.com/office/drawing/2014/main" id="{5334E56D-8060-E99A-67AB-32E11AC7E25E}"/>
                </a:ext>
              </a:extLst>
            </p:cNvPr>
            <p:cNvSpPr/>
            <p:nvPr/>
          </p:nvSpPr>
          <p:spPr>
            <a:xfrm>
              <a:off x="2586288" y="3648192"/>
              <a:ext cx="50333" cy="43936"/>
            </a:xfrm>
            <a:custGeom>
              <a:avLst/>
              <a:gdLst/>
              <a:ahLst/>
              <a:cxnLst/>
              <a:rect l="l" t="t" r="r" b="b"/>
              <a:pathLst>
                <a:path w="1920" h="1676" extrusionOk="0">
                  <a:moveTo>
                    <a:pt x="0" y="1"/>
                  </a:moveTo>
                  <a:lnTo>
                    <a:pt x="0" y="1430"/>
                  </a:lnTo>
                  <a:cubicBezTo>
                    <a:pt x="0" y="1560"/>
                    <a:pt x="115" y="1675"/>
                    <a:pt x="245" y="1675"/>
                  </a:cubicBezTo>
                  <a:lnTo>
                    <a:pt x="1675" y="1675"/>
                  </a:lnTo>
                  <a:cubicBezTo>
                    <a:pt x="1804" y="1675"/>
                    <a:pt x="1920" y="1560"/>
                    <a:pt x="1920" y="1430"/>
                  </a:cubicBezTo>
                  <a:lnTo>
                    <a:pt x="1920" y="1"/>
                  </a:ln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8014;p68">
              <a:extLst>
                <a:ext uri="{FF2B5EF4-FFF2-40B4-BE49-F238E27FC236}">
                  <a16:creationId xmlns:a16="http://schemas.microsoft.com/office/drawing/2014/main" id="{DF1A0717-5323-F5F4-8121-E90D83E64824}"/>
                </a:ext>
              </a:extLst>
            </p:cNvPr>
            <p:cNvSpPr/>
            <p:nvPr/>
          </p:nvSpPr>
          <p:spPr>
            <a:xfrm>
              <a:off x="2573783" y="3565693"/>
              <a:ext cx="12531" cy="82525"/>
            </a:xfrm>
            <a:custGeom>
              <a:avLst/>
              <a:gdLst/>
              <a:ahLst/>
              <a:cxnLst/>
              <a:rect l="l" t="t" r="r" b="b"/>
              <a:pathLst>
                <a:path w="478" h="3148" extrusionOk="0">
                  <a:moveTo>
                    <a:pt x="73" y="1"/>
                  </a:moveTo>
                  <a:cubicBezTo>
                    <a:pt x="30" y="73"/>
                    <a:pt x="1" y="159"/>
                    <a:pt x="1" y="246"/>
                  </a:cubicBezTo>
                  <a:lnTo>
                    <a:pt x="1" y="1632"/>
                  </a:lnTo>
                  <a:cubicBezTo>
                    <a:pt x="1" y="2152"/>
                    <a:pt x="159" y="2657"/>
                    <a:pt x="448" y="3090"/>
                  </a:cubicBezTo>
                  <a:lnTo>
                    <a:pt x="477" y="3148"/>
                  </a:lnTo>
                  <a:lnTo>
                    <a:pt x="477" y="535"/>
                  </a:lnTo>
                  <a:cubicBezTo>
                    <a:pt x="477" y="390"/>
                    <a:pt x="405" y="246"/>
                    <a:pt x="289" y="159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8015;p68">
              <a:extLst>
                <a:ext uri="{FF2B5EF4-FFF2-40B4-BE49-F238E27FC236}">
                  <a16:creationId xmlns:a16="http://schemas.microsoft.com/office/drawing/2014/main" id="{7497266F-F626-0FEC-D9C3-2E30E89D692B}"/>
                </a:ext>
              </a:extLst>
            </p:cNvPr>
            <p:cNvSpPr/>
            <p:nvPr/>
          </p:nvSpPr>
          <p:spPr>
            <a:xfrm>
              <a:off x="2636594" y="3565693"/>
              <a:ext cx="12531" cy="82525"/>
            </a:xfrm>
            <a:custGeom>
              <a:avLst/>
              <a:gdLst/>
              <a:ahLst/>
              <a:cxnLst/>
              <a:rect l="l" t="t" r="r" b="b"/>
              <a:pathLst>
                <a:path w="478" h="3148" extrusionOk="0">
                  <a:moveTo>
                    <a:pt x="405" y="1"/>
                  </a:moveTo>
                  <a:lnTo>
                    <a:pt x="189" y="159"/>
                  </a:lnTo>
                  <a:cubicBezTo>
                    <a:pt x="73" y="246"/>
                    <a:pt x="1" y="390"/>
                    <a:pt x="1" y="535"/>
                  </a:cubicBezTo>
                  <a:lnTo>
                    <a:pt x="1" y="3148"/>
                  </a:lnTo>
                  <a:lnTo>
                    <a:pt x="30" y="3090"/>
                  </a:lnTo>
                  <a:cubicBezTo>
                    <a:pt x="319" y="2657"/>
                    <a:pt x="477" y="2152"/>
                    <a:pt x="477" y="1632"/>
                  </a:cubicBezTo>
                  <a:lnTo>
                    <a:pt x="477" y="246"/>
                  </a:lnTo>
                  <a:cubicBezTo>
                    <a:pt x="477" y="159"/>
                    <a:pt x="448" y="73"/>
                    <a:pt x="405" y="1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8016;p68">
              <a:extLst>
                <a:ext uri="{FF2B5EF4-FFF2-40B4-BE49-F238E27FC236}">
                  <a16:creationId xmlns:a16="http://schemas.microsoft.com/office/drawing/2014/main" id="{C1B71DD0-FF24-CB2B-5670-78EBAA675F94}"/>
                </a:ext>
              </a:extLst>
            </p:cNvPr>
            <p:cNvSpPr/>
            <p:nvPr/>
          </p:nvSpPr>
          <p:spPr>
            <a:xfrm>
              <a:off x="2592317" y="3548103"/>
              <a:ext cx="38248" cy="100115"/>
            </a:xfrm>
            <a:custGeom>
              <a:avLst/>
              <a:gdLst/>
              <a:ahLst/>
              <a:cxnLst/>
              <a:rect l="l" t="t" r="r" b="b"/>
              <a:pathLst>
                <a:path w="1459" h="3819" extrusionOk="0">
                  <a:moveTo>
                    <a:pt x="232" y="0"/>
                  </a:moveTo>
                  <a:cubicBezTo>
                    <a:pt x="221" y="0"/>
                    <a:pt x="210" y="8"/>
                    <a:pt x="203" y="22"/>
                  </a:cubicBezTo>
                  <a:lnTo>
                    <a:pt x="1" y="267"/>
                  </a:lnTo>
                  <a:lnTo>
                    <a:pt x="319" y="672"/>
                  </a:lnTo>
                  <a:cubicBezTo>
                    <a:pt x="344" y="697"/>
                    <a:pt x="374" y="712"/>
                    <a:pt x="406" y="712"/>
                  </a:cubicBezTo>
                  <a:cubicBezTo>
                    <a:pt x="429" y="712"/>
                    <a:pt x="453" y="704"/>
                    <a:pt x="477" y="686"/>
                  </a:cubicBezTo>
                  <a:lnTo>
                    <a:pt x="607" y="571"/>
                  </a:lnTo>
                  <a:lnTo>
                    <a:pt x="607" y="3819"/>
                  </a:lnTo>
                  <a:lnTo>
                    <a:pt x="853" y="3819"/>
                  </a:lnTo>
                  <a:lnTo>
                    <a:pt x="853" y="571"/>
                  </a:lnTo>
                  <a:lnTo>
                    <a:pt x="983" y="686"/>
                  </a:lnTo>
                  <a:cubicBezTo>
                    <a:pt x="1007" y="704"/>
                    <a:pt x="1031" y="712"/>
                    <a:pt x="1054" y="712"/>
                  </a:cubicBezTo>
                  <a:cubicBezTo>
                    <a:pt x="1086" y="712"/>
                    <a:pt x="1116" y="697"/>
                    <a:pt x="1141" y="672"/>
                  </a:cubicBezTo>
                  <a:lnTo>
                    <a:pt x="1459" y="267"/>
                  </a:lnTo>
                  <a:lnTo>
                    <a:pt x="1257" y="22"/>
                  </a:lnTo>
                  <a:cubicBezTo>
                    <a:pt x="1250" y="8"/>
                    <a:pt x="1239" y="0"/>
                    <a:pt x="1228" y="0"/>
                  </a:cubicBezTo>
                  <a:cubicBezTo>
                    <a:pt x="1217" y="0"/>
                    <a:pt x="1206" y="8"/>
                    <a:pt x="1199" y="22"/>
                  </a:cubicBezTo>
                  <a:lnTo>
                    <a:pt x="737" y="484"/>
                  </a:lnTo>
                  <a:lnTo>
                    <a:pt x="261" y="22"/>
                  </a:lnTo>
                  <a:cubicBezTo>
                    <a:pt x="254" y="8"/>
                    <a:pt x="243" y="0"/>
                    <a:pt x="232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8017;p68">
              <a:extLst>
                <a:ext uri="{FF2B5EF4-FFF2-40B4-BE49-F238E27FC236}">
                  <a16:creationId xmlns:a16="http://schemas.microsoft.com/office/drawing/2014/main" id="{F2D04631-D7C9-73D8-DD4B-22DCD0F6EEAE}"/>
                </a:ext>
              </a:extLst>
            </p:cNvPr>
            <p:cNvSpPr/>
            <p:nvPr/>
          </p:nvSpPr>
          <p:spPr>
            <a:xfrm>
              <a:off x="2608230" y="3660670"/>
              <a:ext cx="6449" cy="31458"/>
            </a:xfrm>
            <a:custGeom>
              <a:avLst/>
              <a:gdLst/>
              <a:ahLst/>
              <a:cxnLst/>
              <a:rect l="l" t="t" r="r" b="b"/>
              <a:pathLst>
                <a:path w="246" h="1200" extrusionOk="0">
                  <a:moveTo>
                    <a:pt x="130" y="1"/>
                  </a:moveTo>
                  <a:cubicBezTo>
                    <a:pt x="58" y="1"/>
                    <a:pt x="0" y="59"/>
                    <a:pt x="0" y="116"/>
                  </a:cubicBezTo>
                  <a:lnTo>
                    <a:pt x="0" y="1199"/>
                  </a:lnTo>
                  <a:lnTo>
                    <a:pt x="246" y="1199"/>
                  </a:lnTo>
                  <a:lnTo>
                    <a:pt x="246" y="116"/>
                  </a:lnTo>
                  <a:cubicBezTo>
                    <a:pt x="246" y="59"/>
                    <a:pt x="188" y="1"/>
                    <a:pt x="130" y="1"/>
                  </a:cubicBezTo>
                  <a:close/>
                </a:path>
              </a:pathLst>
            </a:custGeom>
            <a:solidFill>
              <a:srgbClr val="91A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8018;p68">
              <a:extLst>
                <a:ext uri="{FF2B5EF4-FFF2-40B4-BE49-F238E27FC236}">
                  <a16:creationId xmlns:a16="http://schemas.microsoft.com/office/drawing/2014/main" id="{4B8FBAF3-FD45-3272-BC21-9231E6F47606}"/>
                </a:ext>
              </a:extLst>
            </p:cNvPr>
            <p:cNvSpPr/>
            <p:nvPr/>
          </p:nvSpPr>
          <p:spPr>
            <a:xfrm>
              <a:off x="2586288" y="3485475"/>
              <a:ext cx="50333" cy="56415"/>
            </a:xfrm>
            <a:custGeom>
              <a:avLst/>
              <a:gdLst/>
              <a:ahLst/>
              <a:cxnLst/>
              <a:rect l="l" t="t" r="r" b="b"/>
              <a:pathLst>
                <a:path w="1920" h="2152" extrusionOk="0">
                  <a:moveTo>
                    <a:pt x="722" y="0"/>
                  </a:moveTo>
                  <a:cubicBezTo>
                    <a:pt x="332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18"/>
                    <a:pt x="433" y="2151"/>
                    <a:pt x="967" y="2151"/>
                  </a:cubicBezTo>
                  <a:cubicBezTo>
                    <a:pt x="1487" y="2151"/>
                    <a:pt x="1920" y="1718"/>
                    <a:pt x="1920" y="1199"/>
                  </a:cubicBezTo>
                  <a:lnTo>
                    <a:pt x="1920" y="722"/>
                  </a:lnTo>
                  <a:cubicBezTo>
                    <a:pt x="1920" y="318"/>
                    <a:pt x="1602" y="0"/>
                    <a:pt x="1198" y="0"/>
                  </a:cubicBezTo>
                  <a:close/>
                </a:path>
              </a:pathLst>
            </a:custGeom>
            <a:solidFill>
              <a:srgbClr val="BCC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8019;p68">
              <a:extLst>
                <a:ext uri="{FF2B5EF4-FFF2-40B4-BE49-F238E27FC236}">
                  <a16:creationId xmlns:a16="http://schemas.microsoft.com/office/drawing/2014/main" id="{4E6852BB-4030-26C5-F09C-D3CBD28ACF92}"/>
                </a:ext>
              </a:extLst>
            </p:cNvPr>
            <p:cNvSpPr/>
            <p:nvPr/>
          </p:nvSpPr>
          <p:spPr>
            <a:xfrm>
              <a:off x="2586288" y="3485475"/>
              <a:ext cx="34447" cy="56441"/>
            </a:xfrm>
            <a:custGeom>
              <a:avLst/>
              <a:gdLst/>
              <a:ahLst/>
              <a:cxnLst/>
              <a:rect l="l" t="t" r="r" b="b"/>
              <a:pathLst>
                <a:path w="1314" h="2153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lnTo>
                    <a:pt x="0" y="1199"/>
                  </a:lnTo>
                  <a:cubicBezTo>
                    <a:pt x="0" y="1746"/>
                    <a:pt x="442" y="2152"/>
                    <a:pt x="946" y="2152"/>
                  </a:cubicBezTo>
                  <a:cubicBezTo>
                    <a:pt x="1067" y="2152"/>
                    <a:pt x="1191" y="2129"/>
                    <a:pt x="1314" y="2079"/>
                  </a:cubicBezTo>
                  <a:cubicBezTo>
                    <a:pt x="953" y="1935"/>
                    <a:pt x="722" y="1574"/>
                    <a:pt x="722" y="1199"/>
                  </a:cubicBezTo>
                  <a:lnTo>
                    <a:pt x="722" y="708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1" y="0"/>
                    <a:pt x="1198" y="0"/>
                  </a:cubicBezTo>
                  <a:close/>
                </a:path>
              </a:pathLst>
            </a:custGeom>
            <a:solidFill>
              <a:srgbClr val="AA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8020;p68">
              <a:extLst>
                <a:ext uri="{FF2B5EF4-FFF2-40B4-BE49-F238E27FC236}">
                  <a16:creationId xmlns:a16="http://schemas.microsoft.com/office/drawing/2014/main" id="{ABE90AFB-3474-B869-3AB3-1D72E9026AB7}"/>
                </a:ext>
              </a:extLst>
            </p:cNvPr>
            <p:cNvSpPr/>
            <p:nvPr/>
          </p:nvSpPr>
          <p:spPr>
            <a:xfrm>
              <a:off x="2586288" y="3485082"/>
              <a:ext cx="50333" cy="25429"/>
            </a:xfrm>
            <a:custGeom>
              <a:avLst/>
              <a:gdLst/>
              <a:ahLst/>
              <a:cxnLst/>
              <a:rect l="l" t="t" r="r" b="b"/>
              <a:pathLst>
                <a:path w="1920" h="970" extrusionOk="0">
                  <a:moveTo>
                    <a:pt x="722" y="1"/>
                  </a:moveTo>
                  <a:cubicBezTo>
                    <a:pt x="318" y="1"/>
                    <a:pt x="0" y="319"/>
                    <a:pt x="0" y="723"/>
                  </a:cubicBezTo>
                  <a:lnTo>
                    <a:pt x="0" y="737"/>
                  </a:lnTo>
                  <a:cubicBezTo>
                    <a:pt x="576" y="884"/>
                    <a:pt x="1177" y="970"/>
                    <a:pt x="1779" y="970"/>
                  </a:cubicBezTo>
                  <a:cubicBezTo>
                    <a:pt x="1826" y="970"/>
                    <a:pt x="1873" y="969"/>
                    <a:pt x="1920" y="968"/>
                  </a:cubicBezTo>
                  <a:lnTo>
                    <a:pt x="1920" y="723"/>
                  </a:lnTo>
                  <a:cubicBezTo>
                    <a:pt x="1920" y="319"/>
                    <a:pt x="1588" y="1"/>
                    <a:pt x="1198" y="1"/>
                  </a:cubicBezTo>
                  <a:close/>
                </a:path>
              </a:pathLst>
            </a:custGeom>
            <a:solidFill>
              <a:srgbClr val="5C7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8021;p68">
              <a:extLst>
                <a:ext uri="{FF2B5EF4-FFF2-40B4-BE49-F238E27FC236}">
                  <a16:creationId xmlns:a16="http://schemas.microsoft.com/office/drawing/2014/main" id="{D65FD611-5067-F641-EBF3-02F4E75B12D8}"/>
                </a:ext>
              </a:extLst>
            </p:cNvPr>
            <p:cNvSpPr/>
            <p:nvPr/>
          </p:nvSpPr>
          <p:spPr>
            <a:xfrm>
              <a:off x="2586288" y="3485475"/>
              <a:ext cx="34447" cy="23095"/>
            </a:xfrm>
            <a:custGeom>
              <a:avLst/>
              <a:gdLst/>
              <a:ahLst/>
              <a:cxnLst/>
              <a:rect l="l" t="t" r="r" b="b"/>
              <a:pathLst>
                <a:path w="1314" h="881" extrusionOk="0">
                  <a:moveTo>
                    <a:pt x="722" y="0"/>
                  </a:moveTo>
                  <a:cubicBezTo>
                    <a:pt x="318" y="0"/>
                    <a:pt x="0" y="318"/>
                    <a:pt x="0" y="722"/>
                  </a:cubicBezTo>
                  <a:cubicBezTo>
                    <a:pt x="231" y="794"/>
                    <a:pt x="476" y="838"/>
                    <a:pt x="722" y="881"/>
                  </a:cubicBezTo>
                  <a:lnTo>
                    <a:pt x="722" y="722"/>
                  </a:lnTo>
                  <a:cubicBezTo>
                    <a:pt x="722" y="361"/>
                    <a:pt x="982" y="73"/>
                    <a:pt x="1314" y="15"/>
                  </a:cubicBezTo>
                  <a:cubicBezTo>
                    <a:pt x="1285" y="0"/>
                    <a:pt x="1241" y="0"/>
                    <a:pt x="1198" y="0"/>
                  </a:cubicBezTo>
                  <a:close/>
                </a:path>
              </a:pathLst>
            </a:custGeom>
            <a:solidFill>
              <a:srgbClr val="667A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1517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7307E-DA95-134C-2293-7D8D9DD9B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DAD6EF3-6E4C-F888-5003-AF15A1EDF720}"/>
              </a:ext>
            </a:extLst>
          </p:cNvPr>
          <p:cNvGrpSpPr/>
          <p:nvPr/>
        </p:nvGrpSpPr>
        <p:grpSpPr>
          <a:xfrm>
            <a:off x="4913400" y="3772275"/>
            <a:ext cx="4687050" cy="1395750"/>
            <a:chOff x="0" y="0"/>
            <a:chExt cx="12498800" cy="3722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FAE7898-A0A2-3D94-819B-5A85B9BDD725}"/>
                </a:ext>
              </a:extLst>
            </p:cNvPr>
            <p:cNvSpPr/>
            <p:nvPr/>
          </p:nvSpPr>
          <p:spPr>
            <a:xfrm>
              <a:off x="0" y="0"/>
              <a:ext cx="12498832" cy="3721989"/>
            </a:xfrm>
            <a:custGeom>
              <a:avLst/>
              <a:gdLst/>
              <a:ahLst/>
              <a:cxnLst/>
              <a:rect l="l" t="t" r="r" b="b"/>
              <a:pathLst>
                <a:path w="12498832" h="3721989">
                  <a:moveTo>
                    <a:pt x="0" y="3696843"/>
                  </a:moveTo>
                  <a:lnTo>
                    <a:pt x="2011807" y="2112518"/>
                  </a:lnTo>
                  <a:lnTo>
                    <a:pt x="3294380" y="2967482"/>
                  </a:lnTo>
                  <a:lnTo>
                    <a:pt x="5306314" y="1911223"/>
                  </a:lnTo>
                  <a:lnTo>
                    <a:pt x="9631807" y="1634617"/>
                  </a:lnTo>
                  <a:lnTo>
                    <a:pt x="10612628" y="0"/>
                  </a:lnTo>
                  <a:lnTo>
                    <a:pt x="12498832" y="528193"/>
                  </a:lnTo>
                  <a:lnTo>
                    <a:pt x="12498832" y="3721989"/>
                  </a:lnTo>
                  <a:close/>
                </a:path>
              </a:pathLst>
            </a:custGeom>
            <a:solidFill>
              <a:srgbClr val="203B56"/>
            </a:solidFill>
          </p:spPr>
          <p:txBody>
            <a:bodyPr/>
            <a:lstStyle/>
            <a:p>
              <a:endParaRPr lang="el-GR" sz="700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773DC101-35AF-8378-16E6-C455D6275264}"/>
              </a:ext>
            </a:extLst>
          </p:cNvPr>
          <p:cNvSpPr/>
          <p:nvPr/>
        </p:nvSpPr>
        <p:spPr>
          <a:xfrm>
            <a:off x="7193001" y="4440600"/>
            <a:ext cx="3451742" cy="728070"/>
          </a:xfrm>
          <a:custGeom>
            <a:avLst/>
            <a:gdLst/>
            <a:ahLst/>
            <a:cxnLst/>
            <a:rect l="l" t="t" r="r" b="b"/>
            <a:pathLst>
              <a:path w="6903484" h="1456140">
                <a:moveTo>
                  <a:pt x="0" y="0"/>
                </a:moveTo>
                <a:lnTo>
                  <a:pt x="6903484" y="0"/>
                </a:lnTo>
                <a:lnTo>
                  <a:pt x="6903484" y="1456140"/>
                </a:lnTo>
                <a:lnTo>
                  <a:pt x="0" y="1456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4464C7C-326C-1F32-75B0-547034A396DD}"/>
              </a:ext>
            </a:extLst>
          </p:cNvPr>
          <p:cNvSpPr/>
          <p:nvPr/>
        </p:nvSpPr>
        <p:spPr>
          <a:xfrm>
            <a:off x="279860" y="3990226"/>
            <a:ext cx="1174818" cy="1153279"/>
          </a:xfrm>
          <a:custGeom>
            <a:avLst/>
            <a:gdLst/>
            <a:ahLst/>
            <a:cxnLst/>
            <a:rect l="l" t="t" r="r" b="b"/>
            <a:pathLst>
              <a:path w="2349636" h="2306558">
                <a:moveTo>
                  <a:pt x="0" y="0"/>
                </a:moveTo>
                <a:lnTo>
                  <a:pt x="2349636" y="0"/>
                </a:lnTo>
                <a:lnTo>
                  <a:pt x="2349636" y="2306558"/>
                </a:lnTo>
                <a:lnTo>
                  <a:pt x="0" y="23065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53A2F2B-2010-403B-ABD4-4600FBFA24F7}"/>
              </a:ext>
            </a:extLst>
          </p:cNvPr>
          <p:cNvSpPr/>
          <p:nvPr/>
        </p:nvSpPr>
        <p:spPr>
          <a:xfrm rot="5344816">
            <a:off x="4275299" y="291360"/>
            <a:ext cx="593402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7ABAE3F-0CB0-5D6C-9485-748CD71583DE}"/>
              </a:ext>
            </a:extLst>
          </p:cNvPr>
          <p:cNvSpPr/>
          <p:nvPr/>
        </p:nvSpPr>
        <p:spPr>
          <a:xfrm>
            <a:off x="-240894" y="206750"/>
            <a:ext cx="9727333" cy="962874"/>
          </a:xfrm>
          <a:custGeom>
            <a:avLst/>
            <a:gdLst/>
            <a:ahLst/>
            <a:cxnLst/>
            <a:rect l="l" t="t" r="r" b="b"/>
            <a:pathLst>
              <a:path w="19454666" h="1925748">
                <a:moveTo>
                  <a:pt x="0" y="0"/>
                </a:moveTo>
                <a:lnTo>
                  <a:pt x="19454666" y="0"/>
                </a:lnTo>
                <a:lnTo>
                  <a:pt x="19454666" y="1925748"/>
                </a:lnTo>
                <a:lnTo>
                  <a:pt x="0" y="19257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A102497-36B1-56AF-628B-22C0508BDE8E}"/>
              </a:ext>
            </a:extLst>
          </p:cNvPr>
          <p:cNvSpPr txBox="1"/>
          <p:nvPr/>
        </p:nvSpPr>
        <p:spPr>
          <a:xfrm>
            <a:off x="760950" y="658772"/>
            <a:ext cx="7612575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40"/>
              </a:lnSpc>
            </a:pPr>
            <a:r>
              <a:rPr lang="el-GR" sz="2200" b="1" dirty="0">
                <a:solidFill>
                  <a:schemeClr val="accent6"/>
                </a:solidFill>
                <a:latin typeface="+mj-lt"/>
                <a:ea typeface="Arimo"/>
                <a:cs typeface="Arimo"/>
                <a:sym typeface="Arimo"/>
              </a:rPr>
              <a:t>Πίνακας Περιεχομένων</a:t>
            </a:r>
            <a:endParaRPr lang="en-US" sz="2200" b="1" dirty="0">
              <a:solidFill>
                <a:schemeClr val="accent6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55B682B-226C-7394-CE6B-86CC3F2297E4}"/>
              </a:ext>
            </a:extLst>
          </p:cNvPr>
          <p:cNvSpPr txBox="1"/>
          <p:nvPr/>
        </p:nvSpPr>
        <p:spPr>
          <a:xfrm>
            <a:off x="918088" y="1607471"/>
            <a:ext cx="643275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200" dirty="0">
                <a:solidFill>
                  <a:srgbClr val="DF543B"/>
                </a:solidFill>
                <a:latin typeface="+mj-lt"/>
                <a:ea typeface="Arimo"/>
                <a:cs typeface="Arimo"/>
                <a:sym typeface="Arimo"/>
              </a:rPr>
              <a:t>01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71E10921-9E5B-FA23-79C9-0ACAE0AAD0EB}"/>
              </a:ext>
            </a:extLst>
          </p:cNvPr>
          <p:cNvSpPr txBox="1"/>
          <p:nvPr/>
        </p:nvSpPr>
        <p:spPr>
          <a:xfrm>
            <a:off x="918088" y="2823379"/>
            <a:ext cx="643275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200" dirty="0">
                <a:solidFill>
                  <a:srgbClr val="DF543B"/>
                </a:solidFill>
                <a:latin typeface="+mj-lt"/>
                <a:ea typeface="Arimo"/>
                <a:cs typeface="Arimo"/>
                <a:sym typeface="Arimo"/>
              </a:rPr>
              <a:t>04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B09B0BAB-67FD-6B1E-ADE4-16325E95D7AD}"/>
              </a:ext>
            </a:extLst>
          </p:cNvPr>
          <p:cNvSpPr txBox="1"/>
          <p:nvPr/>
        </p:nvSpPr>
        <p:spPr>
          <a:xfrm>
            <a:off x="3464963" y="1607471"/>
            <a:ext cx="643275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200" dirty="0">
                <a:solidFill>
                  <a:srgbClr val="DF543B"/>
                </a:solidFill>
                <a:latin typeface="+mj-lt"/>
                <a:ea typeface="Arimo"/>
                <a:cs typeface="Arimo"/>
                <a:sym typeface="Arimo"/>
              </a:rPr>
              <a:t>02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493611A2-75B1-0089-C487-CD15C5540C79}"/>
              </a:ext>
            </a:extLst>
          </p:cNvPr>
          <p:cNvSpPr txBox="1"/>
          <p:nvPr/>
        </p:nvSpPr>
        <p:spPr>
          <a:xfrm>
            <a:off x="3464963" y="2823379"/>
            <a:ext cx="643275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200" dirty="0">
                <a:solidFill>
                  <a:srgbClr val="DF543B"/>
                </a:solidFill>
                <a:latin typeface="+mj-lt"/>
                <a:ea typeface="Arimo"/>
                <a:cs typeface="Arimo"/>
                <a:sym typeface="Arimo"/>
              </a:rPr>
              <a:t>05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41A749C-5780-B95B-FA10-9B28C216EA0F}"/>
              </a:ext>
            </a:extLst>
          </p:cNvPr>
          <p:cNvSpPr txBox="1"/>
          <p:nvPr/>
        </p:nvSpPr>
        <p:spPr>
          <a:xfrm>
            <a:off x="6011838" y="1607471"/>
            <a:ext cx="643275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200" dirty="0">
                <a:solidFill>
                  <a:srgbClr val="DF543B"/>
                </a:solidFill>
                <a:latin typeface="+mj-lt"/>
                <a:ea typeface="Arimo"/>
                <a:cs typeface="Arimo"/>
                <a:sym typeface="Arimo"/>
              </a:rPr>
              <a:t>03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552479F8-6AB9-35B7-51C8-90DC08B2E44B}"/>
              </a:ext>
            </a:extLst>
          </p:cNvPr>
          <p:cNvSpPr txBox="1"/>
          <p:nvPr/>
        </p:nvSpPr>
        <p:spPr>
          <a:xfrm>
            <a:off x="6011838" y="2823379"/>
            <a:ext cx="643275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40"/>
              </a:lnSpc>
            </a:pPr>
            <a:r>
              <a:rPr lang="en-US" sz="2200" dirty="0">
                <a:solidFill>
                  <a:srgbClr val="DF543B"/>
                </a:solidFill>
                <a:latin typeface="+mj-lt"/>
                <a:ea typeface="Arimo"/>
                <a:cs typeface="Arimo"/>
                <a:sym typeface="Arimo"/>
              </a:rPr>
              <a:t>06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C40F3FC-34F0-BEAF-E971-ED3396610A28}"/>
              </a:ext>
            </a:extLst>
          </p:cNvPr>
          <p:cNvSpPr txBox="1"/>
          <p:nvPr/>
        </p:nvSpPr>
        <p:spPr>
          <a:xfrm>
            <a:off x="918088" y="1973975"/>
            <a:ext cx="2214075" cy="273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l-GR" sz="18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Εισαγωγή</a:t>
            </a:r>
            <a:endParaRPr lang="en-US" sz="1800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2F163C3F-3F93-E346-68D8-8D45B6871843}"/>
              </a:ext>
            </a:extLst>
          </p:cNvPr>
          <p:cNvSpPr txBox="1"/>
          <p:nvPr/>
        </p:nvSpPr>
        <p:spPr>
          <a:xfrm>
            <a:off x="3464963" y="1973975"/>
            <a:ext cx="2463397" cy="5555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l-GR" sz="18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Αξιολόγηση – Κατάταξη Κινδύνων</a:t>
            </a:r>
            <a:endParaRPr lang="en-US" sz="1800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F226F30-98A8-664C-B1F0-49FC92828B2A}"/>
              </a:ext>
            </a:extLst>
          </p:cNvPr>
          <p:cNvSpPr txBox="1"/>
          <p:nvPr/>
        </p:nvSpPr>
        <p:spPr>
          <a:xfrm>
            <a:off x="6011838" y="1973975"/>
            <a:ext cx="2214075" cy="558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l-GR" sz="18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Παράλληλος Έλεγχος</a:t>
            </a:r>
            <a:r>
              <a:rPr lang="en-US" sz="18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 CTC</a:t>
            </a:r>
            <a:r>
              <a:rPr lang="el-GR" sz="18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 </a:t>
            </a:r>
            <a:endParaRPr lang="en-US" sz="1800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6D4BBB7A-4999-7A7C-391A-F6C8593B31FC}"/>
              </a:ext>
            </a:extLst>
          </p:cNvPr>
          <p:cNvSpPr txBox="1"/>
          <p:nvPr/>
        </p:nvSpPr>
        <p:spPr>
          <a:xfrm>
            <a:off x="918088" y="3190025"/>
            <a:ext cx="2320412" cy="5555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l-GR" sz="1800" dirty="0">
                <a:solidFill>
                  <a:schemeClr val="accent6"/>
                </a:solidFill>
                <a:latin typeface="+mn-lt"/>
                <a:cs typeface="Arimo"/>
                <a:sym typeface="Sora ExtraBold"/>
              </a:rPr>
              <a:t>Αξιολόγηση ασφάλειας</a:t>
            </a:r>
            <a:r>
              <a:rPr lang="el-GR" sz="1800" dirty="0">
                <a:solidFill>
                  <a:schemeClr val="accent6"/>
                </a:solidFill>
                <a:latin typeface="+mn-lt"/>
                <a:cs typeface="Arimo"/>
                <a:sym typeface="Arimo"/>
              </a:rPr>
              <a:t> μέσω γράφου</a:t>
            </a:r>
            <a:endParaRPr lang="en-US" sz="1800" dirty="0">
              <a:solidFill>
                <a:schemeClr val="accent6"/>
              </a:solidFill>
              <a:latin typeface="+mn-lt"/>
              <a:cs typeface="Arimo"/>
              <a:sym typeface="Arimo"/>
            </a:endParaRP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0566162F-08D9-F9E8-C45E-F271B56A64C7}"/>
              </a:ext>
            </a:extLst>
          </p:cNvPr>
          <p:cNvSpPr txBox="1"/>
          <p:nvPr/>
        </p:nvSpPr>
        <p:spPr>
          <a:xfrm>
            <a:off x="3464963" y="3190025"/>
            <a:ext cx="2214075" cy="555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l-GR" sz="18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Παρακολούθηση Υποδομών Υλικού</a:t>
            </a:r>
            <a:endParaRPr lang="en-US" sz="1800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2733AAD-DF66-0292-0742-F3BB3A170CCA}"/>
              </a:ext>
            </a:extLst>
          </p:cNvPr>
          <p:cNvSpPr txBox="1"/>
          <p:nvPr/>
        </p:nvSpPr>
        <p:spPr>
          <a:xfrm>
            <a:off x="6011838" y="3190025"/>
            <a:ext cx="2850222" cy="273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l-GR" sz="18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Ερωτήσεις - Βιβλιογραφία</a:t>
            </a:r>
            <a:endParaRPr lang="en-US" sz="1800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477423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78391-2842-7A88-58F2-5EDB9F0BC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90328CE-FBAC-3A75-76B8-0E33DEB5DED9}"/>
              </a:ext>
            </a:extLst>
          </p:cNvPr>
          <p:cNvSpPr/>
          <p:nvPr/>
        </p:nvSpPr>
        <p:spPr>
          <a:xfrm>
            <a:off x="-511477" y="2410200"/>
            <a:ext cx="9839452" cy="2210350"/>
          </a:xfrm>
          <a:custGeom>
            <a:avLst/>
            <a:gdLst/>
            <a:ahLst/>
            <a:cxnLst/>
            <a:rect l="l" t="t" r="r" b="b"/>
            <a:pathLst>
              <a:path w="19678904" h="4420700">
                <a:moveTo>
                  <a:pt x="0" y="0"/>
                </a:moveTo>
                <a:lnTo>
                  <a:pt x="19678904" y="0"/>
                </a:lnTo>
                <a:lnTo>
                  <a:pt x="19678904" y="4420700"/>
                </a:lnTo>
                <a:lnTo>
                  <a:pt x="0" y="4420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B975582-5CC2-F4F4-3155-26C6E19D988C}"/>
              </a:ext>
            </a:extLst>
          </p:cNvPr>
          <p:cNvSpPr/>
          <p:nvPr/>
        </p:nvSpPr>
        <p:spPr>
          <a:xfrm>
            <a:off x="365268" y="2827658"/>
            <a:ext cx="18868346" cy="2658708"/>
          </a:xfrm>
          <a:custGeom>
            <a:avLst/>
            <a:gdLst/>
            <a:ahLst/>
            <a:cxnLst/>
            <a:rect l="l" t="t" r="r" b="b"/>
            <a:pathLst>
              <a:path w="37736692" h="5317416">
                <a:moveTo>
                  <a:pt x="0" y="0"/>
                </a:moveTo>
                <a:lnTo>
                  <a:pt x="37736692" y="0"/>
                </a:lnTo>
                <a:lnTo>
                  <a:pt x="37736692" y="5317416"/>
                </a:lnTo>
                <a:lnTo>
                  <a:pt x="0" y="53174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4728C9E-49A8-1921-D65F-AC1FCF3B7319}"/>
              </a:ext>
            </a:extLst>
          </p:cNvPr>
          <p:cNvSpPr/>
          <p:nvPr/>
        </p:nvSpPr>
        <p:spPr>
          <a:xfrm>
            <a:off x="-455395" y="932025"/>
            <a:ext cx="8984824" cy="1177937"/>
          </a:xfrm>
          <a:custGeom>
            <a:avLst/>
            <a:gdLst/>
            <a:ahLst/>
            <a:cxnLst/>
            <a:rect l="l" t="t" r="r" b="b"/>
            <a:pathLst>
              <a:path w="17969648" h="2355874">
                <a:moveTo>
                  <a:pt x="0" y="0"/>
                </a:moveTo>
                <a:lnTo>
                  <a:pt x="17969648" y="0"/>
                </a:lnTo>
                <a:lnTo>
                  <a:pt x="17969648" y="2355874"/>
                </a:lnTo>
                <a:lnTo>
                  <a:pt x="0" y="23558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3AA3320-960E-4D0D-58B0-E9715A6B6D8F}"/>
              </a:ext>
            </a:extLst>
          </p:cNvPr>
          <p:cNvSpPr txBox="1"/>
          <p:nvPr/>
        </p:nvSpPr>
        <p:spPr>
          <a:xfrm>
            <a:off x="899886" y="1571600"/>
            <a:ext cx="7547428" cy="14217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l-GR" sz="2400" b="1" dirty="0">
                <a:solidFill>
                  <a:schemeClr val="accent6"/>
                </a:solidFill>
                <a:latin typeface="+mj-lt"/>
                <a:ea typeface="Arimo"/>
                <a:cs typeface="Sora ExtraBold"/>
                <a:sym typeface="Sora ExtraBold"/>
              </a:rPr>
              <a:t>Ποιοτική και ποσοτική αξιολόγηση ασφάλειας συστημάτων ελέγχου αμαξοστοιχίας (CTCS) με</a:t>
            </a:r>
            <a:r>
              <a:rPr lang="en-US" sz="2400" b="1" dirty="0">
                <a:solidFill>
                  <a:schemeClr val="accent6"/>
                </a:solidFill>
                <a:latin typeface="+mj-lt"/>
                <a:ea typeface="Arimo"/>
                <a:cs typeface="Sora ExtraBold"/>
                <a:sym typeface="Sora ExtraBold"/>
              </a:rPr>
              <a:t> Stochastic Colored Petri Nets</a:t>
            </a:r>
            <a:endParaRPr lang="en-US" sz="2400" b="1" dirty="0">
              <a:solidFill>
                <a:schemeClr val="accent6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A2E32BA-C9FB-34F7-BD5A-0232852E8E4A}"/>
              </a:ext>
            </a:extLst>
          </p:cNvPr>
          <p:cNvSpPr txBox="1"/>
          <p:nvPr/>
        </p:nvSpPr>
        <p:spPr>
          <a:xfrm>
            <a:off x="4072763" y="1199600"/>
            <a:ext cx="998475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dirty="0">
                <a:solidFill>
                  <a:srgbClr val="DF543B"/>
                </a:solidFill>
                <a:latin typeface="+mj-lt"/>
                <a:ea typeface="Arimo"/>
                <a:cs typeface="Arimo"/>
                <a:sym typeface="Arimo"/>
              </a:rPr>
              <a:t>0</a:t>
            </a:r>
            <a:r>
              <a:rPr lang="el-GR" sz="3200" dirty="0">
                <a:solidFill>
                  <a:srgbClr val="DF543B"/>
                </a:solidFill>
                <a:latin typeface="+mj-lt"/>
                <a:ea typeface="Arimo"/>
                <a:cs typeface="Arimo"/>
                <a:sym typeface="Arimo"/>
              </a:rPr>
              <a:t>4</a:t>
            </a:r>
            <a:endParaRPr lang="en-US" sz="3200" dirty="0">
              <a:solidFill>
                <a:srgbClr val="DF543B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E9935F4-118B-A7A8-A5BC-68AC1C830C57}"/>
              </a:ext>
            </a:extLst>
          </p:cNvPr>
          <p:cNvSpPr/>
          <p:nvPr/>
        </p:nvSpPr>
        <p:spPr>
          <a:xfrm>
            <a:off x="6155878" y="3623594"/>
            <a:ext cx="771265" cy="984895"/>
          </a:xfrm>
          <a:custGeom>
            <a:avLst/>
            <a:gdLst/>
            <a:ahLst/>
            <a:cxnLst/>
            <a:rect l="l" t="t" r="r" b="b"/>
            <a:pathLst>
              <a:path w="1542530" h="1969790">
                <a:moveTo>
                  <a:pt x="0" y="0"/>
                </a:moveTo>
                <a:lnTo>
                  <a:pt x="1542530" y="0"/>
                </a:lnTo>
                <a:lnTo>
                  <a:pt x="1542530" y="1969790"/>
                </a:lnTo>
                <a:lnTo>
                  <a:pt x="0" y="19697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558B9B0-A5EB-75B9-65D4-7911AD243094}"/>
              </a:ext>
            </a:extLst>
          </p:cNvPr>
          <p:cNvSpPr/>
          <p:nvPr/>
        </p:nvSpPr>
        <p:spPr>
          <a:xfrm>
            <a:off x="-47199" y="3215348"/>
            <a:ext cx="2776111" cy="1418575"/>
          </a:xfrm>
          <a:custGeom>
            <a:avLst/>
            <a:gdLst/>
            <a:ahLst/>
            <a:cxnLst/>
            <a:rect l="l" t="t" r="r" b="b"/>
            <a:pathLst>
              <a:path w="5552222" h="2837150">
                <a:moveTo>
                  <a:pt x="0" y="0"/>
                </a:moveTo>
                <a:lnTo>
                  <a:pt x="5552222" y="0"/>
                </a:lnTo>
                <a:lnTo>
                  <a:pt x="5552222" y="2837150"/>
                </a:lnTo>
                <a:lnTo>
                  <a:pt x="0" y="28371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F29BB731-66C2-8A28-685F-BE096F3D5560}"/>
              </a:ext>
            </a:extLst>
          </p:cNvPr>
          <p:cNvSpPr/>
          <p:nvPr/>
        </p:nvSpPr>
        <p:spPr>
          <a:xfrm rot="5382704">
            <a:off x="3620613" y="76700"/>
            <a:ext cx="1893249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</p:spTree>
    <p:extLst>
      <p:ext uri="{BB962C8B-B14F-4D97-AF65-F5344CB8AC3E}">
        <p14:creationId xmlns:p14="http://schemas.microsoft.com/office/powerpoint/2010/main" val="39219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00EEA-E1F2-4144-28C8-52B9C0E34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4AC8727-9EC3-5EEE-2B59-F5CFD8EB35C5}"/>
              </a:ext>
            </a:extLst>
          </p:cNvPr>
          <p:cNvSpPr/>
          <p:nvPr/>
        </p:nvSpPr>
        <p:spPr>
          <a:xfrm>
            <a:off x="-224644" y="2872723"/>
            <a:ext cx="10539526" cy="2162723"/>
          </a:xfrm>
          <a:custGeom>
            <a:avLst/>
            <a:gdLst/>
            <a:ahLst/>
            <a:cxnLst/>
            <a:rect l="l" t="t" r="r" b="b"/>
            <a:pathLst>
              <a:path w="21079052" h="4325446">
                <a:moveTo>
                  <a:pt x="0" y="0"/>
                </a:moveTo>
                <a:lnTo>
                  <a:pt x="21079052" y="0"/>
                </a:lnTo>
                <a:lnTo>
                  <a:pt x="21079052" y="4325446"/>
                </a:lnTo>
                <a:lnTo>
                  <a:pt x="0" y="43254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4DA3DD7-371A-75DE-15FE-9635DC2F5CC5}"/>
              </a:ext>
            </a:extLst>
          </p:cNvPr>
          <p:cNvSpPr/>
          <p:nvPr/>
        </p:nvSpPr>
        <p:spPr>
          <a:xfrm>
            <a:off x="5721648" y="723713"/>
            <a:ext cx="2594716" cy="1022411"/>
          </a:xfrm>
          <a:custGeom>
            <a:avLst/>
            <a:gdLst/>
            <a:ahLst/>
            <a:cxnLst/>
            <a:rect l="l" t="t" r="r" b="b"/>
            <a:pathLst>
              <a:path w="5189432" h="2044822">
                <a:moveTo>
                  <a:pt x="0" y="0"/>
                </a:moveTo>
                <a:lnTo>
                  <a:pt x="5189432" y="0"/>
                </a:lnTo>
                <a:lnTo>
                  <a:pt x="5189432" y="2044822"/>
                </a:lnTo>
                <a:lnTo>
                  <a:pt x="0" y="20448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4BC67D7-5109-C713-8595-9CF72E4FA0FB}"/>
              </a:ext>
            </a:extLst>
          </p:cNvPr>
          <p:cNvSpPr/>
          <p:nvPr/>
        </p:nvSpPr>
        <p:spPr>
          <a:xfrm>
            <a:off x="-423048" y="4548002"/>
            <a:ext cx="4037106" cy="436059"/>
          </a:xfrm>
          <a:custGeom>
            <a:avLst/>
            <a:gdLst/>
            <a:ahLst/>
            <a:cxnLst/>
            <a:rect l="l" t="t" r="r" b="b"/>
            <a:pathLst>
              <a:path w="8250962" h="1202178">
                <a:moveTo>
                  <a:pt x="0" y="0"/>
                </a:moveTo>
                <a:lnTo>
                  <a:pt x="8250962" y="0"/>
                </a:lnTo>
                <a:lnTo>
                  <a:pt x="8250962" y="1202178"/>
                </a:lnTo>
                <a:lnTo>
                  <a:pt x="0" y="12021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8BA18E0-48C0-14D9-2270-2C60A8920804}"/>
              </a:ext>
            </a:extLst>
          </p:cNvPr>
          <p:cNvSpPr/>
          <p:nvPr/>
        </p:nvSpPr>
        <p:spPr>
          <a:xfrm>
            <a:off x="94342" y="4946050"/>
            <a:ext cx="9049659" cy="474438"/>
          </a:xfrm>
          <a:custGeom>
            <a:avLst/>
            <a:gdLst/>
            <a:ahLst/>
            <a:cxnLst/>
            <a:rect l="l" t="t" r="r" b="b"/>
            <a:pathLst>
              <a:path w="18288004" h="1469650">
                <a:moveTo>
                  <a:pt x="0" y="0"/>
                </a:moveTo>
                <a:lnTo>
                  <a:pt x="18288004" y="0"/>
                </a:lnTo>
                <a:lnTo>
                  <a:pt x="18288004" y="1469650"/>
                </a:lnTo>
                <a:lnTo>
                  <a:pt x="0" y="14696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6932A88-7D4A-B2D2-6106-B5DDFD8770FB}"/>
              </a:ext>
            </a:extLst>
          </p:cNvPr>
          <p:cNvSpPr txBox="1"/>
          <p:nvPr/>
        </p:nvSpPr>
        <p:spPr>
          <a:xfrm>
            <a:off x="152401" y="149587"/>
            <a:ext cx="8919028" cy="447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2400" b="1" dirty="0">
                <a:solidFill>
                  <a:schemeClr val="accent6"/>
                </a:solidFill>
                <a:latin typeface="+mj-lt"/>
                <a:cs typeface="Arimo"/>
                <a:sym typeface="Arimo"/>
              </a:rPr>
              <a:t>Colored Petri Nets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41FF0EB-3556-92B9-6D4A-78C5A89EF1A2}"/>
              </a:ext>
            </a:extLst>
          </p:cNvPr>
          <p:cNvSpPr txBox="1"/>
          <p:nvPr/>
        </p:nvSpPr>
        <p:spPr>
          <a:xfrm>
            <a:off x="1033282" y="1008457"/>
            <a:ext cx="5273175" cy="211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l-GR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Μέχρι στιγμής </a:t>
            </a:r>
            <a:r>
              <a:rPr lang="en-US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:  </a:t>
            </a:r>
            <a:r>
              <a:rPr lang="el-GR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 </a:t>
            </a:r>
            <a:endParaRPr lang="en-US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1AFF8F9-38A0-DE8F-B87A-A9C1BBBE24EB}"/>
              </a:ext>
            </a:extLst>
          </p:cNvPr>
          <p:cNvSpPr txBox="1"/>
          <p:nvPr/>
        </p:nvSpPr>
        <p:spPr>
          <a:xfrm>
            <a:off x="3483690" y="1831185"/>
            <a:ext cx="5273175" cy="867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  <a:buClr>
                <a:schemeClr val="bg1"/>
              </a:buClr>
              <a:buSzPct val="150000"/>
            </a:pPr>
            <a:r>
              <a:rPr lang="en-US" dirty="0">
                <a:solidFill>
                  <a:schemeClr val="bg1"/>
                </a:solidFill>
                <a:latin typeface="+mn-lt"/>
                <a:ea typeface="Arimo"/>
                <a:cs typeface="Arimo"/>
                <a:sym typeface="Arimo"/>
              </a:rPr>
              <a:t>: </a:t>
            </a:r>
            <a:r>
              <a:rPr lang="el-GR" dirty="0">
                <a:solidFill>
                  <a:schemeClr val="bg1"/>
                </a:solidFill>
                <a:latin typeface="+mn-lt"/>
                <a:ea typeface="Arimo"/>
                <a:cs typeface="Arimo"/>
                <a:sym typeface="Arimo"/>
              </a:rPr>
              <a:t>Μορφή κατευθυνόμενου Γράφου</a:t>
            </a:r>
          </a:p>
          <a:p>
            <a:pPr>
              <a:lnSpc>
                <a:spcPts val="1680"/>
              </a:lnSpc>
              <a:buClr>
                <a:srgbClr val="FF0000"/>
              </a:buClr>
              <a:buSzPct val="200000"/>
            </a:pPr>
            <a:endParaRPr lang="el-GR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  <a:p>
            <a:pPr>
              <a:lnSpc>
                <a:spcPts val="1680"/>
              </a:lnSpc>
              <a:buClr>
                <a:schemeClr val="bg1"/>
              </a:buClr>
              <a:buSzPct val="200000"/>
            </a:pPr>
            <a:endParaRPr lang="el-GR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  <a:p>
            <a:pPr>
              <a:lnSpc>
                <a:spcPts val="1680"/>
              </a:lnSpc>
              <a:buClr>
                <a:schemeClr val="bg1"/>
              </a:buClr>
              <a:buSzPct val="200000"/>
            </a:pPr>
            <a:endParaRPr lang="en-US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1C09BE9B-DA34-05EE-7299-617103C345FF}"/>
              </a:ext>
            </a:extLst>
          </p:cNvPr>
          <p:cNvSpPr txBox="1"/>
          <p:nvPr/>
        </p:nvSpPr>
        <p:spPr>
          <a:xfrm>
            <a:off x="924970" y="1621081"/>
            <a:ext cx="5273175" cy="429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n-US" sz="18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Arimo"/>
                <a:cs typeface="Arimo"/>
                <a:sym typeface="Arimo"/>
              </a:rPr>
              <a:t>Colored Petri Nets(CPN)</a:t>
            </a: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F77C622B-9953-CE29-3B23-72E8046E0FEF}"/>
              </a:ext>
            </a:extLst>
          </p:cNvPr>
          <p:cNvSpPr/>
          <p:nvPr/>
        </p:nvSpPr>
        <p:spPr>
          <a:xfrm>
            <a:off x="-1446048" y="1097893"/>
            <a:ext cx="2161146" cy="4763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460DFA24-4F2F-8733-07E3-5F2C5A8F0654}"/>
              </a:ext>
            </a:extLst>
          </p:cNvPr>
          <p:cNvSpPr/>
          <p:nvPr/>
        </p:nvSpPr>
        <p:spPr>
          <a:xfrm>
            <a:off x="5255878" y="4400188"/>
            <a:ext cx="2936882" cy="565606"/>
          </a:xfrm>
          <a:custGeom>
            <a:avLst/>
            <a:gdLst/>
            <a:ahLst/>
            <a:cxnLst/>
            <a:rect l="l" t="t" r="r" b="b"/>
            <a:pathLst>
              <a:path w="5873764" h="1567668">
                <a:moveTo>
                  <a:pt x="0" y="0"/>
                </a:moveTo>
                <a:lnTo>
                  <a:pt x="5873764" y="0"/>
                </a:lnTo>
                <a:lnTo>
                  <a:pt x="5873764" y="1567668"/>
                </a:lnTo>
                <a:lnTo>
                  <a:pt x="0" y="156766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 dirty="0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6600E6F0-0372-D6DB-B722-4CCE1C890BAB}"/>
              </a:ext>
            </a:extLst>
          </p:cNvPr>
          <p:cNvSpPr/>
          <p:nvPr/>
        </p:nvSpPr>
        <p:spPr>
          <a:xfrm>
            <a:off x="-738951" y="3384242"/>
            <a:ext cx="1454049" cy="218028"/>
          </a:xfrm>
          <a:custGeom>
            <a:avLst/>
            <a:gdLst/>
            <a:ahLst/>
            <a:cxnLst/>
            <a:rect l="l" t="t" r="r" b="b"/>
            <a:pathLst>
              <a:path w="2908098" h="436056">
                <a:moveTo>
                  <a:pt x="0" y="0"/>
                </a:moveTo>
                <a:lnTo>
                  <a:pt x="2908098" y="0"/>
                </a:lnTo>
                <a:lnTo>
                  <a:pt x="2908098" y="436056"/>
                </a:lnTo>
                <a:lnTo>
                  <a:pt x="0" y="43605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E89A04D0-1786-C69B-D02A-C49680B0E572}"/>
              </a:ext>
            </a:extLst>
          </p:cNvPr>
          <p:cNvCxnSpPr/>
          <p:nvPr/>
        </p:nvCxnSpPr>
        <p:spPr>
          <a:xfrm>
            <a:off x="2328899" y="1113450"/>
            <a:ext cx="785061" cy="30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Ευθύγραμμο βέλος σύνδεσης 19">
            <a:extLst>
              <a:ext uri="{FF2B5EF4-FFF2-40B4-BE49-F238E27FC236}">
                <a16:creationId xmlns:a16="http://schemas.microsoft.com/office/drawing/2014/main" id="{CBDB092D-8012-08E7-C014-7A5DD6B278DE}"/>
              </a:ext>
            </a:extLst>
          </p:cNvPr>
          <p:cNvCxnSpPr/>
          <p:nvPr/>
        </p:nvCxnSpPr>
        <p:spPr>
          <a:xfrm flipV="1">
            <a:off x="2343414" y="840155"/>
            <a:ext cx="770546" cy="25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36E5D3-DD8D-1C03-2D83-02A7F455ED46}"/>
              </a:ext>
            </a:extLst>
          </p:cNvPr>
          <p:cNvSpPr txBox="1"/>
          <p:nvPr/>
        </p:nvSpPr>
        <p:spPr>
          <a:xfrm>
            <a:off x="3143972" y="727680"/>
            <a:ext cx="3875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6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Ανάλυση Δέντρου Σφαλμάτων (FTA)</a:t>
            </a:r>
            <a:endParaRPr lang="el-GR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1C0F64-5235-758B-027B-C1F9B6A6A6E7}"/>
              </a:ext>
            </a:extLst>
          </p:cNvPr>
          <p:cNvSpPr txBox="1"/>
          <p:nvPr/>
        </p:nvSpPr>
        <p:spPr>
          <a:xfrm>
            <a:off x="3143972" y="1275719"/>
            <a:ext cx="4481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6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Ανάλυση Δέντρου Γεγονότων (ETA)</a:t>
            </a:r>
            <a:endParaRPr lang="el-GR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3" name="AutoShape 12">
            <a:extLst>
              <a:ext uri="{FF2B5EF4-FFF2-40B4-BE49-F238E27FC236}">
                <a16:creationId xmlns:a16="http://schemas.microsoft.com/office/drawing/2014/main" id="{E62FC333-F06E-3F11-D84A-BBD0EB80A0AE}"/>
              </a:ext>
            </a:extLst>
          </p:cNvPr>
          <p:cNvSpPr/>
          <p:nvPr/>
        </p:nvSpPr>
        <p:spPr>
          <a:xfrm>
            <a:off x="-1446048" y="1900300"/>
            <a:ext cx="2161146" cy="4763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963FB766-7420-CC84-DF7B-5432B32F553A}"/>
              </a:ext>
            </a:extLst>
          </p:cNvPr>
          <p:cNvCxnSpPr>
            <a:cxnSpLocks/>
          </p:cNvCxnSpPr>
          <p:nvPr/>
        </p:nvCxnSpPr>
        <p:spPr>
          <a:xfrm flipH="1">
            <a:off x="1799771" y="2133600"/>
            <a:ext cx="391886" cy="534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CDAFB74-11B3-DDFD-6CC2-968BCD66E481}"/>
              </a:ext>
            </a:extLst>
          </p:cNvPr>
          <p:cNvSpPr txBox="1"/>
          <p:nvPr/>
        </p:nvSpPr>
        <p:spPr>
          <a:xfrm>
            <a:off x="94343" y="2681002"/>
            <a:ext cx="263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chemeClr val="accent6"/>
                </a:solidFill>
                <a:latin typeface="+mn-lt"/>
                <a:ea typeface="Calibri" panose="020F0502020204030204" pitchFamily="34" charset="0"/>
              </a:rPr>
              <a:t>Θ</a:t>
            </a:r>
            <a:r>
              <a:rPr lang="el-GR" dirty="0">
                <a:solidFill>
                  <a:schemeClr val="accent6"/>
                </a:solidFill>
                <a:effectLst/>
                <a:latin typeface="+mn-lt"/>
                <a:ea typeface="Calibri" panose="020F0502020204030204" pitchFamily="34" charset="0"/>
              </a:rPr>
              <a:t>έσεις(places)</a:t>
            </a:r>
            <a:r>
              <a:rPr lang="en-US" dirty="0">
                <a:solidFill>
                  <a:schemeClr val="accent6"/>
                </a:solidFill>
                <a:effectLst/>
                <a:latin typeface="+mn-lt"/>
                <a:ea typeface="Calibri" panose="020F0502020204030204" pitchFamily="34" charset="0"/>
              </a:rPr>
              <a:t>:</a:t>
            </a:r>
            <a:r>
              <a:rPr lang="el-GR" dirty="0">
                <a:solidFill>
                  <a:schemeClr val="accent6"/>
                </a:solidFill>
                <a:effectLst/>
                <a:latin typeface="+mn-lt"/>
                <a:ea typeface="Calibri" panose="020F0502020204030204" pitchFamily="34" charset="0"/>
              </a:rPr>
              <a:t>Καταστάσεις του συστήματος</a:t>
            </a:r>
            <a:endParaRPr lang="el-GR" dirty="0">
              <a:solidFill>
                <a:schemeClr val="accent6"/>
              </a:solidFill>
              <a:latin typeface="+mn-lt"/>
            </a:endParaRPr>
          </a:p>
        </p:txBody>
      </p:sp>
      <p:cxnSp>
        <p:nvCxnSpPr>
          <p:cNvPr id="29" name="Ευθύγραμμο βέλος σύνδεσης 28">
            <a:extLst>
              <a:ext uri="{FF2B5EF4-FFF2-40B4-BE49-F238E27FC236}">
                <a16:creationId xmlns:a16="http://schemas.microsoft.com/office/drawing/2014/main" id="{B73AD1BD-8C5A-8A55-A86E-B986D29C4A2F}"/>
              </a:ext>
            </a:extLst>
          </p:cNvPr>
          <p:cNvCxnSpPr/>
          <p:nvPr/>
        </p:nvCxnSpPr>
        <p:spPr>
          <a:xfrm>
            <a:off x="3889829" y="2031313"/>
            <a:ext cx="0" cy="649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C1163F-7481-FDB0-52A0-06070CBA321F}"/>
              </a:ext>
            </a:extLst>
          </p:cNvPr>
          <p:cNvSpPr txBox="1"/>
          <p:nvPr/>
        </p:nvSpPr>
        <p:spPr>
          <a:xfrm>
            <a:off x="2653063" y="2690917"/>
            <a:ext cx="246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6"/>
                </a:solidFill>
                <a:latin typeface="+mn-lt"/>
                <a:ea typeface="Calibri" panose="020F0502020204030204" pitchFamily="34" charset="0"/>
              </a:rPr>
              <a:t>Μ</a:t>
            </a:r>
            <a:r>
              <a:rPr lang="el-GR" dirty="0">
                <a:solidFill>
                  <a:schemeClr val="accent6"/>
                </a:solidFill>
                <a:effectLst/>
                <a:latin typeface="+mn-lt"/>
                <a:ea typeface="Calibri" panose="020F0502020204030204" pitchFamily="34" charset="0"/>
              </a:rPr>
              <a:t>εταβάσεις (transitions) </a:t>
            </a:r>
            <a:r>
              <a:rPr lang="en-US" dirty="0">
                <a:solidFill>
                  <a:schemeClr val="accent6"/>
                </a:solidFill>
                <a:latin typeface="+mn-lt"/>
                <a:ea typeface="Calibri" panose="020F0502020204030204" pitchFamily="34" charset="0"/>
              </a:rPr>
              <a:t>: </a:t>
            </a:r>
            <a:r>
              <a:rPr lang="el-GR" dirty="0">
                <a:solidFill>
                  <a:schemeClr val="accent6"/>
                </a:solidFill>
                <a:effectLst/>
                <a:latin typeface="+mn-lt"/>
                <a:ea typeface="Calibri" panose="020F0502020204030204" pitchFamily="34" charset="0"/>
              </a:rPr>
              <a:t>ενέργειες ή γεγονότα</a:t>
            </a:r>
            <a:endParaRPr lang="el-GR" dirty="0">
              <a:solidFill>
                <a:schemeClr val="accent6"/>
              </a:solidFill>
              <a:latin typeface="+mn-lt"/>
            </a:endParaRPr>
          </a:p>
        </p:txBody>
      </p:sp>
      <p:cxnSp>
        <p:nvCxnSpPr>
          <p:cNvPr id="32" name="Ευθύγραμμο βέλος σύνδεσης 31">
            <a:extLst>
              <a:ext uri="{FF2B5EF4-FFF2-40B4-BE49-F238E27FC236}">
                <a16:creationId xmlns:a16="http://schemas.microsoft.com/office/drawing/2014/main" id="{ACC87842-AAD2-9093-7E8E-CE7FEC8B7D4C}"/>
              </a:ext>
            </a:extLst>
          </p:cNvPr>
          <p:cNvCxnSpPr/>
          <p:nvPr/>
        </p:nvCxnSpPr>
        <p:spPr>
          <a:xfrm>
            <a:off x="5045119" y="2124205"/>
            <a:ext cx="1037772" cy="454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Οβάλ 33">
            <a:extLst>
              <a:ext uri="{FF2B5EF4-FFF2-40B4-BE49-F238E27FC236}">
                <a16:creationId xmlns:a16="http://schemas.microsoft.com/office/drawing/2014/main" id="{D98747AE-CDEE-F7A8-C557-EC5AB2F5F96D}"/>
              </a:ext>
            </a:extLst>
          </p:cNvPr>
          <p:cNvSpPr/>
          <p:nvPr/>
        </p:nvSpPr>
        <p:spPr>
          <a:xfrm>
            <a:off x="6001657" y="836502"/>
            <a:ext cx="3142343" cy="111407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(-):</a:t>
            </a:r>
            <a:r>
              <a:rPr lang="el-GR" dirty="0">
                <a:solidFill>
                  <a:schemeClr val="accent6"/>
                </a:solidFill>
              </a:rPr>
              <a:t> </a:t>
            </a:r>
            <a:r>
              <a:rPr lang="el-GR" sz="1200" dirty="0">
                <a:solidFill>
                  <a:schemeClr val="accent6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Δυσκολία στην ενσωμάτωση μη γραμμικών σχέσεων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(-):</a:t>
            </a:r>
            <a:r>
              <a:rPr lang="el-GR" dirty="0">
                <a:solidFill>
                  <a:schemeClr val="accent6"/>
                </a:solidFill>
              </a:rPr>
              <a:t> </a:t>
            </a:r>
            <a:r>
              <a:rPr lang="el-GR" sz="1200" dirty="0">
                <a:solidFill>
                  <a:schemeClr val="accent6"/>
                </a:solidFill>
                <a:cs typeface="Calibri" panose="020F0502020204030204" pitchFamily="34" charset="0"/>
              </a:rPr>
              <a:t>Αποτυχίες</a:t>
            </a:r>
            <a:r>
              <a:rPr lang="en-US" sz="1200" dirty="0">
                <a:solidFill>
                  <a:schemeClr val="accent6"/>
                </a:solidFill>
                <a:cs typeface="Calibri" panose="020F0502020204030204" pitchFamily="34" charset="0"/>
              </a:rPr>
              <a:t> </a:t>
            </a:r>
            <a:r>
              <a:rPr lang="el-GR" sz="1200" dirty="0">
                <a:solidFill>
                  <a:schemeClr val="accent6"/>
                </a:solidFill>
                <a:cs typeface="Calibri" panose="020F0502020204030204" pitchFamily="34" charset="0"/>
              </a:rPr>
              <a:t>ανεξάρτητες, μη δυνατότητα επισκευής</a:t>
            </a:r>
            <a:r>
              <a:rPr lang="el-GR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9EEB49-387C-10AC-8C45-877F32ED1016}"/>
              </a:ext>
            </a:extLst>
          </p:cNvPr>
          <p:cNvSpPr txBox="1"/>
          <p:nvPr/>
        </p:nvSpPr>
        <p:spPr>
          <a:xfrm>
            <a:off x="4934857" y="2690014"/>
            <a:ext cx="404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6"/>
                </a:solidFill>
                <a:latin typeface="+mn-lt"/>
              </a:rPr>
              <a:t>Tokens: Μονάδες πληροφορίας, τρέχουσα κατάσταση, περιέχουν δεδομένα και timestamps.</a:t>
            </a:r>
          </a:p>
        </p:txBody>
      </p:sp>
      <p:pic>
        <p:nvPicPr>
          <p:cNvPr id="38" name="Εικόνα 37">
            <a:extLst>
              <a:ext uri="{FF2B5EF4-FFF2-40B4-BE49-F238E27FC236}">
                <a16:creationId xmlns:a16="http://schemas.microsoft.com/office/drawing/2014/main" id="{870DAE05-00DF-AE51-35DD-B6C0118D0C4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446048" y="3468146"/>
            <a:ext cx="2231329" cy="13412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36B7E28-5793-5EA8-0F2B-49C524491FE9}"/>
              </a:ext>
            </a:extLst>
          </p:cNvPr>
          <p:cNvSpPr txBox="1"/>
          <p:nvPr/>
        </p:nvSpPr>
        <p:spPr>
          <a:xfrm>
            <a:off x="748928" y="3405076"/>
            <a:ext cx="56252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6"/>
                </a:solidFill>
                <a:latin typeface="+mn-lt"/>
              </a:rPr>
              <a:t>Επέκταση 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CPNs : </a:t>
            </a:r>
            <a:r>
              <a:rPr lang="el-GR" dirty="0">
                <a:solidFill>
                  <a:schemeClr val="accent6"/>
                </a:solidFill>
                <a:latin typeface="+mn-lt"/>
              </a:rPr>
              <a:t>color set (σύνολο χρωμάτων) και των token colors</a:t>
            </a:r>
          </a:p>
        </p:txBody>
      </p:sp>
      <p:sp>
        <p:nvSpPr>
          <p:cNvPr id="41" name="Βέλος: Δεξιό 40">
            <a:extLst>
              <a:ext uri="{FF2B5EF4-FFF2-40B4-BE49-F238E27FC236}">
                <a16:creationId xmlns:a16="http://schemas.microsoft.com/office/drawing/2014/main" id="{6DDC00E4-54DE-02E9-95EF-1C1F4CFF4C7D}"/>
              </a:ext>
            </a:extLst>
          </p:cNvPr>
          <p:cNvSpPr/>
          <p:nvPr/>
        </p:nvSpPr>
        <p:spPr>
          <a:xfrm>
            <a:off x="867804" y="3797893"/>
            <a:ext cx="449943" cy="963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2" name="Ισοσκελές τρίγωνο 41">
            <a:extLst>
              <a:ext uri="{FF2B5EF4-FFF2-40B4-BE49-F238E27FC236}">
                <a16:creationId xmlns:a16="http://schemas.microsoft.com/office/drawing/2014/main" id="{8D3436F2-0CB0-10E1-FD0E-87FF655CFCAD}"/>
              </a:ext>
            </a:extLst>
          </p:cNvPr>
          <p:cNvSpPr/>
          <p:nvPr/>
        </p:nvSpPr>
        <p:spPr>
          <a:xfrm rot="5400000">
            <a:off x="1218544" y="3761840"/>
            <a:ext cx="198404" cy="16847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87BA7B-AA96-3D6D-5F2D-F88B74898325}"/>
              </a:ext>
            </a:extLst>
          </p:cNvPr>
          <p:cNvSpPr txBox="1"/>
          <p:nvPr/>
        </p:nvSpPr>
        <p:spPr>
          <a:xfrm>
            <a:off x="1401986" y="3692190"/>
            <a:ext cx="6789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t>Ιεραρχική</a:t>
            </a:r>
            <a:r>
              <a:rPr lang="el-GR" dirty="0">
                <a:solidFill>
                  <a:schemeClr val="bg1"/>
                </a:solidFill>
                <a:latin typeface="+mn-lt"/>
              </a:rPr>
              <a:t> </a:t>
            </a:r>
            <a:r>
              <a:rPr lang="el-GR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t>Δομή</a:t>
            </a:r>
            <a:r>
              <a:rPr lang="el-GR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: </a:t>
            </a:r>
            <a:r>
              <a:rPr lang="el-GR" dirty="0">
                <a:solidFill>
                  <a:schemeClr val="accent6"/>
                </a:solidFill>
                <a:latin typeface="+mn-lt"/>
              </a:rPr>
              <a:t>μοντελοποίηση σύνθετων συστημάτων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, </a:t>
            </a:r>
            <a:r>
              <a:rPr lang="el-GR" dirty="0">
                <a:solidFill>
                  <a:schemeClr val="accent6"/>
                </a:solidFill>
                <a:latin typeface="+mn-lt"/>
              </a:rPr>
              <a:t>διάσπαση σε υπομοντέλα</a:t>
            </a:r>
          </a:p>
        </p:txBody>
      </p:sp>
    </p:spTree>
    <p:extLst>
      <p:ext uri="{BB962C8B-B14F-4D97-AF65-F5344CB8AC3E}">
        <p14:creationId xmlns:p14="http://schemas.microsoft.com/office/powerpoint/2010/main" val="1247451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07E7C-666F-8223-7FDA-52E581CD5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333A0190-DEBB-DC6C-2601-9CB570F00A34}"/>
              </a:ext>
            </a:extLst>
          </p:cNvPr>
          <p:cNvSpPr/>
          <p:nvPr/>
        </p:nvSpPr>
        <p:spPr>
          <a:xfrm>
            <a:off x="5114449" y="4759328"/>
            <a:ext cx="4331601" cy="384175"/>
          </a:xfrm>
          <a:custGeom>
            <a:avLst/>
            <a:gdLst/>
            <a:ahLst/>
            <a:cxnLst/>
            <a:rect l="l" t="t" r="r" b="b"/>
            <a:pathLst>
              <a:path w="8663202" h="768350">
                <a:moveTo>
                  <a:pt x="0" y="0"/>
                </a:moveTo>
                <a:lnTo>
                  <a:pt x="8663202" y="0"/>
                </a:lnTo>
                <a:lnTo>
                  <a:pt x="8663202" y="768350"/>
                </a:lnTo>
                <a:lnTo>
                  <a:pt x="0" y="768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8795D5A-3DDA-100E-E63E-9A5467A37B9D}"/>
              </a:ext>
            </a:extLst>
          </p:cNvPr>
          <p:cNvSpPr/>
          <p:nvPr/>
        </p:nvSpPr>
        <p:spPr>
          <a:xfrm>
            <a:off x="671477" y="204283"/>
            <a:ext cx="8774562" cy="983466"/>
          </a:xfrm>
          <a:custGeom>
            <a:avLst/>
            <a:gdLst/>
            <a:ahLst/>
            <a:cxnLst/>
            <a:rect l="l" t="t" r="r" b="b"/>
            <a:pathLst>
              <a:path w="17549124" h="1966932">
                <a:moveTo>
                  <a:pt x="0" y="0"/>
                </a:moveTo>
                <a:lnTo>
                  <a:pt x="17549124" y="0"/>
                </a:lnTo>
                <a:lnTo>
                  <a:pt x="17549124" y="1966932"/>
                </a:lnTo>
                <a:lnTo>
                  <a:pt x="0" y="19669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B6BE703-F0B5-F785-8281-CF8BC09490B2}"/>
              </a:ext>
            </a:extLst>
          </p:cNvPr>
          <p:cNvSpPr/>
          <p:nvPr/>
        </p:nvSpPr>
        <p:spPr>
          <a:xfrm>
            <a:off x="7364555" y="4625204"/>
            <a:ext cx="1793331" cy="532196"/>
          </a:xfrm>
          <a:custGeom>
            <a:avLst/>
            <a:gdLst/>
            <a:ahLst/>
            <a:cxnLst/>
            <a:rect l="l" t="t" r="r" b="b"/>
            <a:pathLst>
              <a:path w="3586662" h="1064392">
                <a:moveTo>
                  <a:pt x="0" y="0"/>
                </a:moveTo>
                <a:lnTo>
                  <a:pt x="3586662" y="0"/>
                </a:lnTo>
                <a:lnTo>
                  <a:pt x="3586662" y="1064392"/>
                </a:lnTo>
                <a:lnTo>
                  <a:pt x="0" y="1064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9024AED-2D76-D1E6-8947-9FE63150C0A6}"/>
              </a:ext>
            </a:extLst>
          </p:cNvPr>
          <p:cNvSpPr/>
          <p:nvPr/>
        </p:nvSpPr>
        <p:spPr>
          <a:xfrm>
            <a:off x="344063" y="4453708"/>
            <a:ext cx="1210309" cy="689783"/>
          </a:xfrm>
          <a:custGeom>
            <a:avLst/>
            <a:gdLst/>
            <a:ahLst/>
            <a:cxnLst/>
            <a:rect l="l" t="t" r="r" b="b"/>
            <a:pathLst>
              <a:path w="2420618" h="1379566">
                <a:moveTo>
                  <a:pt x="0" y="0"/>
                </a:moveTo>
                <a:lnTo>
                  <a:pt x="2420618" y="0"/>
                </a:lnTo>
                <a:lnTo>
                  <a:pt x="2420618" y="1379566"/>
                </a:lnTo>
                <a:lnTo>
                  <a:pt x="0" y="1379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F6C482F-0F5C-B17B-30FE-3A5535D7B84C}"/>
              </a:ext>
            </a:extLst>
          </p:cNvPr>
          <p:cNvSpPr txBox="1"/>
          <p:nvPr/>
        </p:nvSpPr>
        <p:spPr>
          <a:xfrm>
            <a:off x="503444" y="213944"/>
            <a:ext cx="7612575" cy="360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l-GR" sz="2400" b="1" dirty="0">
                <a:solidFill>
                  <a:schemeClr val="accent6"/>
                </a:solidFill>
                <a:latin typeface="+mj-lt"/>
                <a:cs typeface="Arimo"/>
                <a:sym typeface="Arimo"/>
              </a:rPr>
              <a:t>Εισαγωγή Αποτυχιών με </a:t>
            </a:r>
            <a:r>
              <a:rPr lang="en-US" sz="2400" b="1" dirty="0">
                <a:solidFill>
                  <a:schemeClr val="accent6"/>
                </a:solidFill>
                <a:latin typeface="+mj-lt"/>
                <a:cs typeface="Arimo"/>
                <a:sym typeface="Arimo"/>
              </a:rPr>
              <a:t>CPN </a:t>
            </a:r>
          </a:p>
        </p:txBody>
      </p:sp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697059E6-B3B1-95BD-026D-48105C5776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02302" y="924752"/>
            <a:ext cx="3687397" cy="35612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5E87C3-014C-9F46-E827-1C17AF9730CC}"/>
              </a:ext>
            </a:extLst>
          </p:cNvPr>
          <p:cNvSpPr txBox="1"/>
          <p:nvPr/>
        </p:nvSpPr>
        <p:spPr>
          <a:xfrm>
            <a:off x="226828" y="924752"/>
            <a:ext cx="460744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  <a:buSzPct val="150000"/>
            </a:pP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Καταστάσεις</a:t>
            </a:r>
            <a:r>
              <a:rPr lang="el-GR" sz="1300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: Κανονική λειτουργία (</a:t>
            </a: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OK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) ή Αποτυχία (</a:t>
            </a: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Failed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E3FBCA09-E478-9C62-49C4-9F85C71C946D}"/>
              </a:ext>
            </a:extLst>
          </p:cNvPr>
          <p:cNvSpPr/>
          <p:nvPr/>
        </p:nvSpPr>
        <p:spPr>
          <a:xfrm flipV="1">
            <a:off x="-552893" y="1070953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F6C7B2-8CAB-7F96-DE72-B41BE4EBE8CF}"/>
              </a:ext>
            </a:extLst>
          </p:cNvPr>
          <p:cNvSpPr txBox="1"/>
          <p:nvPr/>
        </p:nvSpPr>
        <p:spPr>
          <a:xfrm>
            <a:off x="259003" y="1338300"/>
            <a:ext cx="477047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Τύποι αποτυχίας: Ασφαλής (</a:t>
            </a: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fail-safe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) και Επικίνδυνη (</a:t>
            </a: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fail-hazardous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A2771-0F2B-7580-2A55-4F423558F4E5}"/>
              </a:ext>
            </a:extLst>
          </p:cNvPr>
          <p:cNvSpPr txBox="1"/>
          <p:nvPr/>
        </p:nvSpPr>
        <p:spPr>
          <a:xfrm>
            <a:off x="200429" y="2911722"/>
            <a:ext cx="488762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Μεταβάσεις συστήματος:</a:t>
            </a:r>
          </a:p>
          <a:p>
            <a:pPr marL="285750" indent="-285750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 sz="13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Fail</a:t>
            </a: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: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Εμφάνιση αποτυχίας, μετάβαση από OK σε </a:t>
            </a:r>
            <a:r>
              <a:rPr lang="el-GR" sz="1300" dirty="0" err="1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failed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l-GR" sz="1300" dirty="0" err="1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state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.</a:t>
            </a:r>
          </a:p>
          <a:p>
            <a:pPr marL="285750" indent="-285750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 sz="13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Detect</a:t>
            </a: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: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Ανίχνευση αποτυχίας, προετοιμασία για επισκευή.</a:t>
            </a:r>
          </a:p>
          <a:p>
            <a:pPr marL="285750" indent="-285750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 sz="13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Repair</a:t>
            </a: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: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Επισκευή, επαναφορά OK.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60BB93-8267-09CC-2FCA-F41511656831}"/>
              </a:ext>
            </a:extLst>
          </p:cNvPr>
          <p:cNvSpPr txBox="1"/>
          <p:nvPr/>
        </p:nvSpPr>
        <p:spPr>
          <a:xfrm>
            <a:off x="609926" y="4112540"/>
            <a:ext cx="316144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Ι/Ο </a:t>
            </a:r>
            <a:r>
              <a:rPr lang="en-US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: A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λλαγές καταστάσεων μέσω </a:t>
            </a:r>
            <a:r>
              <a:rPr lang="en-US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tokens</a:t>
            </a:r>
            <a:endParaRPr lang="el-GR" sz="1300" dirty="0">
              <a:solidFill>
                <a:schemeClr val="accent6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5C64FC-1B01-B7B2-E8DE-B80BE1AB5C73}"/>
              </a:ext>
            </a:extLst>
          </p:cNvPr>
          <p:cNvSpPr txBox="1"/>
          <p:nvPr/>
        </p:nvSpPr>
        <p:spPr>
          <a:xfrm>
            <a:off x="259003" y="2020347"/>
            <a:ext cx="41537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Στοχαστική εισαγωγή αποτυχιών με διαδικασίες ανίχνευσης και επισκευής</a:t>
            </a:r>
          </a:p>
        </p:txBody>
      </p:sp>
      <p:sp>
        <p:nvSpPr>
          <p:cNvPr id="23" name="AutoShape 12">
            <a:extLst>
              <a:ext uri="{FF2B5EF4-FFF2-40B4-BE49-F238E27FC236}">
                <a16:creationId xmlns:a16="http://schemas.microsoft.com/office/drawing/2014/main" id="{FFEBF4BA-3E62-EFA5-7E75-17412F8A2D34}"/>
              </a:ext>
            </a:extLst>
          </p:cNvPr>
          <p:cNvSpPr/>
          <p:nvPr/>
        </p:nvSpPr>
        <p:spPr>
          <a:xfrm flipV="1">
            <a:off x="-552893" y="3022615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 dirty="0"/>
          </a:p>
        </p:txBody>
      </p:sp>
      <p:grpSp>
        <p:nvGrpSpPr>
          <p:cNvPr id="2" name="Google Shape;8316;p62">
            <a:extLst>
              <a:ext uri="{FF2B5EF4-FFF2-40B4-BE49-F238E27FC236}">
                <a16:creationId xmlns:a16="http://schemas.microsoft.com/office/drawing/2014/main" id="{B2D5D6A7-2DBE-D27F-9FC2-2039B7BD6066}"/>
              </a:ext>
            </a:extLst>
          </p:cNvPr>
          <p:cNvGrpSpPr/>
          <p:nvPr/>
        </p:nvGrpSpPr>
        <p:grpSpPr>
          <a:xfrm>
            <a:off x="226828" y="4101363"/>
            <a:ext cx="388728" cy="330692"/>
            <a:chOff x="3569125" y="3702947"/>
            <a:chExt cx="388728" cy="330692"/>
          </a:xfrm>
        </p:grpSpPr>
        <p:sp>
          <p:nvSpPr>
            <p:cNvPr id="8" name="Google Shape;8317;p62">
              <a:extLst>
                <a:ext uri="{FF2B5EF4-FFF2-40B4-BE49-F238E27FC236}">
                  <a16:creationId xmlns:a16="http://schemas.microsoft.com/office/drawing/2014/main" id="{F5E83513-048D-505B-B91C-0C34AEA34C13}"/>
                </a:ext>
              </a:extLst>
            </p:cNvPr>
            <p:cNvSpPr/>
            <p:nvPr/>
          </p:nvSpPr>
          <p:spPr>
            <a:xfrm>
              <a:off x="3569125" y="3702947"/>
              <a:ext cx="388728" cy="330692"/>
            </a:xfrm>
            <a:custGeom>
              <a:avLst/>
              <a:gdLst/>
              <a:ahLst/>
              <a:cxnLst/>
              <a:rect l="l" t="t" r="r" b="b"/>
              <a:pathLst>
                <a:path w="14796" h="12587" extrusionOk="0">
                  <a:moveTo>
                    <a:pt x="7402" y="0"/>
                  </a:moveTo>
                  <a:cubicBezTo>
                    <a:pt x="6946" y="0"/>
                    <a:pt x="6490" y="226"/>
                    <a:pt x="6230" y="677"/>
                  </a:cubicBezTo>
                  <a:lnTo>
                    <a:pt x="521" y="10555"/>
                  </a:lnTo>
                  <a:cubicBezTo>
                    <a:pt x="1" y="11456"/>
                    <a:pt x="653" y="12587"/>
                    <a:pt x="1693" y="12587"/>
                  </a:cubicBezTo>
                  <a:lnTo>
                    <a:pt x="13103" y="12587"/>
                  </a:lnTo>
                  <a:cubicBezTo>
                    <a:pt x="14144" y="12587"/>
                    <a:pt x="14796" y="11456"/>
                    <a:pt x="14275" y="10555"/>
                  </a:cubicBezTo>
                  <a:lnTo>
                    <a:pt x="8574" y="671"/>
                  </a:lnTo>
                  <a:cubicBezTo>
                    <a:pt x="8311" y="224"/>
                    <a:pt x="7856" y="0"/>
                    <a:pt x="740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318;p62">
              <a:extLst>
                <a:ext uri="{FF2B5EF4-FFF2-40B4-BE49-F238E27FC236}">
                  <a16:creationId xmlns:a16="http://schemas.microsoft.com/office/drawing/2014/main" id="{4EABACCA-EE27-F2AB-4DA1-0CD7B7EA9D64}"/>
                </a:ext>
              </a:extLst>
            </p:cNvPr>
            <p:cNvSpPr/>
            <p:nvPr/>
          </p:nvSpPr>
          <p:spPr>
            <a:xfrm>
              <a:off x="3607036" y="3733135"/>
              <a:ext cx="313089" cy="270265"/>
            </a:xfrm>
            <a:custGeom>
              <a:avLst/>
              <a:gdLst/>
              <a:ahLst/>
              <a:cxnLst/>
              <a:rect l="l" t="t" r="r" b="b"/>
              <a:pathLst>
                <a:path w="11917" h="10287" extrusionOk="0">
                  <a:moveTo>
                    <a:pt x="5959" y="0"/>
                  </a:moveTo>
                  <a:cubicBezTo>
                    <a:pt x="5891" y="0"/>
                    <a:pt x="5823" y="35"/>
                    <a:pt x="5785" y="104"/>
                  </a:cubicBezTo>
                  <a:lnTo>
                    <a:pt x="77" y="9981"/>
                  </a:lnTo>
                  <a:cubicBezTo>
                    <a:pt x="1" y="10120"/>
                    <a:pt x="98" y="10286"/>
                    <a:pt x="250" y="10286"/>
                  </a:cubicBezTo>
                  <a:lnTo>
                    <a:pt x="11667" y="10286"/>
                  </a:lnTo>
                  <a:cubicBezTo>
                    <a:pt x="11820" y="10286"/>
                    <a:pt x="11917" y="10120"/>
                    <a:pt x="11841" y="9981"/>
                  </a:cubicBezTo>
                  <a:lnTo>
                    <a:pt x="6132" y="104"/>
                  </a:lnTo>
                  <a:cubicBezTo>
                    <a:pt x="6094" y="35"/>
                    <a:pt x="6026" y="0"/>
                    <a:pt x="5959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319;p62">
              <a:extLst>
                <a:ext uri="{FF2B5EF4-FFF2-40B4-BE49-F238E27FC236}">
                  <a16:creationId xmlns:a16="http://schemas.microsoft.com/office/drawing/2014/main" id="{7248332D-6130-1E58-1C5A-0C05227EA92C}"/>
                </a:ext>
              </a:extLst>
            </p:cNvPr>
            <p:cNvSpPr/>
            <p:nvPr/>
          </p:nvSpPr>
          <p:spPr>
            <a:xfrm>
              <a:off x="3731489" y="3930126"/>
              <a:ext cx="55987" cy="47816"/>
            </a:xfrm>
            <a:custGeom>
              <a:avLst/>
              <a:gdLst/>
              <a:ahLst/>
              <a:cxnLst/>
              <a:rect l="l" t="t" r="r" b="b"/>
              <a:pathLst>
                <a:path w="2131" h="1820" extrusionOk="0">
                  <a:moveTo>
                    <a:pt x="1215" y="0"/>
                  </a:moveTo>
                  <a:cubicBezTo>
                    <a:pt x="410" y="0"/>
                    <a:pt x="1" y="978"/>
                    <a:pt x="577" y="1554"/>
                  </a:cubicBezTo>
                  <a:cubicBezTo>
                    <a:pt x="760" y="1738"/>
                    <a:pt x="988" y="1820"/>
                    <a:pt x="1211" y="1820"/>
                  </a:cubicBezTo>
                  <a:cubicBezTo>
                    <a:pt x="1679" y="1820"/>
                    <a:pt x="2130" y="1458"/>
                    <a:pt x="2130" y="909"/>
                  </a:cubicBezTo>
                  <a:cubicBezTo>
                    <a:pt x="2130" y="409"/>
                    <a:pt x="1721" y="0"/>
                    <a:pt x="121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320;p62">
              <a:extLst>
                <a:ext uri="{FF2B5EF4-FFF2-40B4-BE49-F238E27FC236}">
                  <a16:creationId xmlns:a16="http://schemas.microsoft.com/office/drawing/2014/main" id="{799C9D0B-CB46-5666-B941-2669EEAB69A2}"/>
                </a:ext>
              </a:extLst>
            </p:cNvPr>
            <p:cNvSpPr/>
            <p:nvPr/>
          </p:nvSpPr>
          <p:spPr>
            <a:xfrm>
              <a:off x="3742812" y="3798185"/>
              <a:ext cx="41379" cy="112446"/>
            </a:xfrm>
            <a:custGeom>
              <a:avLst/>
              <a:gdLst/>
              <a:ahLst/>
              <a:cxnLst/>
              <a:rect l="l" t="t" r="r" b="b"/>
              <a:pathLst>
                <a:path w="1575" h="4280" extrusionOk="0">
                  <a:moveTo>
                    <a:pt x="534" y="0"/>
                  </a:moveTo>
                  <a:cubicBezTo>
                    <a:pt x="236" y="0"/>
                    <a:pt x="0" y="236"/>
                    <a:pt x="0" y="534"/>
                  </a:cubicBezTo>
                  <a:lnTo>
                    <a:pt x="0" y="3746"/>
                  </a:lnTo>
                  <a:cubicBezTo>
                    <a:pt x="0" y="4037"/>
                    <a:pt x="236" y="4280"/>
                    <a:pt x="534" y="4280"/>
                  </a:cubicBezTo>
                  <a:lnTo>
                    <a:pt x="1040" y="4280"/>
                  </a:lnTo>
                  <a:cubicBezTo>
                    <a:pt x="1339" y="4280"/>
                    <a:pt x="1575" y="4037"/>
                    <a:pt x="1575" y="3746"/>
                  </a:cubicBezTo>
                  <a:lnTo>
                    <a:pt x="1575" y="534"/>
                  </a:lnTo>
                  <a:cubicBezTo>
                    <a:pt x="1575" y="236"/>
                    <a:pt x="1339" y="0"/>
                    <a:pt x="104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6615;p58">
            <a:extLst>
              <a:ext uri="{FF2B5EF4-FFF2-40B4-BE49-F238E27FC236}">
                <a16:creationId xmlns:a16="http://schemas.microsoft.com/office/drawing/2014/main" id="{20F5345C-02FF-B78D-3311-0CD2E037E098}"/>
              </a:ext>
            </a:extLst>
          </p:cNvPr>
          <p:cNvGrpSpPr/>
          <p:nvPr/>
        </p:nvGrpSpPr>
        <p:grpSpPr>
          <a:xfrm>
            <a:off x="2723404" y="2523967"/>
            <a:ext cx="1586327" cy="371557"/>
            <a:chOff x="1247650" y="2075423"/>
            <a:chExt cx="6648477" cy="1557238"/>
          </a:xfrm>
        </p:grpSpPr>
        <p:sp>
          <p:nvSpPr>
            <p:cNvPr id="15" name="Google Shape;6616;p58">
              <a:extLst>
                <a:ext uri="{FF2B5EF4-FFF2-40B4-BE49-F238E27FC236}">
                  <a16:creationId xmlns:a16="http://schemas.microsoft.com/office/drawing/2014/main" id="{41042DAD-B443-B1FF-D7B4-1FED946ED267}"/>
                </a:ext>
              </a:extLst>
            </p:cNvPr>
            <p:cNvSpPr/>
            <p:nvPr/>
          </p:nvSpPr>
          <p:spPr>
            <a:xfrm>
              <a:off x="6633862" y="2075423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4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4"/>
                  </a:lnTo>
                  <a:lnTo>
                    <a:pt x="43329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617;p58">
              <a:extLst>
                <a:ext uri="{FF2B5EF4-FFF2-40B4-BE49-F238E27FC236}">
                  <a16:creationId xmlns:a16="http://schemas.microsoft.com/office/drawing/2014/main" id="{6474F625-E65B-2CAE-E745-4D1B54F3541B}"/>
                </a:ext>
              </a:extLst>
            </p:cNvPr>
            <p:cNvSpPr/>
            <p:nvPr/>
          </p:nvSpPr>
          <p:spPr>
            <a:xfrm>
              <a:off x="5359252" y="2806965"/>
              <a:ext cx="953461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7" y="25013"/>
                  </a:lnTo>
                  <a:lnTo>
                    <a:pt x="43329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618;p58">
              <a:extLst>
                <a:ext uri="{FF2B5EF4-FFF2-40B4-BE49-F238E27FC236}">
                  <a16:creationId xmlns:a16="http://schemas.microsoft.com/office/drawing/2014/main" id="{B7180EE5-7051-7BD9-5A4F-BAADCCB5CF9A}"/>
                </a:ext>
              </a:extLst>
            </p:cNvPr>
            <p:cNvSpPr/>
            <p:nvPr/>
          </p:nvSpPr>
          <p:spPr>
            <a:xfrm>
              <a:off x="1601478" y="2075425"/>
              <a:ext cx="953316" cy="825696"/>
            </a:xfrm>
            <a:custGeom>
              <a:avLst/>
              <a:gdLst/>
              <a:ahLst/>
              <a:cxnLst/>
              <a:rect l="l" t="t" r="r" b="b"/>
              <a:pathLst>
                <a:path w="57768" h="50027" extrusionOk="0">
                  <a:moveTo>
                    <a:pt x="14439" y="0"/>
                  </a:moveTo>
                  <a:lnTo>
                    <a:pt x="1" y="25013"/>
                  </a:lnTo>
                  <a:lnTo>
                    <a:pt x="14439" y="50027"/>
                  </a:lnTo>
                  <a:lnTo>
                    <a:pt x="43329" y="50027"/>
                  </a:lnTo>
                  <a:lnTo>
                    <a:pt x="57768" y="25013"/>
                  </a:lnTo>
                  <a:lnTo>
                    <a:pt x="43329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619;p58">
              <a:extLst>
                <a:ext uri="{FF2B5EF4-FFF2-40B4-BE49-F238E27FC236}">
                  <a16:creationId xmlns:a16="http://schemas.microsoft.com/office/drawing/2014/main" id="{E84D08E8-1B3D-3AF6-4E1A-318FA5326BA4}"/>
                </a:ext>
              </a:extLst>
            </p:cNvPr>
            <p:cNvSpPr/>
            <p:nvPr/>
          </p:nvSpPr>
          <p:spPr>
            <a:xfrm>
              <a:off x="2857827" y="2807112"/>
              <a:ext cx="953370" cy="825320"/>
            </a:xfrm>
            <a:custGeom>
              <a:avLst/>
              <a:gdLst/>
              <a:ahLst/>
              <a:cxnLst/>
              <a:rect l="l" t="t" r="r" b="b"/>
              <a:pathLst>
                <a:path w="57780" h="50027" extrusionOk="0">
                  <a:moveTo>
                    <a:pt x="14452" y="0"/>
                  </a:moveTo>
                  <a:lnTo>
                    <a:pt x="0" y="25013"/>
                  </a:lnTo>
                  <a:lnTo>
                    <a:pt x="14452" y="50027"/>
                  </a:lnTo>
                  <a:lnTo>
                    <a:pt x="43328" y="50027"/>
                  </a:lnTo>
                  <a:lnTo>
                    <a:pt x="57780" y="25013"/>
                  </a:lnTo>
                  <a:lnTo>
                    <a:pt x="43328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20;p58">
              <a:extLst>
                <a:ext uri="{FF2B5EF4-FFF2-40B4-BE49-F238E27FC236}">
                  <a16:creationId xmlns:a16="http://schemas.microsoft.com/office/drawing/2014/main" id="{08BBA6B4-7E24-CA39-BB3C-27A7F7F63084}"/>
                </a:ext>
              </a:extLst>
            </p:cNvPr>
            <p:cNvSpPr/>
            <p:nvPr/>
          </p:nvSpPr>
          <p:spPr>
            <a:xfrm>
              <a:off x="4097386" y="2075425"/>
              <a:ext cx="953444" cy="825696"/>
            </a:xfrm>
            <a:custGeom>
              <a:avLst/>
              <a:gdLst/>
              <a:ahLst/>
              <a:cxnLst/>
              <a:rect l="l" t="t" r="r" b="b"/>
              <a:pathLst>
                <a:path w="57767" h="50027" extrusionOk="0">
                  <a:moveTo>
                    <a:pt x="14439" y="0"/>
                  </a:moveTo>
                  <a:lnTo>
                    <a:pt x="0" y="25013"/>
                  </a:lnTo>
                  <a:lnTo>
                    <a:pt x="14439" y="50027"/>
                  </a:lnTo>
                  <a:lnTo>
                    <a:pt x="43328" y="50027"/>
                  </a:lnTo>
                  <a:lnTo>
                    <a:pt x="57767" y="25013"/>
                  </a:lnTo>
                  <a:lnTo>
                    <a:pt x="43328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621;p58">
              <a:extLst>
                <a:ext uri="{FF2B5EF4-FFF2-40B4-BE49-F238E27FC236}">
                  <a16:creationId xmlns:a16="http://schemas.microsoft.com/office/drawing/2014/main" id="{64805A2B-5539-639D-6359-C0FB0DCE8947}"/>
                </a:ext>
              </a:extLst>
            </p:cNvPr>
            <p:cNvSpPr/>
            <p:nvPr/>
          </p:nvSpPr>
          <p:spPr>
            <a:xfrm>
              <a:off x="1247650" y="2490334"/>
              <a:ext cx="6648477" cy="729445"/>
            </a:xfrm>
            <a:custGeom>
              <a:avLst/>
              <a:gdLst/>
              <a:ahLst/>
              <a:cxnLst/>
              <a:rect l="l" t="t" r="r" b="b"/>
              <a:pathLst>
                <a:path w="285373" h="31310" fill="none" extrusionOk="0">
                  <a:moveTo>
                    <a:pt x="285373" y="3317"/>
                  </a:moveTo>
                  <a:lnTo>
                    <a:pt x="269256" y="31309"/>
                  </a:lnTo>
                  <a:lnTo>
                    <a:pt x="233095" y="31309"/>
                  </a:lnTo>
                  <a:lnTo>
                    <a:pt x="215067" y="352"/>
                  </a:lnTo>
                  <a:lnTo>
                    <a:pt x="179426" y="352"/>
                  </a:lnTo>
                  <a:lnTo>
                    <a:pt x="161606" y="31218"/>
                  </a:lnTo>
                  <a:lnTo>
                    <a:pt x="125718" y="31309"/>
                  </a:lnTo>
                  <a:lnTo>
                    <a:pt x="107651" y="0"/>
                  </a:lnTo>
                  <a:lnTo>
                    <a:pt x="71490" y="0"/>
                  </a:lnTo>
                  <a:lnTo>
                    <a:pt x="53669" y="31075"/>
                  </a:lnTo>
                  <a:lnTo>
                    <a:pt x="18042" y="31075"/>
                  </a:lnTo>
                  <a:lnTo>
                    <a:pt x="0" y="118"/>
                  </a:lnTo>
                </a:path>
              </a:pathLst>
            </a:custGeom>
            <a:solidFill>
              <a:srgbClr val="191919"/>
            </a:solidFill>
            <a:ln w="19050" cap="flat" cmpd="sng">
              <a:solidFill>
                <a:srgbClr val="869FB2"/>
              </a:solidFill>
              <a:prstDash val="solid"/>
              <a:miter lim="1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7306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EDC7A-6DD9-7C16-3B12-EBEB8F053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868AB19F-7A0B-B171-0A40-1AE486A0327E}"/>
              </a:ext>
            </a:extLst>
          </p:cNvPr>
          <p:cNvSpPr/>
          <p:nvPr/>
        </p:nvSpPr>
        <p:spPr>
          <a:xfrm>
            <a:off x="5114449" y="4759328"/>
            <a:ext cx="4331601" cy="384175"/>
          </a:xfrm>
          <a:custGeom>
            <a:avLst/>
            <a:gdLst/>
            <a:ahLst/>
            <a:cxnLst/>
            <a:rect l="l" t="t" r="r" b="b"/>
            <a:pathLst>
              <a:path w="8663202" h="768350">
                <a:moveTo>
                  <a:pt x="0" y="0"/>
                </a:moveTo>
                <a:lnTo>
                  <a:pt x="8663202" y="0"/>
                </a:lnTo>
                <a:lnTo>
                  <a:pt x="8663202" y="768350"/>
                </a:lnTo>
                <a:lnTo>
                  <a:pt x="0" y="768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2A11B26-7E52-CB8B-AE95-375F9E632802}"/>
              </a:ext>
            </a:extLst>
          </p:cNvPr>
          <p:cNvSpPr/>
          <p:nvPr/>
        </p:nvSpPr>
        <p:spPr>
          <a:xfrm>
            <a:off x="671477" y="204283"/>
            <a:ext cx="8774562" cy="983466"/>
          </a:xfrm>
          <a:custGeom>
            <a:avLst/>
            <a:gdLst/>
            <a:ahLst/>
            <a:cxnLst/>
            <a:rect l="l" t="t" r="r" b="b"/>
            <a:pathLst>
              <a:path w="17549124" h="1966932">
                <a:moveTo>
                  <a:pt x="0" y="0"/>
                </a:moveTo>
                <a:lnTo>
                  <a:pt x="17549124" y="0"/>
                </a:lnTo>
                <a:lnTo>
                  <a:pt x="17549124" y="1966932"/>
                </a:lnTo>
                <a:lnTo>
                  <a:pt x="0" y="19669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402D85E-19E4-9E09-E52E-CBBD463E6FD3}"/>
              </a:ext>
            </a:extLst>
          </p:cNvPr>
          <p:cNvSpPr/>
          <p:nvPr/>
        </p:nvSpPr>
        <p:spPr>
          <a:xfrm>
            <a:off x="7364555" y="4625204"/>
            <a:ext cx="1793331" cy="532196"/>
          </a:xfrm>
          <a:custGeom>
            <a:avLst/>
            <a:gdLst/>
            <a:ahLst/>
            <a:cxnLst/>
            <a:rect l="l" t="t" r="r" b="b"/>
            <a:pathLst>
              <a:path w="3586662" h="1064392">
                <a:moveTo>
                  <a:pt x="0" y="0"/>
                </a:moveTo>
                <a:lnTo>
                  <a:pt x="3586662" y="0"/>
                </a:lnTo>
                <a:lnTo>
                  <a:pt x="3586662" y="1064392"/>
                </a:lnTo>
                <a:lnTo>
                  <a:pt x="0" y="1064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C43BBB1-4A3B-EEAA-B3D2-E954F0EEF6A3}"/>
              </a:ext>
            </a:extLst>
          </p:cNvPr>
          <p:cNvSpPr/>
          <p:nvPr/>
        </p:nvSpPr>
        <p:spPr>
          <a:xfrm>
            <a:off x="344063" y="4453708"/>
            <a:ext cx="1210309" cy="689783"/>
          </a:xfrm>
          <a:custGeom>
            <a:avLst/>
            <a:gdLst/>
            <a:ahLst/>
            <a:cxnLst/>
            <a:rect l="l" t="t" r="r" b="b"/>
            <a:pathLst>
              <a:path w="2420618" h="1379566">
                <a:moveTo>
                  <a:pt x="0" y="0"/>
                </a:moveTo>
                <a:lnTo>
                  <a:pt x="2420618" y="0"/>
                </a:lnTo>
                <a:lnTo>
                  <a:pt x="2420618" y="1379566"/>
                </a:lnTo>
                <a:lnTo>
                  <a:pt x="0" y="1379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B28F63A-21F8-35E3-D8DD-A94704750787}"/>
              </a:ext>
            </a:extLst>
          </p:cNvPr>
          <p:cNvSpPr txBox="1"/>
          <p:nvPr/>
        </p:nvSpPr>
        <p:spPr>
          <a:xfrm>
            <a:off x="503444" y="213944"/>
            <a:ext cx="7612575" cy="37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l-GR" sz="2400" b="1" dirty="0">
                <a:solidFill>
                  <a:schemeClr val="accent6"/>
                </a:solidFill>
                <a:latin typeface="+mj-lt"/>
                <a:cs typeface="Arimo"/>
              </a:rPr>
              <a:t>Μοντελοποίηση του CTCS-3</a:t>
            </a:r>
          </a:p>
        </p:txBody>
      </p:sp>
      <p:pic>
        <p:nvPicPr>
          <p:cNvPr id="2" name="Εικόνα 1">
            <a:extLst>
              <a:ext uri="{FF2B5EF4-FFF2-40B4-BE49-F238E27FC236}">
                <a16:creationId xmlns:a16="http://schemas.microsoft.com/office/drawing/2014/main" id="{F8D3C3A3-5EA6-31DA-7AFC-AE1964865A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1943" y="824516"/>
            <a:ext cx="3946208" cy="3629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4789E7-DE69-C9C6-DB13-8B45D27734FD}"/>
              </a:ext>
            </a:extLst>
          </p:cNvPr>
          <p:cNvSpPr txBox="1"/>
          <p:nvPr/>
        </p:nvSpPr>
        <p:spPr>
          <a:xfrm>
            <a:off x="179822" y="963193"/>
            <a:ext cx="474212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          Προηγμένο σύστημα ελέγχου για </a:t>
            </a:r>
            <a:r>
              <a:rPr lang="en-US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HSR 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με 2 υποσυστήματα</a:t>
            </a:r>
            <a:r>
              <a:rPr lang="en-US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: </a:t>
            </a:r>
          </a:p>
          <a:p>
            <a:pPr marL="285750" indent="-285750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Onboard</a:t>
            </a:r>
            <a:r>
              <a:rPr lang="en-US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: Vital Computer (VC), Driver Machine Interface</a:t>
            </a:r>
          </a:p>
          <a:p>
            <a:pPr marL="285750" indent="-285750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Επίγειο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: </a:t>
            </a:r>
            <a:r>
              <a:rPr lang="en-US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Radio Block Centers (RBC), GSM-R, Track Circuit.</a:t>
            </a:r>
          </a:p>
          <a:p>
            <a:pPr>
              <a:buClr>
                <a:schemeClr val="bg1"/>
              </a:buClr>
              <a:buSzPct val="130000"/>
            </a:pPr>
            <a:endParaRPr lang="en-US" sz="13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endParaRPr lang="en-US" sz="1300" b="1" dirty="0">
              <a:latin typeface="+mn-lt"/>
              <a:cs typeface="Calibri" panose="020F0502020204030204" pitchFamily="34" charset="0"/>
            </a:endParaRPr>
          </a:p>
          <a:p>
            <a:endParaRPr lang="el-GR" sz="13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0FC7B1-CEEB-196A-2089-16EFC7295682}"/>
              </a:ext>
            </a:extLst>
          </p:cNvPr>
          <p:cNvSpPr txBox="1"/>
          <p:nvPr/>
        </p:nvSpPr>
        <p:spPr>
          <a:xfrm>
            <a:off x="151104" y="3114093"/>
            <a:ext cx="472440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            Σενάρια Λειτουργίας</a:t>
            </a:r>
          </a:p>
          <a:p>
            <a:pPr marL="285750" indent="-285750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Εγγραφή και Εκκίνηση</a:t>
            </a:r>
            <a:r>
              <a:rPr lang="en-US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: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Επικοινωνία με RBC, αποστολή ID, λήψη εξουσιοδότησης κίνησης.</a:t>
            </a:r>
          </a:p>
          <a:p>
            <a:pPr marL="285750" indent="-285750">
              <a:buClr>
                <a:schemeClr val="accent6"/>
              </a:buClr>
              <a:buSzPct val="130000"/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Εξουσιοδότηση Κίνησης</a:t>
            </a:r>
            <a:r>
              <a:rPr lang="en-US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:</a:t>
            </a: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Περιοδικές αναφορές θέσης στο RBC, λήψη νέων εξουσιοδοτήσεων.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27DC0C65-6687-47CF-7E97-F09A426494FE}"/>
              </a:ext>
            </a:extLst>
          </p:cNvPr>
          <p:cNvSpPr/>
          <p:nvPr/>
        </p:nvSpPr>
        <p:spPr>
          <a:xfrm flipV="1">
            <a:off x="-581715" y="1049688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8916621D-E47D-3D0A-37E8-00010C446E72}"/>
              </a:ext>
            </a:extLst>
          </p:cNvPr>
          <p:cNvSpPr/>
          <p:nvPr/>
        </p:nvSpPr>
        <p:spPr>
          <a:xfrm flipV="1">
            <a:off x="-619294" y="3156916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cxnSp>
        <p:nvCxnSpPr>
          <p:cNvPr id="24" name="Ευθύγραμμο βέλος σύνδεσης 23">
            <a:extLst>
              <a:ext uri="{FF2B5EF4-FFF2-40B4-BE49-F238E27FC236}">
                <a16:creationId xmlns:a16="http://schemas.microsoft.com/office/drawing/2014/main" id="{F3DA7976-F506-F985-1E2E-52CDD4D3DDE5}"/>
              </a:ext>
            </a:extLst>
          </p:cNvPr>
          <p:cNvCxnSpPr>
            <a:cxnSpLocks/>
          </p:cNvCxnSpPr>
          <p:nvPr/>
        </p:nvCxnSpPr>
        <p:spPr>
          <a:xfrm>
            <a:off x="1863082" y="1675074"/>
            <a:ext cx="0" cy="391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FCA9EC-2D5E-05BB-E5DA-BF0BB2A54A84}"/>
              </a:ext>
            </a:extLst>
          </p:cNvPr>
          <p:cNvSpPr txBox="1"/>
          <p:nvPr/>
        </p:nvSpPr>
        <p:spPr>
          <a:xfrm>
            <a:off x="828156" y="2066496"/>
            <a:ext cx="26864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300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Συλλογή πληροφοριών, αποστολή Movement Authority (MA).</a:t>
            </a:r>
          </a:p>
        </p:txBody>
      </p:sp>
      <p:grpSp>
        <p:nvGrpSpPr>
          <p:cNvPr id="9" name="Google Shape;12929;p65">
            <a:extLst>
              <a:ext uri="{FF2B5EF4-FFF2-40B4-BE49-F238E27FC236}">
                <a16:creationId xmlns:a16="http://schemas.microsoft.com/office/drawing/2014/main" id="{88E5937E-10C2-492E-AC6F-931A7976B1C6}"/>
              </a:ext>
            </a:extLst>
          </p:cNvPr>
          <p:cNvGrpSpPr/>
          <p:nvPr/>
        </p:nvGrpSpPr>
        <p:grpSpPr>
          <a:xfrm>
            <a:off x="304769" y="2915309"/>
            <a:ext cx="332261" cy="359232"/>
            <a:chOff x="2659458" y="1500275"/>
            <a:chExt cx="332261" cy="359232"/>
          </a:xfrm>
        </p:grpSpPr>
        <p:sp>
          <p:nvSpPr>
            <p:cNvPr id="12" name="Google Shape;12930;p65">
              <a:extLst>
                <a:ext uri="{FF2B5EF4-FFF2-40B4-BE49-F238E27FC236}">
                  <a16:creationId xmlns:a16="http://schemas.microsoft.com/office/drawing/2014/main" id="{6212DBAA-8AD1-28A6-61A9-5CF8F2632B7B}"/>
                </a:ext>
              </a:extLst>
            </p:cNvPr>
            <p:cNvSpPr/>
            <p:nvPr/>
          </p:nvSpPr>
          <p:spPr>
            <a:xfrm>
              <a:off x="2957234" y="1800015"/>
              <a:ext cx="34486" cy="59361"/>
            </a:xfrm>
            <a:custGeom>
              <a:avLst/>
              <a:gdLst/>
              <a:ahLst/>
              <a:cxnLst/>
              <a:rect l="l" t="t" r="r" b="b"/>
              <a:pathLst>
                <a:path w="1317" h="2267" extrusionOk="0">
                  <a:moveTo>
                    <a:pt x="0" y="1"/>
                  </a:moveTo>
                  <a:lnTo>
                    <a:pt x="248" y="1909"/>
                  </a:lnTo>
                  <a:cubicBezTo>
                    <a:pt x="277" y="2147"/>
                    <a:pt x="465" y="2267"/>
                    <a:pt x="655" y="2267"/>
                  </a:cubicBezTo>
                  <a:cubicBezTo>
                    <a:pt x="844" y="2267"/>
                    <a:pt x="1035" y="2147"/>
                    <a:pt x="1069" y="1909"/>
                  </a:cubicBezTo>
                  <a:lnTo>
                    <a:pt x="1317" y="1"/>
                  </a:ln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31;p65">
              <a:extLst>
                <a:ext uri="{FF2B5EF4-FFF2-40B4-BE49-F238E27FC236}">
                  <a16:creationId xmlns:a16="http://schemas.microsoft.com/office/drawing/2014/main" id="{D5FF485B-ACFE-9C28-5995-3F9BDE6A8FD7}"/>
                </a:ext>
              </a:extLst>
            </p:cNvPr>
            <p:cNvSpPr/>
            <p:nvPr/>
          </p:nvSpPr>
          <p:spPr>
            <a:xfrm>
              <a:off x="2974463" y="1800015"/>
              <a:ext cx="17256" cy="59492"/>
            </a:xfrm>
            <a:custGeom>
              <a:avLst/>
              <a:gdLst/>
              <a:ahLst/>
              <a:cxnLst/>
              <a:rect l="l" t="t" r="r" b="b"/>
              <a:pathLst>
                <a:path w="659" h="2272" extrusionOk="0">
                  <a:moveTo>
                    <a:pt x="0" y="1"/>
                  </a:moveTo>
                  <a:lnTo>
                    <a:pt x="0" y="2271"/>
                  </a:lnTo>
                  <a:cubicBezTo>
                    <a:pt x="201" y="2262"/>
                    <a:pt x="382" y="2109"/>
                    <a:pt x="411" y="1909"/>
                  </a:cubicBezTo>
                  <a:lnTo>
                    <a:pt x="659" y="1"/>
                  </a:lnTo>
                  <a:close/>
                </a:path>
              </a:pathLst>
            </a:custGeom>
            <a:solidFill>
              <a:srgbClr val="738A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932;p65">
              <a:extLst>
                <a:ext uri="{FF2B5EF4-FFF2-40B4-BE49-F238E27FC236}">
                  <a16:creationId xmlns:a16="http://schemas.microsoft.com/office/drawing/2014/main" id="{59E8EDF4-9F4B-005F-0B93-AFB0EBEC059C}"/>
                </a:ext>
              </a:extLst>
            </p:cNvPr>
            <p:cNvSpPr/>
            <p:nvPr/>
          </p:nvSpPr>
          <p:spPr>
            <a:xfrm>
              <a:off x="2659458" y="1500275"/>
              <a:ext cx="266066" cy="358970"/>
            </a:xfrm>
            <a:custGeom>
              <a:avLst/>
              <a:gdLst/>
              <a:ahLst/>
              <a:cxnLst/>
              <a:rect l="l" t="t" r="r" b="b"/>
              <a:pathLst>
                <a:path w="10161" h="13709" extrusionOk="0">
                  <a:moveTo>
                    <a:pt x="3034" y="0"/>
                  </a:moveTo>
                  <a:lnTo>
                    <a:pt x="1" y="3034"/>
                  </a:lnTo>
                  <a:lnTo>
                    <a:pt x="1" y="13489"/>
                  </a:lnTo>
                  <a:cubicBezTo>
                    <a:pt x="1" y="13613"/>
                    <a:pt x="105" y="13709"/>
                    <a:pt x="220" y="13709"/>
                  </a:cubicBezTo>
                  <a:lnTo>
                    <a:pt x="9941" y="13709"/>
                  </a:lnTo>
                  <a:cubicBezTo>
                    <a:pt x="10065" y="13709"/>
                    <a:pt x="10161" y="13613"/>
                    <a:pt x="10161" y="13489"/>
                  </a:cubicBezTo>
                  <a:lnTo>
                    <a:pt x="10161" y="219"/>
                  </a:lnTo>
                  <a:cubicBezTo>
                    <a:pt x="10161" y="95"/>
                    <a:pt x="10056" y="0"/>
                    <a:pt x="9932" y="0"/>
                  </a:cubicBezTo>
                  <a:close/>
                </a:path>
              </a:pathLst>
            </a:custGeom>
            <a:solidFill>
              <a:srgbClr val="F0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33;p65">
              <a:extLst>
                <a:ext uri="{FF2B5EF4-FFF2-40B4-BE49-F238E27FC236}">
                  <a16:creationId xmlns:a16="http://schemas.microsoft.com/office/drawing/2014/main" id="{A2E45B1F-1794-84CD-7FCC-9FBF38202C09}"/>
                </a:ext>
              </a:extLst>
            </p:cNvPr>
            <p:cNvSpPr/>
            <p:nvPr/>
          </p:nvSpPr>
          <p:spPr>
            <a:xfrm>
              <a:off x="2659458" y="1500275"/>
              <a:ext cx="92459" cy="92197"/>
            </a:xfrm>
            <a:custGeom>
              <a:avLst/>
              <a:gdLst/>
              <a:ahLst/>
              <a:cxnLst/>
              <a:rect l="l" t="t" r="r" b="b"/>
              <a:pathLst>
                <a:path w="3531" h="3521" extrusionOk="0">
                  <a:moveTo>
                    <a:pt x="3034" y="0"/>
                  </a:moveTo>
                  <a:lnTo>
                    <a:pt x="1" y="3034"/>
                  </a:lnTo>
                  <a:lnTo>
                    <a:pt x="1" y="3520"/>
                  </a:lnTo>
                  <a:lnTo>
                    <a:pt x="3301" y="3520"/>
                  </a:lnTo>
                  <a:cubicBezTo>
                    <a:pt x="3425" y="3520"/>
                    <a:pt x="3530" y="3425"/>
                    <a:pt x="3530" y="3301"/>
                  </a:cubicBezTo>
                  <a:lnTo>
                    <a:pt x="3530" y="0"/>
                  </a:ln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34;p65">
              <a:extLst>
                <a:ext uri="{FF2B5EF4-FFF2-40B4-BE49-F238E27FC236}">
                  <a16:creationId xmlns:a16="http://schemas.microsoft.com/office/drawing/2014/main" id="{09648E84-5233-0865-C746-7C3D35408C94}"/>
                </a:ext>
              </a:extLst>
            </p:cNvPr>
            <p:cNvSpPr/>
            <p:nvPr/>
          </p:nvSpPr>
          <p:spPr>
            <a:xfrm>
              <a:off x="2659458" y="1500275"/>
              <a:ext cx="266066" cy="358970"/>
            </a:xfrm>
            <a:custGeom>
              <a:avLst/>
              <a:gdLst/>
              <a:ahLst/>
              <a:cxnLst/>
              <a:rect l="l" t="t" r="r" b="b"/>
              <a:pathLst>
                <a:path w="10161" h="13709" extrusionOk="0">
                  <a:moveTo>
                    <a:pt x="9254" y="0"/>
                  </a:moveTo>
                  <a:lnTo>
                    <a:pt x="9254" y="12774"/>
                  </a:lnTo>
                  <a:lnTo>
                    <a:pt x="1" y="12774"/>
                  </a:lnTo>
                  <a:lnTo>
                    <a:pt x="1" y="13489"/>
                  </a:lnTo>
                  <a:cubicBezTo>
                    <a:pt x="1" y="13613"/>
                    <a:pt x="105" y="13709"/>
                    <a:pt x="229" y="13709"/>
                  </a:cubicBezTo>
                  <a:lnTo>
                    <a:pt x="9932" y="13709"/>
                  </a:lnTo>
                  <a:cubicBezTo>
                    <a:pt x="10056" y="13709"/>
                    <a:pt x="10161" y="13613"/>
                    <a:pt x="10161" y="13489"/>
                  </a:cubicBezTo>
                  <a:lnTo>
                    <a:pt x="10161" y="219"/>
                  </a:lnTo>
                  <a:cubicBezTo>
                    <a:pt x="10161" y="95"/>
                    <a:pt x="10056" y="0"/>
                    <a:pt x="9932" y="0"/>
                  </a:cubicBezTo>
                  <a:close/>
                </a:path>
              </a:pathLst>
            </a:custGeom>
            <a:solidFill>
              <a:srgbClr val="C8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935;p65">
              <a:extLst>
                <a:ext uri="{FF2B5EF4-FFF2-40B4-BE49-F238E27FC236}">
                  <a16:creationId xmlns:a16="http://schemas.microsoft.com/office/drawing/2014/main" id="{A9F47A94-7CC7-EC36-3C6C-ECA073B9D2EF}"/>
                </a:ext>
              </a:extLst>
            </p:cNvPr>
            <p:cNvSpPr/>
            <p:nvPr/>
          </p:nvSpPr>
          <p:spPr>
            <a:xfrm>
              <a:off x="2659458" y="1500275"/>
              <a:ext cx="79471" cy="79445"/>
            </a:xfrm>
            <a:custGeom>
              <a:avLst/>
              <a:gdLst/>
              <a:ahLst/>
              <a:cxnLst/>
              <a:rect l="l" t="t" r="r" b="b"/>
              <a:pathLst>
                <a:path w="3035" h="3034" extrusionOk="0">
                  <a:moveTo>
                    <a:pt x="3034" y="0"/>
                  </a:moveTo>
                  <a:lnTo>
                    <a:pt x="1" y="3034"/>
                  </a:lnTo>
                  <a:lnTo>
                    <a:pt x="2815" y="3034"/>
                  </a:lnTo>
                  <a:cubicBezTo>
                    <a:pt x="2939" y="3034"/>
                    <a:pt x="3034" y="2929"/>
                    <a:pt x="3034" y="2814"/>
                  </a:cubicBezTo>
                  <a:lnTo>
                    <a:pt x="3034" y="0"/>
                  </a:ln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936;p65">
              <a:extLst>
                <a:ext uri="{FF2B5EF4-FFF2-40B4-BE49-F238E27FC236}">
                  <a16:creationId xmlns:a16="http://schemas.microsoft.com/office/drawing/2014/main" id="{C1E8A402-AA29-DC85-84F9-F2F6B3BA8C28}"/>
                </a:ext>
              </a:extLst>
            </p:cNvPr>
            <p:cNvSpPr/>
            <p:nvPr/>
          </p:nvSpPr>
          <p:spPr>
            <a:xfrm>
              <a:off x="2710414" y="1744817"/>
              <a:ext cx="164154" cy="11024"/>
            </a:xfrm>
            <a:custGeom>
              <a:avLst/>
              <a:gdLst/>
              <a:ahLst/>
              <a:cxnLst/>
              <a:rect l="l" t="t" r="r" b="b"/>
              <a:pathLst>
                <a:path w="6269" h="421" extrusionOk="0">
                  <a:moveTo>
                    <a:pt x="258" y="1"/>
                  </a:moveTo>
                  <a:cubicBezTo>
                    <a:pt x="1" y="20"/>
                    <a:pt x="1" y="401"/>
                    <a:pt x="258" y="420"/>
                  </a:cubicBezTo>
                  <a:lnTo>
                    <a:pt x="6011" y="420"/>
                  </a:lnTo>
                  <a:cubicBezTo>
                    <a:pt x="6268" y="401"/>
                    <a:pt x="6268" y="20"/>
                    <a:pt x="6011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937;p65">
              <a:extLst>
                <a:ext uri="{FF2B5EF4-FFF2-40B4-BE49-F238E27FC236}">
                  <a16:creationId xmlns:a16="http://schemas.microsoft.com/office/drawing/2014/main" id="{D6C8DD2E-7123-A71A-C18D-5C2BA6AA47FA}"/>
                </a:ext>
              </a:extLst>
            </p:cNvPr>
            <p:cNvSpPr/>
            <p:nvPr/>
          </p:nvSpPr>
          <p:spPr>
            <a:xfrm>
              <a:off x="2785853" y="1811013"/>
              <a:ext cx="88715" cy="11024"/>
            </a:xfrm>
            <a:custGeom>
              <a:avLst/>
              <a:gdLst/>
              <a:ahLst/>
              <a:cxnLst/>
              <a:rect l="l" t="t" r="r" b="b"/>
              <a:pathLst>
                <a:path w="3388" h="421" extrusionOk="0">
                  <a:moveTo>
                    <a:pt x="258" y="1"/>
                  </a:moveTo>
                  <a:cubicBezTo>
                    <a:pt x="1" y="20"/>
                    <a:pt x="1" y="392"/>
                    <a:pt x="258" y="420"/>
                  </a:cubicBezTo>
                  <a:lnTo>
                    <a:pt x="3130" y="420"/>
                  </a:lnTo>
                  <a:cubicBezTo>
                    <a:pt x="3387" y="392"/>
                    <a:pt x="3387" y="20"/>
                    <a:pt x="3130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38;p65">
              <a:extLst>
                <a:ext uri="{FF2B5EF4-FFF2-40B4-BE49-F238E27FC236}">
                  <a16:creationId xmlns:a16="http://schemas.microsoft.com/office/drawing/2014/main" id="{28B02270-15C0-C3A0-0E6B-1E732F17F392}"/>
                </a:ext>
              </a:extLst>
            </p:cNvPr>
            <p:cNvSpPr/>
            <p:nvPr/>
          </p:nvSpPr>
          <p:spPr>
            <a:xfrm>
              <a:off x="2710414" y="1717349"/>
              <a:ext cx="164154" cy="10998"/>
            </a:xfrm>
            <a:custGeom>
              <a:avLst/>
              <a:gdLst/>
              <a:ahLst/>
              <a:cxnLst/>
              <a:rect l="l" t="t" r="r" b="b"/>
              <a:pathLst>
                <a:path w="6269" h="420" extrusionOk="0">
                  <a:moveTo>
                    <a:pt x="258" y="0"/>
                  </a:moveTo>
                  <a:cubicBezTo>
                    <a:pt x="1" y="19"/>
                    <a:pt x="1" y="391"/>
                    <a:pt x="258" y="420"/>
                  </a:cubicBezTo>
                  <a:lnTo>
                    <a:pt x="6011" y="420"/>
                  </a:lnTo>
                  <a:cubicBezTo>
                    <a:pt x="6268" y="391"/>
                    <a:pt x="6268" y="19"/>
                    <a:pt x="6011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39;p65">
              <a:extLst>
                <a:ext uri="{FF2B5EF4-FFF2-40B4-BE49-F238E27FC236}">
                  <a16:creationId xmlns:a16="http://schemas.microsoft.com/office/drawing/2014/main" id="{49E8AC3C-DC3E-7022-218D-9149CDE3B892}"/>
                </a:ext>
              </a:extLst>
            </p:cNvPr>
            <p:cNvSpPr/>
            <p:nvPr/>
          </p:nvSpPr>
          <p:spPr>
            <a:xfrm>
              <a:off x="2710414" y="1689855"/>
              <a:ext cx="164154" cy="11024"/>
            </a:xfrm>
            <a:custGeom>
              <a:avLst/>
              <a:gdLst/>
              <a:ahLst/>
              <a:cxnLst/>
              <a:rect l="l" t="t" r="r" b="b"/>
              <a:pathLst>
                <a:path w="6269" h="421" extrusionOk="0">
                  <a:moveTo>
                    <a:pt x="258" y="1"/>
                  </a:moveTo>
                  <a:cubicBezTo>
                    <a:pt x="1" y="20"/>
                    <a:pt x="1" y="401"/>
                    <a:pt x="258" y="421"/>
                  </a:cubicBezTo>
                  <a:lnTo>
                    <a:pt x="6011" y="421"/>
                  </a:lnTo>
                  <a:cubicBezTo>
                    <a:pt x="6268" y="401"/>
                    <a:pt x="6268" y="20"/>
                    <a:pt x="6011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40;p65">
              <a:extLst>
                <a:ext uri="{FF2B5EF4-FFF2-40B4-BE49-F238E27FC236}">
                  <a16:creationId xmlns:a16="http://schemas.microsoft.com/office/drawing/2014/main" id="{FF534FED-2130-98F9-8F4A-9361274C66E2}"/>
                </a:ext>
              </a:extLst>
            </p:cNvPr>
            <p:cNvSpPr/>
            <p:nvPr/>
          </p:nvSpPr>
          <p:spPr>
            <a:xfrm>
              <a:off x="2709576" y="1662360"/>
              <a:ext cx="165830" cy="11050"/>
            </a:xfrm>
            <a:custGeom>
              <a:avLst/>
              <a:gdLst/>
              <a:ahLst/>
              <a:cxnLst/>
              <a:rect l="l" t="t" r="r" b="b"/>
              <a:pathLst>
                <a:path w="6333" h="422" extrusionOk="0">
                  <a:moveTo>
                    <a:pt x="272" y="1"/>
                  </a:moveTo>
                  <a:cubicBezTo>
                    <a:pt x="0" y="1"/>
                    <a:pt x="0" y="422"/>
                    <a:pt x="272" y="422"/>
                  </a:cubicBezTo>
                  <a:cubicBezTo>
                    <a:pt x="278" y="422"/>
                    <a:pt x="284" y="422"/>
                    <a:pt x="290" y="421"/>
                  </a:cubicBezTo>
                  <a:lnTo>
                    <a:pt x="6043" y="421"/>
                  </a:lnTo>
                  <a:cubicBezTo>
                    <a:pt x="6049" y="422"/>
                    <a:pt x="6055" y="422"/>
                    <a:pt x="6061" y="422"/>
                  </a:cubicBezTo>
                  <a:cubicBezTo>
                    <a:pt x="6333" y="422"/>
                    <a:pt x="6333" y="1"/>
                    <a:pt x="6061" y="1"/>
                  </a:cubicBezTo>
                  <a:cubicBezTo>
                    <a:pt x="6055" y="1"/>
                    <a:pt x="6049" y="1"/>
                    <a:pt x="6043" y="1"/>
                  </a:cubicBezTo>
                  <a:lnTo>
                    <a:pt x="290" y="1"/>
                  </a:lnTo>
                  <a:cubicBezTo>
                    <a:pt x="284" y="1"/>
                    <a:pt x="278" y="1"/>
                    <a:pt x="272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41;p65">
              <a:extLst>
                <a:ext uri="{FF2B5EF4-FFF2-40B4-BE49-F238E27FC236}">
                  <a16:creationId xmlns:a16="http://schemas.microsoft.com/office/drawing/2014/main" id="{610F183F-DC4C-D8E5-6A72-8FB8EDB0B29E}"/>
                </a:ext>
              </a:extLst>
            </p:cNvPr>
            <p:cNvSpPr/>
            <p:nvPr/>
          </p:nvSpPr>
          <p:spPr>
            <a:xfrm>
              <a:off x="2774515" y="1581423"/>
              <a:ext cx="23357" cy="62242"/>
            </a:xfrm>
            <a:custGeom>
              <a:avLst/>
              <a:gdLst/>
              <a:ahLst/>
              <a:cxnLst/>
              <a:rect l="l" t="t" r="r" b="b"/>
              <a:pathLst>
                <a:path w="892" h="2377" extrusionOk="0">
                  <a:moveTo>
                    <a:pt x="273" y="1"/>
                  </a:moveTo>
                  <a:cubicBezTo>
                    <a:pt x="1" y="1"/>
                    <a:pt x="1" y="422"/>
                    <a:pt x="273" y="422"/>
                  </a:cubicBezTo>
                  <a:cubicBezTo>
                    <a:pt x="279" y="422"/>
                    <a:pt x="285" y="422"/>
                    <a:pt x="291" y="421"/>
                  </a:cubicBezTo>
                  <a:lnTo>
                    <a:pt x="472" y="421"/>
                  </a:lnTo>
                  <a:lnTo>
                    <a:pt x="472" y="2167"/>
                  </a:lnTo>
                  <a:cubicBezTo>
                    <a:pt x="472" y="2282"/>
                    <a:pt x="567" y="2377"/>
                    <a:pt x="682" y="2377"/>
                  </a:cubicBezTo>
                  <a:cubicBezTo>
                    <a:pt x="796" y="2377"/>
                    <a:pt x="892" y="2282"/>
                    <a:pt x="892" y="2167"/>
                  </a:cubicBezTo>
                  <a:lnTo>
                    <a:pt x="892" y="211"/>
                  </a:lnTo>
                  <a:cubicBezTo>
                    <a:pt x="892" y="97"/>
                    <a:pt x="796" y="1"/>
                    <a:pt x="682" y="1"/>
                  </a:cubicBezTo>
                  <a:lnTo>
                    <a:pt x="291" y="1"/>
                  </a:lnTo>
                  <a:cubicBezTo>
                    <a:pt x="285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42;p65">
              <a:extLst>
                <a:ext uri="{FF2B5EF4-FFF2-40B4-BE49-F238E27FC236}">
                  <a16:creationId xmlns:a16="http://schemas.microsoft.com/office/drawing/2014/main" id="{B87D92E3-66BB-020E-C0AA-11547D5C2451}"/>
                </a:ext>
              </a:extLst>
            </p:cNvPr>
            <p:cNvSpPr/>
            <p:nvPr/>
          </p:nvSpPr>
          <p:spPr>
            <a:xfrm>
              <a:off x="2773782" y="1635364"/>
              <a:ext cx="37183" cy="10814"/>
            </a:xfrm>
            <a:custGeom>
              <a:avLst/>
              <a:gdLst/>
              <a:ahLst/>
              <a:cxnLst/>
              <a:rect l="l" t="t" r="r" b="b"/>
              <a:pathLst>
                <a:path w="1420" h="413" extrusionOk="0">
                  <a:moveTo>
                    <a:pt x="273" y="1"/>
                  </a:moveTo>
                  <a:cubicBezTo>
                    <a:pt x="0" y="1"/>
                    <a:pt x="3" y="413"/>
                    <a:pt x="281" y="413"/>
                  </a:cubicBezTo>
                  <a:cubicBezTo>
                    <a:pt x="287" y="413"/>
                    <a:pt x="293" y="413"/>
                    <a:pt x="300" y="412"/>
                  </a:cubicBezTo>
                  <a:lnTo>
                    <a:pt x="1130" y="412"/>
                  </a:lnTo>
                  <a:cubicBezTo>
                    <a:pt x="1136" y="413"/>
                    <a:pt x="1141" y="413"/>
                    <a:pt x="1147" y="413"/>
                  </a:cubicBezTo>
                  <a:cubicBezTo>
                    <a:pt x="1417" y="413"/>
                    <a:pt x="1419" y="1"/>
                    <a:pt x="1156" y="1"/>
                  </a:cubicBezTo>
                  <a:cubicBezTo>
                    <a:pt x="1147" y="1"/>
                    <a:pt x="1138" y="1"/>
                    <a:pt x="1130" y="2"/>
                  </a:cubicBezTo>
                  <a:lnTo>
                    <a:pt x="300" y="2"/>
                  </a:lnTo>
                  <a:cubicBezTo>
                    <a:pt x="290" y="1"/>
                    <a:pt x="281" y="1"/>
                    <a:pt x="273" y="1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43;p65">
              <a:extLst>
                <a:ext uri="{FF2B5EF4-FFF2-40B4-BE49-F238E27FC236}">
                  <a16:creationId xmlns:a16="http://schemas.microsoft.com/office/drawing/2014/main" id="{1CEFE282-DB5A-6D7E-2A2C-A16294D399E3}"/>
                </a:ext>
              </a:extLst>
            </p:cNvPr>
            <p:cNvSpPr/>
            <p:nvPr/>
          </p:nvSpPr>
          <p:spPr>
            <a:xfrm>
              <a:off x="2777866" y="1561103"/>
              <a:ext cx="20005" cy="17125"/>
            </a:xfrm>
            <a:custGeom>
              <a:avLst/>
              <a:gdLst/>
              <a:ahLst/>
              <a:cxnLst/>
              <a:rect l="l" t="t" r="r" b="b"/>
              <a:pathLst>
                <a:path w="764" h="654" extrusionOk="0">
                  <a:moveTo>
                    <a:pt x="439" y="0"/>
                  </a:moveTo>
                  <a:cubicBezTo>
                    <a:pt x="358" y="0"/>
                    <a:pt x="276" y="31"/>
                    <a:pt x="210" y="100"/>
                  </a:cubicBezTo>
                  <a:cubicBezTo>
                    <a:pt x="0" y="300"/>
                    <a:pt x="153" y="653"/>
                    <a:pt x="439" y="653"/>
                  </a:cubicBezTo>
                  <a:cubicBezTo>
                    <a:pt x="621" y="653"/>
                    <a:pt x="764" y="501"/>
                    <a:pt x="764" y="329"/>
                  </a:cubicBezTo>
                  <a:cubicBezTo>
                    <a:pt x="764" y="130"/>
                    <a:pt x="604" y="0"/>
                    <a:pt x="439" y="0"/>
                  </a:cubicBezTo>
                  <a:close/>
                </a:path>
              </a:pathLst>
            </a:custGeom>
            <a:solidFill>
              <a:srgbClr val="77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44;p65">
              <a:extLst>
                <a:ext uri="{FF2B5EF4-FFF2-40B4-BE49-F238E27FC236}">
                  <a16:creationId xmlns:a16="http://schemas.microsoft.com/office/drawing/2014/main" id="{4E07C14E-2DD7-4751-BA66-A5B0665C10B7}"/>
                </a:ext>
              </a:extLst>
            </p:cNvPr>
            <p:cNvSpPr/>
            <p:nvPr/>
          </p:nvSpPr>
          <p:spPr>
            <a:xfrm>
              <a:off x="2957234" y="1582941"/>
              <a:ext cx="34486" cy="229852"/>
            </a:xfrm>
            <a:custGeom>
              <a:avLst/>
              <a:gdLst/>
              <a:ahLst/>
              <a:cxnLst/>
              <a:rect l="l" t="t" r="r" b="b"/>
              <a:pathLst>
                <a:path w="1317" h="8778" extrusionOk="0">
                  <a:moveTo>
                    <a:pt x="0" y="1"/>
                  </a:moveTo>
                  <a:lnTo>
                    <a:pt x="0" y="8777"/>
                  </a:lnTo>
                  <a:lnTo>
                    <a:pt x="1317" y="8777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rgbClr val="BECB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45;p65">
              <a:extLst>
                <a:ext uri="{FF2B5EF4-FFF2-40B4-BE49-F238E27FC236}">
                  <a16:creationId xmlns:a16="http://schemas.microsoft.com/office/drawing/2014/main" id="{BAEE8789-CAB6-C1CB-E22B-EB2C272421B3}"/>
                </a:ext>
              </a:extLst>
            </p:cNvPr>
            <p:cNvSpPr/>
            <p:nvPr/>
          </p:nvSpPr>
          <p:spPr>
            <a:xfrm>
              <a:off x="2974463" y="1582941"/>
              <a:ext cx="17256" cy="229852"/>
            </a:xfrm>
            <a:custGeom>
              <a:avLst/>
              <a:gdLst/>
              <a:ahLst/>
              <a:cxnLst/>
              <a:rect l="l" t="t" r="r" b="b"/>
              <a:pathLst>
                <a:path w="659" h="8778" extrusionOk="0">
                  <a:moveTo>
                    <a:pt x="0" y="1"/>
                  </a:moveTo>
                  <a:lnTo>
                    <a:pt x="0" y="8777"/>
                  </a:lnTo>
                  <a:lnTo>
                    <a:pt x="659" y="8777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A4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946;p65">
              <a:extLst>
                <a:ext uri="{FF2B5EF4-FFF2-40B4-BE49-F238E27FC236}">
                  <a16:creationId xmlns:a16="http://schemas.microsoft.com/office/drawing/2014/main" id="{0D2D5C94-D39B-570D-C71C-FC15218B8206}"/>
                </a:ext>
              </a:extLst>
            </p:cNvPr>
            <p:cNvSpPr/>
            <p:nvPr/>
          </p:nvSpPr>
          <p:spPr>
            <a:xfrm>
              <a:off x="2957234" y="1550210"/>
              <a:ext cx="34486" cy="40246"/>
            </a:xfrm>
            <a:custGeom>
              <a:avLst/>
              <a:gdLst/>
              <a:ahLst/>
              <a:cxnLst/>
              <a:rect l="l" t="t" r="r" b="b"/>
              <a:pathLst>
                <a:path w="1317" h="1537" extrusionOk="0">
                  <a:moveTo>
                    <a:pt x="0" y="1"/>
                  </a:moveTo>
                  <a:lnTo>
                    <a:pt x="0" y="1537"/>
                  </a:lnTo>
                  <a:lnTo>
                    <a:pt x="1317" y="1537"/>
                  </a:lnTo>
                  <a:lnTo>
                    <a:pt x="1317" y="1"/>
                  </a:ln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947;p65">
              <a:extLst>
                <a:ext uri="{FF2B5EF4-FFF2-40B4-BE49-F238E27FC236}">
                  <a16:creationId xmlns:a16="http://schemas.microsoft.com/office/drawing/2014/main" id="{D8EF3E1A-C002-8731-1E50-D95E075AEDBB}"/>
                </a:ext>
              </a:extLst>
            </p:cNvPr>
            <p:cNvSpPr/>
            <p:nvPr/>
          </p:nvSpPr>
          <p:spPr>
            <a:xfrm>
              <a:off x="2974463" y="1550210"/>
              <a:ext cx="17256" cy="40246"/>
            </a:xfrm>
            <a:custGeom>
              <a:avLst/>
              <a:gdLst/>
              <a:ahLst/>
              <a:cxnLst/>
              <a:rect l="l" t="t" r="r" b="b"/>
              <a:pathLst>
                <a:path w="659" h="1537" extrusionOk="0">
                  <a:moveTo>
                    <a:pt x="0" y="1"/>
                  </a:moveTo>
                  <a:lnTo>
                    <a:pt x="0" y="1537"/>
                  </a:lnTo>
                  <a:lnTo>
                    <a:pt x="659" y="1537"/>
                  </a:lnTo>
                  <a:lnTo>
                    <a:pt x="659" y="1"/>
                  </a:lnTo>
                  <a:close/>
                </a:path>
              </a:pathLst>
            </a:custGeom>
            <a:solidFill>
              <a:srgbClr val="5166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48;p65">
              <a:extLst>
                <a:ext uri="{FF2B5EF4-FFF2-40B4-BE49-F238E27FC236}">
                  <a16:creationId xmlns:a16="http://schemas.microsoft.com/office/drawing/2014/main" id="{9E6CCA6C-5FE8-E4A5-C9F2-98808776BD71}"/>
                </a:ext>
              </a:extLst>
            </p:cNvPr>
            <p:cNvSpPr/>
            <p:nvPr/>
          </p:nvSpPr>
          <p:spPr>
            <a:xfrm>
              <a:off x="2957234" y="1500275"/>
              <a:ext cx="34486" cy="49961"/>
            </a:xfrm>
            <a:custGeom>
              <a:avLst/>
              <a:gdLst/>
              <a:ahLst/>
              <a:cxnLst/>
              <a:rect l="l" t="t" r="r" b="b"/>
              <a:pathLst>
                <a:path w="1317" h="1908" extrusionOk="0">
                  <a:moveTo>
                    <a:pt x="658" y="0"/>
                  </a:moveTo>
                  <a:cubicBezTo>
                    <a:pt x="296" y="0"/>
                    <a:pt x="0" y="296"/>
                    <a:pt x="0" y="658"/>
                  </a:cubicBezTo>
                  <a:lnTo>
                    <a:pt x="0" y="1908"/>
                  </a:lnTo>
                  <a:lnTo>
                    <a:pt x="1317" y="1908"/>
                  </a:lnTo>
                  <a:lnTo>
                    <a:pt x="1317" y="658"/>
                  </a:lnTo>
                  <a:cubicBezTo>
                    <a:pt x="1317" y="296"/>
                    <a:pt x="1021" y="0"/>
                    <a:pt x="658" y="0"/>
                  </a:cubicBezTo>
                  <a:close/>
                </a:path>
              </a:pathLst>
            </a:custGeom>
            <a:solidFill>
              <a:srgbClr val="95A6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49;p65">
              <a:extLst>
                <a:ext uri="{FF2B5EF4-FFF2-40B4-BE49-F238E27FC236}">
                  <a16:creationId xmlns:a16="http://schemas.microsoft.com/office/drawing/2014/main" id="{D7EB1287-ED28-13F5-80FD-E591B600346B}"/>
                </a:ext>
              </a:extLst>
            </p:cNvPr>
            <p:cNvSpPr/>
            <p:nvPr/>
          </p:nvSpPr>
          <p:spPr>
            <a:xfrm>
              <a:off x="2974463" y="1500275"/>
              <a:ext cx="17256" cy="49961"/>
            </a:xfrm>
            <a:custGeom>
              <a:avLst/>
              <a:gdLst/>
              <a:ahLst/>
              <a:cxnLst/>
              <a:rect l="l" t="t" r="r" b="b"/>
              <a:pathLst>
                <a:path w="659" h="1908" extrusionOk="0">
                  <a:moveTo>
                    <a:pt x="0" y="0"/>
                  </a:moveTo>
                  <a:lnTo>
                    <a:pt x="0" y="1908"/>
                  </a:lnTo>
                  <a:lnTo>
                    <a:pt x="659" y="1908"/>
                  </a:lnTo>
                  <a:lnTo>
                    <a:pt x="659" y="658"/>
                  </a:lnTo>
                  <a:cubicBezTo>
                    <a:pt x="659" y="296"/>
                    <a:pt x="363" y="0"/>
                    <a:pt x="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2950;p65">
            <a:extLst>
              <a:ext uri="{FF2B5EF4-FFF2-40B4-BE49-F238E27FC236}">
                <a16:creationId xmlns:a16="http://schemas.microsoft.com/office/drawing/2014/main" id="{2B1A9696-CF45-22E3-815A-6691C9370FD8}"/>
              </a:ext>
            </a:extLst>
          </p:cNvPr>
          <p:cNvGrpSpPr/>
          <p:nvPr/>
        </p:nvGrpSpPr>
        <p:grpSpPr>
          <a:xfrm>
            <a:off x="311747" y="794489"/>
            <a:ext cx="359730" cy="359441"/>
            <a:chOff x="1750184" y="2413530"/>
            <a:chExt cx="359730" cy="359441"/>
          </a:xfrm>
        </p:grpSpPr>
        <p:sp>
          <p:nvSpPr>
            <p:cNvPr id="36" name="Google Shape;12951;p65">
              <a:extLst>
                <a:ext uri="{FF2B5EF4-FFF2-40B4-BE49-F238E27FC236}">
                  <a16:creationId xmlns:a16="http://schemas.microsoft.com/office/drawing/2014/main" id="{155077FF-D252-6810-A959-993470982338}"/>
                </a:ext>
              </a:extLst>
            </p:cNvPr>
            <p:cNvSpPr/>
            <p:nvPr/>
          </p:nvSpPr>
          <p:spPr>
            <a:xfrm>
              <a:off x="1867074" y="2496981"/>
              <a:ext cx="58000" cy="64965"/>
            </a:xfrm>
            <a:custGeom>
              <a:avLst/>
              <a:gdLst/>
              <a:ahLst/>
              <a:cxnLst/>
              <a:rect l="l" t="t" r="r" b="b"/>
              <a:pathLst>
                <a:path w="2215" h="2481" extrusionOk="0">
                  <a:moveTo>
                    <a:pt x="1203" y="0"/>
                  </a:moveTo>
                  <a:lnTo>
                    <a:pt x="335" y="878"/>
                  </a:lnTo>
                  <a:cubicBezTo>
                    <a:pt x="1" y="1202"/>
                    <a:pt x="1" y="1736"/>
                    <a:pt x="335" y="2070"/>
                  </a:cubicBezTo>
                  <a:lnTo>
                    <a:pt x="745" y="2481"/>
                  </a:lnTo>
                  <a:lnTo>
                    <a:pt x="2214" y="101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52;p65">
              <a:extLst>
                <a:ext uri="{FF2B5EF4-FFF2-40B4-BE49-F238E27FC236}">
                  <a16:creationId xmlns:a16="http://schemas.microsoft.com/office/drawing/2014/main" id="{C67C1BC5-397E-AF3A-1269-712B920D52D4}"/>
                </a:ext>
              </a:extLst>
            </p:cNvPr>
            <p:cNvSpPr/>
            <p:nvPr/>
          </p:nvSpPr>
          <p:spPr>
            <a:xfrm>
              <a:off x="1824863" y="2413530"/>
              <a:ext cx="285050" cy="285312"/>
            </a:xfrm>
            <a:custGeom>
              <a:avLst/>
              <a:gdLst/>
              <a:ahLst/>
              <a:cxnLst/>
              <a:rect l="l" t="t" r="r" b="b"/>
              <a:pathLst>
                <a:path w="10886" h="10896" extrusionOk="0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rgbClr val="CDD7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53;p65">
              <a:extLst>
                <a:ext uri="{FF2B5EF4-FFF2-40B4-BE49-F238E27FC236}">
                  <a16:creationId xmlns:a16="http://schemas.microsoft.com/office/drawing/2014/main" id="{FA6EE60B-6BB3-8344-741A-875B13EDAFBE}"/>
                </a:ext>
              </a:extLst>
            </p:cNvPr>
            <p:cNvSpPr/>
            <p:nvPr/>
          </p:nvSpPr>
          <p:spPr>
            <a:xfrm>
              <a:off x="1893808" y="2482737"/>
              <a:ext cx="147160" cy="146898"/>
            </a:xfrm>
            <a:custGeom>
              <a:avLst/>
              <a:gdLst/>
              <a:ahLst/>
              <a:cxnLst/>
              <a:rect l="l" t="t" r="r" b="b"/>
              <a:pathLst>
                <a:path w="5620" h="5610" extrusionOk="0">
                  <a:moveTo>
                    <a:pt x="1365" y="0"/>
                  </a:moveTo>
                  <a:lnTo>
                    <a:pt x="1" y="1346"/>
                  </a:lnTo>
                  <a:cubicBezTo>
                    <a:pt x="39" y="1336"/>
                    <a:pt x="77" y="1317"/>
                    <a:pt x="115" y="1307"/>
                  </a:cubicBezTo>
                  <a:lnTo>
                    <a:pt x="4303" y="5495"/>
                  </a:lnTo>
                  <a:cubicBezTo>
                    <a:pt x="4294" y="5534"/>
                    <a:pt x="4274" y="5572"/>
                    <a:pt x="4265" y="5610"/>
                  </a:cubicBezTo>
                  <a:lnTo>
                    <a:pt x="5620" y="4255"/>
                  </a:lnTo>
                  <a:lnTo>
                    <a:pt x="5620" y="4255"/>
                  </a:lnTo>
                  <a:lnTo>
                    <a:pt x="5505" y="4303"/>
                  </a:lnTo>
                  <a:lnTo>
                    <a:pt x="1327" y="115"/>
                  </a:lnTo>
                  <a:cubicBezTo>
                    <a:pt x="1336" y="77"/>
                    <a:pt x="1346" y="39"/>
                    <a:pt x="1365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54;p65">
              <a:extLst>
                <a:ext uri="{FF2B5EF4-FFF2-40B4-BE49-F238E27FC236}">
                  <a16:creationId xmlns:a16="http://schemas.microsoft.com/office/drawing/2014/main" id="{7A75A3D7-E656-3D26-1BDA-0EA6CC2EAC93}"/>
                </a:ext>
              </a:extLst>
            </p:cNvPr>
            <p:cNvSpPr/>
            <p:nvPr/>
          </p:nvSpPr>
          <p:spPr>
            <a:xfrm>
              <a:off x="1787654" y="2492294"/>
              <a:ext cx="245065" cy="246767"/>
            </a:xfrm>
            <a:custGeom>
              <a:avLst/>
              <a:gdLst/>
              <a:ahLst/>
              <a:cxnLst/>
              <a:rect l="l" t="t" r="r" b="b"/>
              <a:pathLst>
                <a:path w="9359" h="9424" extrusionOk="0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rgbClr val="DFE5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955;p65">
              <a:extLst>
                <a:ext uri="{FF2B5EF4-FFF2-40B4-BE49-F238E27FC236}">
                  <a16:creationId xmlns:a16="http://schemas.microsoft.com/office/drawing/2014/main" id="{DD1BF6D1-B2F5-9795-F434-65B298DDCEE3}"/>
                </a:ext>
              </a:extLst>
            </p:cNvPr>
            <p:cNvSpPr/>
            <p:nvPr/>
          </p:nvSpPr>
          <p:spPr>
            <a:xfrm>
              <a:off x="1806141" y="2613871"/>
              <a:ext cx="106442" cy="106442"/>
            </a:xfrm>
            <a:custGeom>
              <a:avLst/>
              <a:gdLst/>
              <a:ahLst/>
              <a:cxnLst/>
              <a:rect l="l" t="t" r="r" b="b"/>
              <a:pathLst>
                <a:path w="4065" h="4065" extrusionOk="0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956;p65">
              <a:extLst>
                <a:ext uri="{FF2B5EF4-FFF2-40B4-BE49-F238E27FC236}">
                  <a16:creationId xmlns:a16="http://schemas.microsoft.com/office/drawing/2014/main" id="{5A08B5E4-D30D-16E0-19CB-36DB366687E3}"/>
                </a:ext>
              </a:extLst>
            </p:cNvPr>
            <p:cNvSpPr/>
            <p:nvPr/>
          </p:nvSpPr>
          <p:spPr>
            <a:xfrm>
              <a:off x="1923790" y="2515075"/>
              <a:ext cx="52972" cy="46321"/>
            </a:xfrm>
            <a:custGeom>
              <a:avLst/>
              <a:gdLst/>
              <a:ahLst/>
              <a:cxnLst/>
              <a:rect l="l" t="t" r="r" b="b"/>
              <a:pathLst>
                <a:path w="2023" h="1769" extrusionOk="0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957;p65">
              <a:extLst>
                <a:ext uri="{FF2B5EF4-FFF2-40B4-BE49-F238E27FC236}">
                  <a16:creationId xmlns:a16="http://schemas.microsoft.com/office/drawing/2014/main" id="{ABC2C915-B994-810A-E12C-8B2295D4A212}"/>
                </a:ext>
              </a:extLst>
            </p:cNvPr>
            <p:cNvSpPr/>
            <p:nvPr/>
          </p:nvSpPr>
          <p:spPr>
            <a:xfrm>
              <a:off x="1944215" y="2537882"/>
              <a:ext cx="55277" cy="46766"/>
            </a:xfrm>
            <a:custGeom>
              <a:avLst/>
              <a:gdLst/>
              <a:ahLst/>
              <a:cxnLst/>
              <a:rect l="l" t="t" r="r" b="b"/>
              <a:pathLst>
                <a:path w="2111" h="1786" extrusionOk="0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958;p65">
              <a:extLst>
                <a:ext uri="{FF2B5EF4-FFF2-40B4-BE49-F238E27FC236}">
                  <a16:creationId xmlns:a16="http://schemas.microsoft.com/office/drawing/2014/main" id="{8A2B12BC-5925-4E40-081B-C9DF9734C570}"/>
                </a:ext>
              </a:extLst>
            </p:cNvPr>
            <p:cNvSpPr/>
            <p:nvPr/>
          </p:nvSpPr>
          <p:spPr>
            <a:xfrm>
              <a:off x="1968252" y="2560611"/>
              <a:ext cx="53993" cy="46243"/>
            </a:xfrm>
            <a:custGeom>
              <a:avLst/>
              <a:gdLst/>
              <a:ahLst/>
              <a:cxnLst/>
              <a:rect l="l" t="t" r="r" b="b"/>
              <a:pathLst>
                <a:path w="2062" h="1766" extrusionOk="0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rgbClr val="B5C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959;p65">
              <a:extLst>
                <a:ext uri="{FF2B5EF4-FFF2-40B4-BE49-F238E27FC236}">
                  <a16:creationId xmlns:a16="http://schemas.microsoft.com/office/drawing/2014/main" id="{57EC7710-C761-DC12-F483-9A7732F2FFBF}"/>
                </a:ext>
              </a:extLst>
            </p:cNvPr>
            <p:cNvSpPr/>
            <p:nvPr/>
          </p:nvSpPr>
          <p:spPr>
            <a:xfrm>
              <a:off x="1792630" y="2614945"/>
              <a:ext cx="116707" cy="115869"/>
            </a:xfrm>
            <a:custGeom>
              <a:avLst/>
              <a:gdLst/>
              <a:ahLst/>
              <a:cxnLst/>
              <a:rect l="l" t="t" r="r" b="b"/>
              <a:pathLst>
                <a:path w="4457" h="4425" extrusionOk="0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960;p65">
              <a:extLst>
                <a:ext uri="{FF2B5EF4-FFF2-40B4-BE49-F238E27FC236}">
                  <a16:creationId xmlns:a16="http://schemas.microsoft.com/office/drawing/2014/main" id="{60E830AE-2CDC-1A92-75A5-ECE8E28953E2}"/>
                </a:ext>
              </a:extLst>
            </p:cNvPr>
            <p:cNvSpPr/>
            <p:nvPr/>
          </p:nvSpPr>
          <p:spPr>
            <a:xfrm>
              <a:off x="1750184" y="2637621"/>
              <a:ext cx="135900" cy="135350"/>
            </a:xfrm>
            <a:custGeom>
              <a:avLst/>
              <a:gdLst/>
              <a:ahLst/>
              <a:cxnLst/>
              <a:rect l="l" t="t" r="r" b="b"/>
              <a:pathLst>
                <a:path w="5190" h="5169" extrusionOk="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rgbClr val="5368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961;p65">
              <a:extLst>
                <a:ext uri="{FF2B5EF4-FFF2-40B4-BE49-F238E27FC236}">
                  <a16:creationId xmlns:a16="http://schemas.microsoft.com/office/drawing/2014/main" id="{BFF35C02-6854-9E8E-E603-B1D698C09FCF}"/>
                </a:ext>
              </a:extLst>
            </p:cNvPr>
            <p:cNvSpPr/>
            <p:nvPr/>
          </p:nvSpPr>
          <p:spPr>
            <a:xfrm>
              <a:off x="1750184" y="2665586"/>
              <a:ext cx="107673" cy="107385"/>
            </a:xfrm>
            <a:custGeom>
              <a:avLst/>
              <a:gdLst/>
              <a:ahLst/>
              <a:cxnLst/>
              <a:rect l="l" t="t" r="r" b="b"/>
              <a:pathLst>
                <a:path w="4112" h="4101" extrusionOk="0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rgbClr val="3951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11848197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23A5F-74EB-B7A5-7929-882A340DB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23A8F0CC-BC8E-037F-54BC-6DAF817D6139}"/>
              </a:ext>
            </a:extLst>
          </p:cNvPr>
          <p:cNvSpPr/>
          <p:nvPr/>
        </p:nvSpPr>
        <p:spPr>
          <a:xfrm>
            <a:off x="5114449" y="4759328"/>
            <a:ext cx="4331601" cy="384175"/>
          </a:xfrm>
          <a:custGeom>
            <a:avLst/>
            <a:gdLst/>
            <a:ahLst/>
            <a:cxnLst/>
            <a:rect l="l" t="t" r="r" b="b"/>
            <a:pathLst>
              <a:path w="8663202" h="768350">
                <a:moveTo>
                  <a:pt x="0" y="0"/>
                </a:moveTo>
                <a:lnTo>
                  <a:pt x="8663202" y="0"/>
                </a:lnTo>
                <a:lnTo>
                  <a:pt x="8663202" y="768350"/>
                </a:lnTo>
                <a:lnTo>
                  <a:pt x="0" y="768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6FD6E6D-61DF-8ECD-6FC1-28EF5F45A750}"/>
              </a:ext>
            </a:extLst>
          </p:cNvPr>
          <p:cNvSpPr/>
          <p:nvPr/>
        </p:nvSpPr>
        <p:spPr>
          <a:xfrm>
            <a:off x="671477" y="204283"/>
            <a:ext cx="8774562" cy="983466"/>
          </a:xfrm>
          <a:custGeom>
            <a:avLst/>
            <a:gdLst/>
            <a:ahLst/>
            <a:cxnLst/>
            <a:rect l="l" t="t" r="r" b="b"/>
            <a:pathLst>
              <a:path w="17549124" h="1966932">
                <a:moveTo>
                  <a:pt x="0" y="0"/>
                </a:moveTo>
                <a:lnTo>
                  <a:pt x="17549124" y="0"/>
                </a:lnTo>
                <a:lnTo>
                  <a:pt x="17549124" y="1966932"/>
                </a:lnTo>
                <a:lnTo>
                  <a:pt x="0" y="19669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06D50B5-C539-9B8C-CF40-4C69C3943777}"/>
              </a:ext>
            </a:extLst>
          </p:cNvPr>
          <p:cNvSpPr/>
          <p:nvPr/>
        </p:nvSpPr>
        <p:spPr>
          <a:xfrm>
            <a:off x="7364555" y="4625204"/>
            <a:ext cx="1793331" cy="532196"/>
          </a:xfrm>
          <a:custGeom>
            <a:avLst/>
            <a:gdLst/>
            <a:ahLst/>
            <a:cxnLst/>
            <a:rect l="l" t="t" r="r" b="b"/>
            <a:pathLst>
              <a:path w="3586662" h="1064392">
                <a:moveTo>
                  <a:pt x="0" y="0"/>
                </a:moveTo>
                <a:lnTo>
                  <a:pt x="3586662" y="0"/>
                </a:lnTo>
                <a:lnTo>
                  <a:pt x="3586662" y="1064392"/>
                </a:lnTo>
                <a:lnTo>
                  <a:pt x="0" y="1064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E5974BC-E05C-7CF6-8070-89F59C38AAD5}"/>
              </a:ext>
            </a:extLst>
          </p:cNvPr>
          <p:cNvSpPr/>
          <p:nvPr/>
        </p:nvSpPr>
        <p:spPr>
          <a:xfrm>
            <a:off x="418191" y="4625204"/>
            <a:ext cx="1136181" cy="518287"/>
          </a:xfrm>
          <a:custGeom>
            <a:avLst/>
            <a:gdLst/>
            <a:ahLst/>
            <a:cxnLst/>
            <a:rect l="l" t="t" r="r" b="b"/>
            <a:pathLst>
              <a:path w="2420618" h="1379566">
                <a:moveTo>
                  <a:pt x="0" y="0"/>
                </a:moveTo>
                <a:lnTo>
                  <a:pt x="2420618" y="0"/>
                </a:lnTo>
                <a:lnTo>
                  <a:pt x="2420618" y="1379566"/>
                </a:lnTo>
                <a:lnTo>
                  <a:pt x="0" y="1379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1E291E9-A9ED-BF10-F984-E4DFE3189D37}"/>
              </a:ext>
            </a:extLst>
          </p:cNvPr>
          <p:cNvSpPr txBox="1"/>
          <p:nvPr/>
        </p:nvSpPr>
        <p:spPr>
          <a:xfrm>
            <a:off x="503444" y="213944"/>
            <a:ext cx="7612575" cy="37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accent6"/>
                </a:solidFill>
                <a:latin typeface="+mj-lt"/>
                <a:cs typeface="Arimo"/>
              </a:rPr>
              <a:t>A</a:t>
            </a:r>
            <a:r>
              <a:rPr lang="el-GR" sz="2400" b="1" dirty="0">
                <a:solidFill>
                  <a:schemeClr val="accent6"/>
                </a:solidFill>
                <a:latin typeface="+mj-lt"/>
                <a:cs typeface="Arimo"/>
              </a:rPr>
              <a:t>ξιολόγηση του Μοντέλου CTCS-3</a:t>
            </a:r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BBD2B128-553F-DBF2-C7B8-B321E52BD7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7422" y="714515"/>
            <a:ext cx="5274310" cy="1614170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C222DFE8-AC9E-15E6-6DC5-43D22FE107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67422" y="2315794"/>
            <a:ext cx="5274310" cy="1574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FF902F-4F9A-9800-8639-9F6414784A36}"/>
              </a:ext>
            </a:extLst>
          </p:cNvPr>
          <p:cNvSpPr txBox="1"/>
          <p:nvPr/>
        </p:nvSpPr>
        <p:spPr>
          <a:xfrm>
            <a:off x="106087" y="2654474"/>
            <a:ext cx="4249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Αξιοπιστία </a:t>
            </a:r>
            <a:r>
              <a:rPr lang="en-US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:</a:t>
            </a:r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MTTF και MTTR 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0C9F846F-05AD-191F-A505-AF2075D20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87" y="3948448"/>
            <a:ext cx="725140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Αυξημένος</a:t>
            </a:r>
            <a:r>
              <a:rPr lang="el-GR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l-GR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Ρυθμός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Calibri" panose="020F0502020204030204" pitchFamily="34" charset="0"/>
              </a:rPr>
              <a:t> αποτυχίας του TCC </a:t>
            </a:r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→ περισσότερες επικίνδυνες καταστάσεις</a:t>
            </a:r>
            <a:endParaRPr lang="el-GR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l-GR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Ρυθμός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Calibri" panose="020F0502020204030204" pitchFamily="34" charset="0"/>
              </a:rPr>
              <a:t> εμφάνισης του </a:t>
            </a:r>
            <a:r>
              <a:rPr lang="el-G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Calibri" panose="020F0502020204030204" pitchFamily="34" charset="0"/>
              </a:rPr>
              <a:t>Train-xxx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→ μικρότερη επίδραση</a:t>
            </a:r>
            <a:br>
              <a:rPr lang="el-GR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</a:br>
            <a:endParaRPr kumimoji="0" lang="el-GR" altLang="el-GR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0" name="Αστέρι: 7 ακτίνες 19">
            <a:extLst>
              <a:ext uri="{FF2B5EF4-FFF2-40B4-BE49-F238E27FC236}">
                <a16:creationId xmlns:a16="http://schemas.microsoft.com/office/drawing/2014/main" id="{6F9A56E9-8B11-C1A5-EC2F-808CB4C2011A}"/>
              </a:ext>
            </a:extLst>
          </p:cNvPr>
          <p:cNvSpPr/>
          <p:nvPr/>
        </p:nvSpPr>
        <p:spPr>
          <a:xfrm>
            <a:off x="14441" y="3236186"/>
            <a:ext cx="209784" cy="190236"/>
          </a:xfrm>
          <a:prstGeom prst="star7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423578-E102-129D-F880-AFD36B214149}"/>
              </a:ext>
            </a:extLst>
          </p:cNvPr>
          <p:cNvSpPr txBox="1"/>
          <p:nvPr/>
        </p:nvSpPr>
        <p:spPr>
          <a:xfrm>
            <a:off x="182994" y="745229"/>
            <a:ext cx="3884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Αξιολόγηση</a:t>
            </a:r>
            <a:br>
              <a:rPr lang="en-US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</a:br>
            <a:endParaRPr lang="en-US" dirty="0">
              <a:solidFill>
                <a:schemeClr val="accent6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6" name="Οβάλ 25">
            <a:extLst>
              <a:ext uri="{FF2B5EF4-FFF2-40B4-BE49-F238E27FC236}">
                <a16:creationId xmlns:a16="http://schemas.microsoft.com/office/drawing/2014/main" id="{8CC125B5-7CAF-F7D3-1D6E-B834C16AA161}"/>
              </a:ext>
            </a:extLst>
          </p:cNvPr>
          <p:cNvSpPr/>
          <p:nvPr/>
        </p:nvSpPr>
        <p:spPr>
          <a:xfrm>
            <a:off x="319220" y="1932509"/>
            <a:ext cx="3223584" cy="514740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accent6"/>
                </a:solidFill>
                <a:cs typeface="Calibri" panose="020F0502020204030204" pitchFamily="34" charset="0"/>
              </a:rPr>
              <a:t>Λειτουργικότητα, ασφάλεια, σταθερότητα</a:t>
            </a:r>
          </a:p>
        </p:txBody>
      </p:sp>
      <p:sp>
        <p:nvSpPr>
          <p:cNvPr id="27" name="AutoShape 12">
            <a:extLst>
              <a:ext uri="{FF2B5EF4-FFF2-40B4-BE49-F238E27FC236}">
                <a16:creationId xmlns:a16="http://schemas.microsoft.com/office/drawing/2014/main" id="{47216187-37E1-841A-DE03-2CF1C6290DD6}"/>
              </a:ext>
            </a:extLst>
          </p:cNvPr>
          <p:cNvSpPr/>
          <p:nvPr/>
        </p:nvSpPr>
        <p:spPr>
          <a:xfrm flipV="1">
            <a:off x="-588584" y="904157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28" name="AutoShape 12">
            <a:extLst>
              <a:ext uri="{FF2B5EF4-FFF2-40B4-BE49-F238E27FC236}">
                <a16:creationId xmlns:a16="http://schemas.microsoft.com/office/drawing/2014/main" id="{8C745DB1-805C-1EC3-BC3E-370EFD4D30DC}"/>
              </a:ext>
            </a:extLst>
          </p:cNvPr>
          <p:cNvSpPr/>
          <p:nvPr/>
        </p:nvSpPr>
        <p:spPr>
          <a:xfrm flipV="1">
            <a:off x="-609011" y="2808362"/>
            <a:ext cx="715098" cy="7687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A0DB8F-D33B-26F6-245F-176ACB143163}"/>
              </a:ext>
            </a:extLst>
          </p:cNvPr>
          <p:cNvSpPr txBox="1"/>
          <p:nvPr/>
        </p:nvSpPr>
        <p:spPr>
          <a:xfrm>
            <a:off x="226565" y="1664391"/>
            <a:ext cx="3382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Στόχος </a:t>
            </a:r>
            <a:r>
              <a:rPr lang="en-US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:</a:t>
            </a:r>
            <a:r>
              <a:rPr lang="en-US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Απουσία </a:t>
            </a:r>
            <a:r>
              <a:rPr lang="el-G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deadlocks</a:t>
            </a:r>
            <a:r>
              <a:rPr lang="el-GR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 </a:t>
            </a:r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και </a:t>
            </a:r>
            <a:r>
              <a:rPr lang="el-GR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Calibri" panose="020F0502020204030204" pitchFamily="34" charset="0"/>
              </a:rPr>
              <a:t>liveness</a:t>
            </a:r>
            <a:endParaRPr lang="el-GR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cs typeface="Calibri" panose="020F0502020204030204" pitchFamily="34" charset="0"/>
            </a:endParaRPr>
          </a:p>
          <a:p>
            <a:endParaRPr lang="el-GR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Βέλος: Δεξιό 7">
            <a:extLst>
              <a:ext uri="{FF2B5EF4-FFF2-40B4-BE49-F238E27FC236}">
                <a16:creationId xmlns:a16="http://schemas.microsoft.com/office/drawing/2014/main" id="{31CB45EF-DEB9-9FDE-B07C-38355B18B5D8}"/>
              </a:ext>
            </a:extLst>
          </p:cNvPr>
          <p:cNvSpPr/>
          <p:nvPr/>
        </p:nvSpPr>
        <p:spPr>
          <a:xfrm>
            <a:off x="1160970" y="781022"/>
            <a:ext cx="348277" cy="251029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C943A-CE4C-136D-4C13-85C7BEA540AF}"/>
              </a:ext>
            </a:extLst>
          </p:cNvPr>
          <p:cNvSpPr txBox="1"/>
          <p:nvPr/>
        </p:nvSpPr>
        <p:spPr>
          <a:xfrm>
            <a:off x="1460480" y="1043433"/>
            <a:ext cx="3095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Καταγραφή όλων των δυνατών καταστάσεων και μεταβάσεων</a:t>
            </a:r>
            <a:endParaRPr lang="el-GR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1" name="Οβάλ 10">
            <a:extLst>
              <a:ext uri="{FF2B5EF4-FFF2-40B4-BE49-F238E27FC236}">
                <a16:creationId xmlns:a16="http://schemas.microsoft.com/office/drawing/2014/main" id="{48AE29EC-55B4-7BFD-70A4-C102781F4B2F}"/>
              </a:ext>
            </a:extLst>
          </p:cNvPr>
          <p:cNvSpPr/>
          <p:nvPr/>
        </p:nvSpPr>
        <p:spPr>
          <a:xfrm>
            <a:off x="1563410" y="652466"/>
            <a:ext cx="1611792" cy="467793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>
                <a:solidFill>
                  <a:schemeClr val="accent6"/>
                </a:solidFill>
                <a:cs typeface="Calibri" panose="020F0502020204030204" pitchFamily="34" charset="0"/>
              </a:rPr>
              <a:t>State Space</a:t>
            </a:r>
            <a:endParaRPr lang="el-GR" dirty="0">
              <a:solidFill>
                <a:schemeClr val="accent6"/>
              </a:solidFill>
            </a:endParaRPr>
          </a:p>
        </p:txBody>
      </p:sp>
      <p:sp>
        <p:nvSpPr>
          <p:cNvPr id="14" name="Βέλος: Κάτω 13">
            <a:extLst>
              <a:ext uri="{FF2B5EF4-FFF2-40B4-BE49-F238E27FC236}">
                <a16:creationId xmlns:a16="http://schemas.microsoft.com/office/drawing/2014/main" id="{03FEBB24-E152-7F1D-CE0A-6DF519DDC43C}"/>
              </a:ext>
            </a:extLst>
          </p:cNvPr>
          <p:cNvSpPr/>
          <p:nvPr/>
        </p:nvSpPr>
        <p:spPr>
          <a:xfrm>
            <a:off x="418191" y="999181"/>
            <a:ext cx="348277" cy="743835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5BFA8F-1754-26F0-2EA6-DF1A4FFDD006}"/>
              </a:ext>
            </a:extLst>
          </p:cNvPr>
          <p:cNvSpPr txBox="1"/>
          <p:nvPr/>
        </p:nvSpPr>
        <p:spPr>
          <a:xfrm>
            <a:off x="134722" y="3184759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accent6"/>
                </a:solidFill>
                <a:latin typeface="+mn-lt"/>
                <a:cs typeface="Calibri" panose="020F0502020204030204" pitchFamily="34" charset="0"/>
              </a:rPr>
              <a:t>Προσομοιώσεις</a:t>
            </a:r>
          </a:p>
          <a:p>
            <a:endParaRPr lang="el-GR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BB321C-26D8-78C1-E1BD-10C40A959068}"/>
              </a:ext>
            </a:extLst>
          </p:cNvPr>
          <p:cNvSpPr txBox="1"/>
          <p:nvPr/>
        </p:nvSpPr>
        <p:spPr>
          <a:xfrm>
            <a:off x="2125208" y="3315656"/>
            <a:ext cx="227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Calibri" panose="020F0502020204030204" pitchFamily="34" charset="0"/>
              </a:rPr>
              <a:t>A</a:t>
            </a:r>
            <a:r>
              <a:rPr lang="el-GR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Calibri" panose="020F0502020204030204" pitchFamily="34" charset="0"/>
              </a:rPr>
              <a:t>ριθμός</a:t>
            </a:r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cs typeface="Calibri" panose="020F0502020204030204" pitchFamily="34" charset="0"/>
              </a:rPr>
              <a:t> επικίνδυνων καταστάσεων</a:t>
            </a:r>
            <a:endParaRPr lang="el-GR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C7CBDC-7F06-2AB2-C363-B9E5CC3F26BF}"/>
              </a:ext>
            </a:extLst>
          </p:cNvPr>
          <p:cNvSpPr txBox="1"/>
          <p:nvPr/>
        </p:nvSpPr>
        <p:spPr>
          <a:xfrm>
            <a:off x="2160299" y="2917005"/>
            <a:ext cx="768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t>ΜΤΤΗΕ</a:t>
            </a:r>
          </a:p>
        </p:txBody>
      </p:sp>
      <p:cxnSp>
        <p:nvCxnSpPr>
          <p:cNvPr id="25" name="Ευθύγραμμο βέλος σύνδεσης 24">
            <a:extLst>
              <a:ext uri="{FF2B5EF4-FFF2-40B4-BE49-F238E27FC236}">
                <a16:creationId xmlns:a16="http://schemas.microsoft.com/office/drawing/2014/main" id="{969BD00A-6BA1-A295-BE38-9AA1E943278C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1404520" y="3070894"/>
            <a:ext cx="755779" cy="19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Ευθύγραμμο βέλος σύνδεσης 29">
            <a:extLst>
              <a:ext uri="{FF2B5EF4-FFF2-40B4-BE49-F238E27FC236}">
                <a16:creationId xmlns:a16="http://schemas.microsoft.com/office/drawing/2014/main" id="{26953840-7F20-D513-872E-CB5AC717E80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232651" y="3373510"/>
            <a:ext cx="892557" cy="203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10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9C6E7-7798-EF83-AF66-0A192A341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1074068-5B47-88AB-2130-4AC2307A7763}"/>
              </a:ext>
            </a:extLst>
          </p:cNvPr>
          <p:cNvSpPr/>
          <p:nvPr/>
        </p:nvSpPr>
        <p:spPr>
          <a:xfrm>
            <a:off x="-511477" y="2410200"/>
            <a:ext cx="9839452" cy="2210350"/>
          </a:xfrm>
          <a:custGeom>
            <a:avLst/>
            <a:gdLst/>
            <a:ahLst/>
            <a:cxnLst/>
            <a:rect l="l" t="t" r="r" b="b"/>
            <a:pathLst>
              <a:path w="19678904" h="4420700">
                <a:moveTo>
                  <a:pt x="0" y="0"/>
                </a:moveTo>
                <a:lnTo>
                  <a:pt x="19678904" y="0"/>
                </a:lnTo>
                <a:lnTo>
                  <a:pt x="19678904" y="4420700"/>
                </a:lnTo>
                <a:lnTo>
                  <a:pt x="0" y="4420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DD7BFB9-7095-D4F2-4CD0-4AD94EDACE64}"/>
              </a:ext>
            </a:extLst>
          </p:cNvPr>
          <p:cNvSpPr/>
          <p:nvPr/>
        </p:nvSpPr>
        <p:spPr>
          <a:xfrm>
            <a:off x="365268" y="2827658"/>
            <a:ext cx="18868346" cy="2658708"/>
          </a:xfrm>
          <a:custGeom>
            <a:avLst/>
            <a:gdLst/>
            <a:ahLst/>
            <a:cxnLst/>
            <a:rect l="l" t="t" r="r" b="b"/>
            <a:pathLst>
              <a:path w="37736692" h="5317416">
                <a:moveTo>
                  <a:pt x="0" y="0"/>
                </a:moveTo>
                <a:lnTo>
                  <a:pt x="37736692" y="0"/>
                </a:lnTo>
                <a:lnTo>
                  <a:pt x="37736692" y="5317416"/>
                </a:lnTo>
                <a:lnTo>
                  <a:pt x="0" y="53174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6E4D000-79D3-12D8-FF79-83C73C2E26AD}"/>
              </a:ext>
            </a:extLst>
          </p:cNvPr>
          <p:cNvSpPr/>
          <p:nvPr/>
        </p:nvSpPr>
        <p:spPr>
          <a:xfrm>
            <a:off x="-455395" y="932025"/>
            <a:ext cx="8984824" cy="1177937"/>
          </a:xfrm>
          <a:custGeom>
            <a:avLst/>
            <a:gdLst/>
            <a:ahLst/>
            <a:cxnLst/>
            <a:rect l="l" t="t" r="r" b="b"/>
            <a:pathLst>
              <a:path w="17969648" h="2355874">
                <a:moveTo>
                  <a:pt x="0" y="0"/>
                </a:moveTo>
                <a:lnTo>
                  <a:pt x="17969648" y="0"/>
                </a:lnTo>
                <a:lnTo>
                  <a:pt x="17969648" y="2355874"/>
                </a:lnTo>
                <a:lnTo>
                  <a:pt x="0" y="23558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1F32D95-788C-5492-47F3-8B5A25DABD0B}"/>
              </a:ext>
            </a:extLst>
          </p:cNvPr>
          <p:cNvSpPr txBox="1"/>
          <p:nvPr/>
        </p:nvSpPr>
        <p:spPr>
          <a:xfrm>
            <a:off x="1626024" y="1571600"/>
            <a:ext cx="5872899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kumimoji="0" lang="el-GR" sz="3400" b="1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Sora ExtraBold"/>
                <a:cs typeface="Sora ExtraBold"/>
                <a:sym typeface="Sora ExtraBold"/>
              </a:rPr>
              <a:t>Ασφαλής Κίνηση με Παρακολούθηση Υποδομών Υλικού</a:t>
            </a:r>
            <a:endParaRPr lang="en-US" sz="3200" b="1" dirty="0">
              <a:solidFill>
                <a:schemeClr val="accent6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8CA0605-73E3-3722-5678-81D744C6610E}"/>
              </a:ext>
            </a:extLst>
          </p:cNvPr>
          <p:cNvSpPr txBox="1"/>
          <p:nvPr/>
        </p:nvSpPr>
        <p:spPr>
          <a:xfrm>
            <a:off x="4072763" y="1199600"/>
            <a:ext cx="998475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dirty="0">
                <a:solidFill>
                  <a:srgbClr val="DF543B"/>
                </a:solidFill>
                <a:latin typeface="+mj-lt"/>
                <a:ea typeface="Arimo"/>
                <a:cs typeface="Arimo"/>
                <a:sym typeface="Arimo"/>
              </a:rPr>
              <a:t>0</a:t>
            </a:r>
            <a:r>
              <a:rPr lang="el-GR" sz="3200" dirty="0">
                <a:solidFill>
                  <a:srgbClr val="DF543B"/>
                </a:solidFill>
                <a:latin typeface="+mj-lt"/>
                <a:ea typeface="Arimo"/>
                <a:cs typeface="Arimo"/>
                <a:sym typeface="Arimo"/>
              </a:rPr>
              <a:t>5</a:t>
            </a:r>
            <a:endParaRPr lang="en-US" sz="3200" dirty="0">
              <a:solidFill>
                <a:srgbClr val="DF543B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E962FA2-D608-FD0A-BBAB-671B39481569}"/>
              </a:ext>
            </a:extLst>
          </p:cNvPr>
          <p:cNvSpPr/>
          <p:nvPr/>
        </p:nvSpPr>
        <p:spPr>
          <a:xfrm>
            <a:off x="6155878" y="3623594"/>
            <a:ext cx="771265" cy="984895"/>
          </a:xfrm>
          <a:custGeom>
            <a:avLst/>
            <a:gdLst/>
            <a:ahLst/>
            <a:cxnLst/>
            <a:rect l="l" t="t" r="r" b="b"/>
            <a:pathLst>
              <a:path w="1542530" h="1969790">
                <a:moveTo>
                  <a:pt x="0" y="0"/>
                </a:moveTo>
                <a:lnTo>
                  <a:pt x="1542530" y="0"/>
                </a:lnTo>
                <a:lnTo>
                  <a:pt x="1542530" y="1969790"/>
                </a:lnTo>
                <a:lnTo>
                  <a:pt x="0" y="19697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0056E879-34C8-5FDC-9F91-5531CBB13D36}"/>
              </a:ext>
            </a:extLst>
          </p:cNvPr>
          <p:cNvSpPr/>
          <p:nvPr/>
        </p:nvSpPr>
        <p:spPr>
          <a:xfrm>
            <a:off x="-47199" y="3215348"/>
            <a:ext cx="2776111" cy="1418575"/>
          </a:xfrm>
          <a:custGeom>
            <a:avLst/>
            <a:gdLst/>
            <a:ahLst/>
            <a:cxnLst/>
            <a:rect l="l" t="t" r="r" b="b"/>
            <a:pathLst>
              <a:path w="5552222" h="2837150">
                <a:moveTo>
                  <a:pt x="0" y="0"/>
                </a:moveTo>
                <a:lnTo>
                  <a:pt x="5552222" y="0"/>
                </a:lnTo>
                <a:lnTo>
                  <a:pt x="5552222" y="2837150"/>
                </a:lnTo>
                <a:lnTo>
                  <a:pt x="0" y="28371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3B7F1CD8-6016-0EE8-63E0-5A113410666F}"/>
              </a:ext>
            </a:extLst>
          </p:cNvPr>
          <p:cNvSpPr/>
          <p:nvPr/>
        </p:nvSpPr>
        <p:spPr>
          <a:xfrm rot="5382704">
            <a:off x="3620613" y="76700"/>
            <a:ext cx="1893249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</p:spTree>
    <p:extLst>
      <p:ext uri="{BB962C8B-B14F-4D97-AF65-F5344CB8AC3E}">
        <p14:creationId xmlns:p14="http://schemas.microsoft.com/office/powerpoint/2010/main" val="63699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E5AEF-3A1B-7CA0-957C-B296422FB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4190D00-AD97-70A1-FA3B-C14FE31F21E1}"/>
              </a:ext>
            </a:extLst>
          </p:cNvPr>
          <p:cNvSpPr/>
          <p:nvPr/>
        </p:nvSpPr>
        <p:spPr>
          <a:xfrm rot="5344816">
            <a:off x="4275300" y="90975"/>
            <a:ext cx="593402" cy="0"/>
          </a:xfrm>
          <a:prstGeom prst="line">
            <a:avLst/>
          </a:prstGeom>
          <a:ln w="9525" cap="rnd">
            <a:solidFill>
              <a:schemeClr val="accent4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9C1E29B-5A8B-9FE0-4963-ECCCCAD49BCE}"/>
              </a:ext>
            </a:extLst>
          </p:cNvPr>
          <p:cNvSpPr/>
          <p:nvPr/>
        </p:nvSpPr>
        <p:spPr>
          <a:xfrm>
            <a:off x="-1346174" y="4291500"/>
            <a:ext cx="6933149" cy="852001"/>
          </a:xfrm>
          <a:custGeom>
            <a:avLst/>
            <a:gdLst/>
            <a:ahLst/>
            <a:cxnLst/>
            <a:rect l="l" t="t" r="r" b="b"/>
            <a:pathLst>
              <a:path w="13866298" h="1704002">
                <a:moveTo>
                  <a:pt x="0" y="0"/>
                </a:moveTo>
                <a:lnTo>
                  <a:pt x="13866298" y="0"/>
                </a:lnTo>
                <a:lnTo>
                  <a:pt x="13866298" y="1704002"/>
                </a:lnTo>
                <a:lnTo>
                  <a:pt x="0" y="17040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D4B0170-203C-FCA0-D998-E0DF586B38F4}"/>
              </a:ext>
            </a:extLst>
          </p:cNvPr>
          <p:cNvSpPr/>
          <p:nvPr/>
        </p:nvSpPr>
        <p:spPr>
          <a:xfrm>
            <a:off x="7853245" y="4291508"/>
            <a:ext cx="832722" cy="851987"/>
          </a:xfrm>
          <a:custGeom>
            <a:avLst/>
            <a:gdLst/>
            <a:ahLst/>
            <a:cxnLst/>
            <a:rect l="l" t="t" r="r" b="b"/>
            <a:pathLst>
              <a:path w="1665444" h="1703974">
                <a:moveTo>
                  <a:pt x="0" y="0"/>
                </a:moveTo>
                <a:lnTo>
                  <a:pt x="1665444" y="0"/>
                </a:lnTo>
                <a:lnTo>
                  <a:pt x="1665444" y="1703974"/>
                </a:lnTo>
                <a:lnTo>
                  <a:pt x="0" y="17039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C83780F-C00B-602C-3C4C-896F4F6B69A4}"/>
              </a:ext>
            </a:extLst>
          </p:cNvPr>
          <p:cNvSpPr/>
          <p:nvPr/>
        </p:nvSpPr>
        <p:spPr>
          <a:xfrm>
            <a:off x="-866091" y="4547507"/>
            <a:ext cx="4356800" cy="629414"/>
          </a:xfrm>
          <a:custGeom>
            <a:avLst/>
            <a:gdLst/>
            <a:ahLst/>
            <a:cxnLst/>
            <a:rect l="l" t="t" r="r" b="b"/>
            <a:pathLst>
              <a:path w="8713600" h="1258828">
                <a:moveTo>
                  <a:pt x="0" y="0"/>
                </a:moveTo>
                <a:lnTo>
                  <a:pt x="8713600" y="0"/>
                </a:lnTo>
                <a:lnTo>
                  <a:pt x="8713600" y="1258828"/>
                </a:lnTo>
                <a:lnTo>
                  <a:pt x="0" y="12588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D11685A-4367-AEDF-DE0F-1C79C6AFE0D7}"/>
              </a:ext>
            </a:extLst>
          </p:cNvPr>
          <p:cNvSpPr/>
          <p:nvPr/>
        </p:nvSpPr>
        <p:spPr>
          <a:xfrm>
            <a:off x="-742698" y="167955"/>
            <a:ext cx="10166840" cy="950456"/>
          </a:xfrm>
          <a:custGeom>
            <a:avLst/>
            <a:gdLst/>
            <a:ahLst/>
            <a:cxnLst/>
            <a:rect l="l" t="t" r="r" b="b"/>
            <a:pathLst>
              <a:path w="20333680" h="1900912">
                <a:moveTo>
                  <a:pt x="0" y="0"/>
                </a:moveTo>
                <a:lnTo>
                  <a:pt x="20333680" y="0"/>
                </a:lnTo>
                <a:lnTo>
                  <a:pt x="20333680" y="1900912"/>
                </a:lnTo>
                <a:lnTo>
                  <a:pt x="0" y="190091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694B36C-06CE-A1F4-0475-25C032343EB6}"/>
              </a:ext>
            </a:extLst>
          </p:cNvPr>
          <p:cNvSpPr txBox="1"/>
          <p:nvPr/>
        </p:nvSpPr>
        <p:spPr>
          <a:xfrm>
            <a:off x="765713" y="481213"/>
            <a:ext cx="7612575" cy="360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l-GR" sz="2400" b="1" dirty="0">
                <a:solidFill>
                  <a:schemeClr val="accent6"/>
                </a:solidFill>
                <a:latin typeface="+mj-lt"/>
                <a:sym typeface="Arimo"/>
              </a:rPr>
              <a:t>Συστήματα ελέγχου τρένων</a:t>
            </a:r>
            <a:endParaRPr lang="en-US" sz="2400" b="1" dirty="0">
              <a:solidFill>
                <a:schemeClr val="accent6"/>
              </a:solidFill>
              <a:latin typeface="+mj-lt"/>
              <a:sym typeface="Arimo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C9DFA3D-C509-8333-8281-DF9F80A1000A}"/>
              </a:ext>
            </a:extLst>
          </p:cNvPr>
          <p:cNvSpPr txBox="1"/>
          <p:nvPr/>
        </p:nvSpPr>
        <p:spPr>
          <a:xfrm>
            <a:off x="921889" y="2313207"/>
            <a:ext cx="3466851" cy="12736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8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συστήματα παρακολούθησης και διάγνωσης</a:t>
            </a:r>
          </a:p>
          <a:p>
            <a:pPr marL="285750" indent="-2857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  <a:p>
            <a:pPr marL="285750" indent="-2857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8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διαχείριση κινδύνων</a:t>
            </a:r>
          </a:p>
          <a:p>
            <a:pPr marL="285750" indent="-2857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  <a:p>
            <a:pPr marL="285750" indent="-2857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8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 έγκαιρη διάγνωση προβλημάτων </a:t>
            </a:r>
            <a:endParaRPr lang="en-US" sz="1800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912A68F-D97F-98C5-FC5B-ABFC1EFB9278}"/>
              </a:ext>
            </a:extLst>
          </p:cNvPr>
          <p:cNvSpPr txBox="1"/>
          <p:nvPr/>
        </p:nvSpPr>
        <p:spPr>
          <a:xfrm>
            <a:off x="921889" y="1833921"/>
            <a:ext cx="2816175" cy="283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2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Arimo"/>
                <a:cs typeface="Arimo"/>
                <a:sym typeface="Arimo"/>
              </a:rPr>
              <a:t>TDM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7C95B0B-C1AE-EFCE-7378-2CC39F41B881}"/>
              </a:ext>
            </a:extLst>
          </p:cNvPr>
          <p:cNvSpPr txBox="1"/>
          <p:nvPr/>
        </p:nvSpPr>
        <p:spPr>
          <a:xfrm>
            <a:off x="4803041" y="1833533"/>
            <a:ext cx="2816175" cy="283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20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Arimo"/>
                <a:cs typeface="Arimo"/>
                <a:sym typeface="Arimo"/>
              </a:rPr>
              <a:t>RARC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083BC6F-FC4E-6EF0-2D57-F0CE9618AC1C}"/>
              </a:ext>
            </a:extLst>
          </p:cNvPr>
          <p:cNvSpPr txBox="1"/>
          <p:nvPr/>
        </p:nvSpPr>
        <p:spPr>
          <a:xfrm>
            <a:off x="4576764" y="2285146"/>
            <a:ext cx="3466851" cy="1266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8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συστήματα αυτοματισμού και τηλεχειρισμού σιδηροδρόμων</a:t>
            </a:r>
          </a:p>
          <a:p>
            <a:pPr marL="285750" indent="-2857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  <a:p>
            <a:pPr marL="285750" indent="-2857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8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εξασφαλίζουν την ασφαλή κυκλοφορία </a:t>
            </a:r>
          </a:p>
          <a:p>
            <a:pPr marL="285750" indent="-2857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  <a:p>
            <a:pPr marL="285750" indent="-2857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8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περιγράφονται ως FSM</a:t>
            </a:r>
          </a:p>
        </p:txBody>
      </p:sp>
      <p:grpSp>
        <p:nvGrpSpPr>
          <p:cNvPr id="12" name="Google Shape;7863;p62">
            <a:extLst>
              <a:ext uri="{FF2B5EF4-FFF2-40B4-BE49-F238E27FC236}">
                <a16:creationId xmlns:a16="http://schemas.microsoft.com/office/drawing/2014/main" id="{F751738E-EEBE-6B8D-8DA8-7B9E5B35BE63}"/>
              </a:ext>
            </a:extLst>
          </p:cNvPr>
          <p:cNvGrpSpPr/>
          <p:nvPr/>
        </p:nvGrpSpPr>
        <p:grpSpPr>
          <a:xfrm>
            <a:off x="1476009" y="1797031"/>
            <a:ext cx="387099" cy="331200"/>
            <a:chOff x="1989911" y="2306065"/>
            <a:chExt cx="387099" cy="353207"/>
          </a:xfrm>
        </p:grpSpPr>
        <p:sp>
          <p:nvSpPr>
            <p:cNvPr id="13" name="Google Shape;7864;p62">
              <a:extLst>
                <a:ext uri="{FF2B5EF4-FFF2-40B4-BE49-F238E27FC236}">
                  <a16:creationId xmlns:a16="http://schemas.microsoft.com/office/drawing/2014/main" id="{8D471D2C-EBD1-616D-F899-6D547253B468}"/>
                </a:ext>
              </a:extLst>
            </p:cNvPr>
            <p:cNvSpPr/>
            <p:nvPr/>
          </p:nvSpPr>
          <p:spPr>
            <a:xfrm>
              <a:off x="2110003" y="2555181"/>
              <a:ext cx="146916" cy="88775"/>
            </a:xfrm>
            <a:custGeom>
              <a:avLst/>
              <a:gdLst/>
              <a:ahLst/>
              <a:cxnLst/>
              <a:rect l="l" t="t" r="r" b="b"/>
              <a:pathLst>
                <a:path w="5592" h="3379" extrusionOk="0">
                  <a:moveTo>
                    <a:pt x="2796" y="1"/>
                  </a:moveTo>
                  <a:lnTo>
                    <a:pt x="576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2865" y="3379"/>
                  </a:lnTo>
                  <a:lnTo>
                    <a:pt x="5591" y="2879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865;p62">
              <a:extLst>
                <a:ext uri="{FF2B5EF4-FFF2-40B4-BE49-F238E27FC236}">
                  <a16:creationId xmlns:a16="http://schemas.microsoft.com/office/drawing/2014/main" id="{13BC9974-81B6-30D2-C3EC-547E197C467E}"/>
                </a:ext>
              </a:extLst>
            </p:cNvPr>
            <p:cNvSpPr/>
            <p:nvPr/>
          </p:nvSpPr>
          <p:spPr>
            <a:xfrm>
              <a:off x="2110003" y="2555181"/>
              <a:ext cx="137615" cy="81681"/>
            </a:xfrm>
            <a:custGeom>
              <a:avLst/>
              <a:gdLst/>
              <a:ahLst/>
              <a:cxnLst/>
              <a:rect l="l" t="t" r="r" b="b"/>
              <a:pathLst>
                <a:path w="5238" h="3109" extrusionOk="0">
                  <a:moveTo>
                    <a:pt x="2796" y="1"/>
                  </a:moveTo>
                  <a:lnTo>
                    <a:pt x="583" y="986"/>
                  </a:lnTo>
                  <a:lnTo>
                    <a:pt x="1" y="2879"/>
                  </a:lnTo>
                  <a:lnTo>
                    <a:pt x="1298" y="3108"/>
                  </a:lnTo>
                  <a:lnTo>
                    <a:pt x="1561" y="1714"/>
                  </a:lnTo>
                  <a:lnTo>
                    <a:pt x="5238" y="1714"/>
                  </a:lnTo>
                  <a:lnTo>
                    <a:pt x="5016" y="986"/>
                  </a:lnTo>
                  <a:lnTo>
                    <a:pt x="2796" y="1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866;p62">
              <a:extLst>
                <a:ext uri="{FF2B5EF4-FFF2-40B4-BE49-F238E27FC236}">
                  <a16:creationId xmlns:a16="http://schemas.microsoft.com/office/drawing/2014/main" id="{F128C5F9-0F05-A41F-B716-B112B603EB81}"/>
                </a:ext>
              </a:extLst>
            </p:cNvPr>
            <p:cNvSpPr/>
            <p:nvPr/>
          </p:nvSpPr>
          <p:spPr>
            <a:xfrm>
              <a:off x="1989911" y="2306065"/>
              <a:ext cx="387099" cy="275021"/>
            </a:xfrm>
            <a:custGeom>
              <a:avLst/>
              <a:gdLst/>
              <a:ahLst/>
              <a:cxnLst/>
              <a:rect l="l" t="t" r="r" b="b"/>
              <a:pathLst>
                <a:path w="14734" h="10468" extrusionOk="0">
                  <a:moveTo>
                    <a:pt x="1215" y="1"/>
                  </a:moveTo>
                  <a:cubicBezTo>
                    <a:pt x="542" y="1"/>
                    <a:pt x="1" y="549"/>
                    <a:pt x="1" y="1222"/>
                  </a:cubicBezTo>
                  <a:lnTo>
                    <a:pt x="1" y="9247"/>
                  </a:lnTo>
                  <a:cubicBezTo>
                    <a:pt x="1" y="9920"/>
                    <a:pt x="542" y="10468"/>
                    <a:pt x="1215" y="10468"/>
                  </a:cubicBezTo>
                  <a:lnTo>
                    <a:pt x="13513" y="10468"/>
                  </a:lnTo>
                  <a:cubicBezTo>
                    <a:pt x="14185" y="10468"/>
                    <a:pt x="14733" y="9920"/>
                    <a:pt x="14733" y="9247"/>
                  </a:cubicBezTo>
                  <a:lnTo>
                    <a:pt x="14733" y="1222"/>
                  </a:lnTo>
                  <a:cubicBezTo>
                    <a:pt x="14733" y="549"/>
                    <a:pt x="14185" y="1"/>
                    <a:pt x="13513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867;p62">
              <a:extLst>
                <a:ext uri="{FF2B5EF4-FFF2-40B4-BE49-F238E27FC236}">
                  <a16:creationId xmlns:a16="http://schemas.microsoft.com/office/drawing/2014/main" id="{703D8BB4-129C-862C-18CF-F195E2A8C507}"/>
                </a:ext>
              </a:extLst>
            </p:cNvPr>
            <p:cNvSpPr/>
            <p:nvPr/>
          </p:nvSpPr>
          <p:spPr>
            <a:xfrm>
              <a:off x="2021438" y="2337723"/>
              <a:ext cx="324045" cy="193628"/>
            </a:xfrm>
            <a:custGeom>
              <a:avLst/>
              <a:gdLst/>
              <a:ahLst/>
              <a:cxnLst/>
              <a:rect l="l" t="t" r="r" b="b"/>
              <a:pathLst>
                <a:path w="12334" h="7370" extrusionOk="0">
                  <a:moveTo>
                    <a:pt x="12320" y="1"/>
                  </a:moveTo>
                  <a:cubicBezTo>
                    <a:pt x="12318" y="1"/>
                    <a:pt x="12315" y="2"/>
                    <a:pt x="12313" y="3"/>
                  </a:cubicBezTo>
                  <a:lnTo>
                    <a:pt x="15" y="3"/>
                  </a:lnTo>
                  <a:cubicBezTo>
                    <a:pt x="8" y="3"/>
                    <a:pt x="1" y="10"/>
                    <a:pt x="1" y="17"/>
                  </a:cubicBezTo>
                  <a:lnTo>
                    <a:pt x="1" y="7369"/>
                  </a:lnTo>
                  <a:lnTo>
                    <a:pt x="12333" y="7369"/>
                  </a:lnTo>
                  <a:lnTo>
                    <a:pt x="12333" y="17"/>
                  </a:lnTo>
                  <a:cubicBezTo>
                    <a:pt x="12333" y="11"/>
                    <a:pt x="12329" y="1"/>
                    <a:pt x="12320" y="1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868;p62">
              <a:extLst>
                <a:ext uri="{FF2B5EF4-FFF2-40B4-BE49-F238E27FC236}">
                  <a16:creationId xmlns:a16="http://schemas.microsoft.com/office/drawing/2014/main" id="{469E6DB9-F2B2-6072-9560-27927C773EA1}"/>
                </a:ext>
              </a:extLst>
            </p:cNvPr>
            <p:cNvSpPr/>
            <p:nvPr/>
          </p:nvSpPr>
          <p:spPr>
            <a:xfrm>
              <a:off x="2327224" y="2337776"/>
              <a:ext cx="18259" cy="193576"/>
            </a:xfrm>
            <a:custGeom>
              <a:avLst/>
              <a:gdLst/>
              <a:ahLst/>
              <a:cxnLst/>
              <a:rect l="l" t="t" r="r" b="b"/>
              <a:pathLst>
                <a:path w="695" h="7368" extrusionOk="0">
                  <a:moveTo>
                    <a:pt x="1" y="1"/>
                  </a:moveTo>
                  <a:cubicBezTo>
                    <a:pt x="1" y="8"/>
                    <a:pt x="1" y="8"/>
                    <a:pt x="1" y="15"/>
                  </a:cubicBezTo>
                  <a:lnTo>
                    <a:pt x="1" y="7367"/>
                  </a:lnTo>
                  <a:lnTo>
                    <a:pt x="694" y="7367"/>
                  </a:lnTo>
                  <a:lnTo>
                    <a:pt x="694" y="15"/>
                  </a:lnTo>
                  <a:cubicBezTo>
                    <a:pt x="694" y="8"/>
                    <a:pt x="694" y="8"/>
                    <a:pt x="694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869;p62">
              <a:extLst>
                <a:ext uri="{FF2B5EF4-FFF2-40B4-BE49-F238E27FC236}">
                  <a16:creationId xmlns:a16="http://schemas.microsoft.com/office/drawing/2014/main" id="{608861CC-80F6-C69A-FB70-46793D742429}"/>
                </a:ext>
              </a:extLst>
            </p:cNvPr>
            <p:cNvSpPr/>
            <p:nvPr/>
          </p:nvSpPr>
          <p:spPr>
            <a:xfrm>
              <a:off x="2069543" y="2630819"/>
              <a:ext cx="227651" cy="28453"/>
            </a:xfrm>
            <a:custGeom>
              <a:avLst/>
              <a:gdLst/>
              <a:ahLst/>
              <a:cxnLst/>
              <a:rect l="l" t="t" r="r" b="b"/>
              <a:pathLst>
                <a:path w="8665" h="1083" extrusionOk="0">
                  <a:moveTo>
                    <a:pt x="542" y="0"/>
                  </a:moveTo>
                  <a:cubicBezTo>
                    <a:pt x="244" y="0"/>
                    <a:pt x="1" y="243"/>
                    <a:pt x="1" y="541"/>
                  </a:cubicBezTo>
                  <a:cubicBezTo>
                    <a:pt x="1" y="839"/>
                    <a:pt x="244" y="1082"/>
                    <a:pt x="542" y="1082"/>
                  </a:cubicBezTo>
                  <a:lnTo>
                    <a:pt x="8123" y="1082"/>
                  </a:lnTo>
                  <a:cubicBezTo>
                    <a:pt x="8421" y="1082"/>
                    <a:pt x="8664" y="839"/>
                    <a:pt x="8664" y="541"/>
                  </a:cubicBezTo>
                  <a:cubicBezTo>
                    <a:pt x="8664" y="243"/>
                    <a:pt x="8421" y="0"/>
                    <a:pt x="812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870;p62">
              <a:extLst>
                <a:ext uri="{FF2B5EF4-FFF2-40B4-BE49-F238E27FC236}">
                  <a16:creationId xmlns:a16="http://schemas.microsoft.com/office/drawing/2014/main" id="{30A9EA60-2383-3558-4C89-E1F88FF087E1}"/>
                </a:ext>
              </a:extLst>
            </p:cNvPr>
            <p:cNvSpPr/>
            <p:nvPr/>
          </p:nvSpPr>
          <p:spPr>
            <a:xfrm>
              <a:off x="2175237" y="2549191"/>
              <a:ext cx="14975" cy="11849"/>
            </a:xfrm>
            <a:custGeom>
              <a:avLst/>
              <a:gdLst/>
              <a:ahLst/>
              <a:cxnLst/>
              <a:rect l="l" t="t" r="r" b="b"/>
              <a:pathLst>
                <a:path w="570" h="451" extrusionOk="0">
                  <a:moveTo>
                    <a:pt x="312" y="0"/>
                  </a:moveTo>
                  <a:cubicBezTo>
                    <a:pt x="266" y="0"/>
                    <a:pt x="218" y="15"/>
                    <a:pt x="174" y="48"/>
                  </a:cubicBezTo>
                  <a:cubicBezTo>
                    <a:pt x="1" y="180"/>
                    <a:pt x="91" y="451"/>
                    <a:pt x="313" y="451"/>
                  </a:cubicBezTo>
                  <a:cubicBezTo>
                    <a:pt x="410" y="451"/>
                    <a:pt x="500" y="381"/>
                    <a:pt x="528" y="284"/>
                  </a:cubicBezTo>
                  <a:cubicBezTo>
                    <a:pt x="570" y="129"/>
                    <a:pt x="448" y="0"/>
                    <a:pt x="31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0146;p64">
            <a:extLst>
              <a:ext uri="{FF2B5EF4-FFF2-40B4-BE49-F238E27FC236}">
                <a16:creationId xmlns:a16="http://schemas.microsoft.com/office/drawing/2014/main" id="{041961C8-E3D5-8382-4555-BB206CF024C4}"/>
              </a:ext>
            </a:extLst>
          </p:cNvPr>
          <p:cNvGrpSpPr/>
          <p:nvPr/>
        </p:nvGrpSpPr>
        <p:grpSpPr>
          <a:xfrm>
            <a:off x="5320787" y="1772190"/>
            <a:ext cx="353880" cy="330745"/>
            <a:chOff x="3084386" y="3389340"/>
            <a:chExt cx="353880" cy="330745"/>
          </a:xfrm>
        </p:grpSpPr>
        <p:sp>
          <p:nvSpPr>
            <p:cNvPr id="21" name="Google Shape;10147;p64">
              <a:extLst>
                <a:ext uri="{FF2B5EF4-FFF2-40B4-BE49-F238E27FC236}">
                  <a16:creationId xmlns:a16="http://schemas.microsoft.com/office/drawing/2014/main" id="{3B68C070-6E6D-3883-D2B5-A0A3B7CD7AC4}"/>
                </a:ext>
              </a:extLst>
            </p:cNvPr>
            <p:cNvSpPr/>
            <p:nvPr/>
          </p:nvSpPr>
          <p:spPr>
            <a:xfrm>
              <a:off x="3084386" y="3458430"/>
              <a:ext cx="353880" cy="261655"/>
            </a:xfrm>
            <a:custGeom>
              <a:avLst/>
              <a:gdLst/>
              <a:ahLst/>
              <a:cxnLst/>
              <a:rect l="l" t="t" r="r" b="b"/>
              <a:pathLst>
                <a:path w="13476" h="9964" extrusionOk="0">
                  <a:moveTo>
                    <a:pt x="1024" y="1"/>
                  </a:moveTo>
                  <a:cubicBezTo>
                    <a:pt x="459" y="1"/>
                    <a:pt x="0" y="451"/>
                    <a:pt x="0" y="1015"/>
                  </a:cubicBezTo>
                  <a:lnTo>
                    <a:pt x="0" y="8949"/>
                  </a:lnTo>
                  <a:cubicBezTo>
                    <a:pt x="0" y="9514"/>
                    <a:pt x="459" y="9964"/>
                    <a:pt x="1024" y="9964"/>
                  </a:cubicBezTo>
                  <a:lnTo>
                    <a:pt x="12461" y="9964"/>
                  </a:lnTo>
                  <a:cubicBezTo>
                    <a:pt x="13025" y="9964"/>
                    <a:pt x="13475" y="9514"/>
                    <a:pt x="13475" y="8949"/>
                  </a:cubicBezTo>
                  <a:lnTo>
                    <a:pt x="13475" y="1015"/>
                  </a:lnTo>
                  <a:cubicBezTo>
                    <a:pt x="13475" y="451"/>
                    <a:pt x="13025" y="1"/>
                    <a:pt x="12461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148;p64">
              <a:extLst>
                <a:ext uri="{FF2B5EF4-FFF2-40B4-BE49-F238E27FC236}">
                  <a16:creationId xmlns:a16="http://schemas.microsoft.com/office/drawing/2014/main" id="{B4D43CD1-A17F-0965-8C3F-9B9CDA170599}"/>
                </a:ext>
              </a:extLst>
            </p:cNvPr>
            <p:cNvSpPr/>
            <p:nvPr/>
          </p:nvSpPr>
          <p:spPr>
            <a:xfrm>
              <a:off x="3084386" y="3458430"/>
              <a:ext cx="176940" cy="261655"/>
            </a:xfrm>
            <a:custGeom>
              <a:avLst/>
              <a:gdLst/>
              <a:ahLst/>
              <a:cxnLst/>
              <a:rect l="l" t="t" r="r" b="b"/>
              <a:pathLst>
                <a:path w="6738" h="9964" extrusionOk="0">
                  <a:moveTo>
                    <a:pt x="995" y="1"/>
                  </a:moveTo>
                  <a:cubicBezTo>
                    <a:pt x="440" y="1"/>
                    <a:pt x="0" y="460"/>
                    <a:pt x="0" y="1015"/>
                  </a:cubicBezTo>
                  <a:lnTo>
                    <a:pt x="0" y="8949"/>
                  </a:lnTo>
                  <a:cubicBezTo>
                    <a:pt x="0" y="9504"/>
                    <a:pt x="440" y="9964"/>
                    <a:pt x="995" y="9964"/>
                  </a:cubicBezTo>
                  <a:lnTo>
                    <a:pt x="6738" y="9964"/>
                  </a:lnTo>
                  <a:lnTo>
                    <a:pt x="6738" y="1"/>
                  </a:ln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149;p64">
              <a:extLst>
                <a:ext uri="{FF2B5EF4-FFF2-40B4-BE49-F238E27FC236}">
                  <a16:creationId xmlns:a16="http://schemas.microsoft.com/office/drawing/2014/main" id="{22E9BC07-03CC-A3AE-FE90-769FF6C294B2}"/>
                </a:ext>
              </a:extLst>
            </p:cNvPr>
            <p:cNvSpPr/>
            <p:nvPr/>
          </p:nvSpPr>
          <p:spPr>
            <a:xfrm>
              <a:off x="3115031" y="3489102"/>
              <a:ext cx="292825" cy="200574"/>
            </a:xfrm>
            <a:custGeom>
              <a:avLst/>
              <a:gdLst/>
              <a:ahLst/>
              <a:cxnLst/>
              <a:rect l="l" t="t" r="r" b="b"/>
              <a:pathLst>
                <a:path w="11151" h="7638" extrusionOk="0">
                  <a:moveTo>
                    <a:pt x="278" y="1"/>
                  </a:moveTo>
                  <a:cubicBezTo>
                    <a:pt x="125" y="1"/>
                    <a:pt x="10" y="115"/>
                    <a:pt x="10" y="269"/>
                  </a:cubicBezTo>
                  <a:lnTo>
                    <a:pt x="10" y="7360"/>
                  </a:lnTo>
                  <a:cubicBezTo>
                    <a:pt x="1" y="7513"/>
                    <a:pt x="125" y="7628"/>
                    <a:pt x="278" y="7638"/>
                  </a:cubicBezTo>
                  <a:lnTo>
                    <a:pt x="10873" y="7638"/>
                  </a:lnTo>
                  <a:cubicBezTo>
                    <a:pt x="11026" y="7638"/>
                    <a:pt x="11150" y="7513"/>
                    <a:pt x="11141" y="7360"/>
                  </a:cubicBezTo>
                  <a:lnTo>
                    <a:pt x="11141" y="269"/>
                  </a:lnTo>
                  <a:cubicBezTo>
                    <a:pt x="11141" y="115"/>
                    <a:pt x="11026" y="1"/>
                    <a:pt x="10873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150;p64">
              <a:extLst>
                <a:ext uri="{FF2B5EF4-FFF2-40B4-BE49-F238E27FC236}">
                  <a16:creationId xmlns:a16="http://schemas.microsoft.com/office/drawing/2014/main" id="{8A5C6DB4-071E-CEDC-D4DA-06380A5B3247}"/>
                </a:ext>
              </a:extLst>
            </p:cNvPr>
            <p:cNvSpPr/>
            <p:nvPr/>
          </p:nvSpPr>
          <p:spPr>
            <a:xfrm>
              <a:off x="3115031" y="3489102"/>
              <a:ext cx="146294" cy="200338"/>
            </a:xfrm>
            <a:custGeom>
              <a:avLst/>
              <a:gdLst/>
              <a:ahLst/>
              <a:cxnLst/>
              <a:rect l="l" t="t" r="r" b="b"/>
              <a:pathLst>
                <a:path w="5571" h="7629" extrusionOk="0">
                  <a:moveTo>
                    <a:pt x="269" y="1"/>
                  </a:moveTo>
                  <a:cubicBezTo>
                    <a:pt x="125" y="1"/>
                    <a:pt x="1" y="125"/>
                    <a:pt x="10" y="269"/>
                  </a:cubicBezTo>
                  <a:lnTo>
                    <a:pt x="10" y="7360"/>
                  </a:lnTo>
                  <a:cubicBezTo>
                    <a:pt x="1" y="7504"/>
                    <a:pt x="125" y="7628"/>
                    <a:pt x="269" y="7628"/>
                  </a:cubicBezTo>
                  <a:lnTo>
                    <a:pt x="5571" y="7628"/>
                  </a:lnTo>
                  <a:lnTo>
                    <a:pt x="5571" y="1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151;p64">
              <a:extLst>
                <a:ext uri="{FF2B5EF4-FFF2-40B4-BE49-F238E27FC236}">
                  <a16:creationId xmlns:a16="http://schemas.microsoft.com/office/drawing/2014/main" id="{4DD4383D-3841-F02B-37C7-C799E60C21CA}"/>
                </a:ext>
              </a:extLst>
            </p:cNvPr>
            <p:cNvSpPr/>
            <p:nvPr/>
          </p:nvSpPr>
          <p:spPr>
            <a:xfrm>
              <a:off x="3191947" y="3389340"/>
              <a:ext cx="138994" cy="115885"/>
            </a:xfrm>
            <a:custGeom>
              <a:avLst/>
              <a:gdLst/>
              <a:ahLst/>
              <a:cxnLst/>
              <a:rect l="l" t="t" r="r" b="b"/>
              <a:pathLst>
                <a:path w="5293" h="4413" extrusionOk="0">
                  <a:moveTo>
                    <a:pt x="2249" y="0"/>
                  </a:moveTo>
                  <a:cubicBezTo>
                    <a:pt x="1646" y="0"/>
                    <a:pt x="1168" y="479"/>
                    <a:pt x="1168" y="1072"/>
                  </a:cubicBezTo>
                  <a:lnTo>
                    <a:pt x="1168" y="1579"/>
                  </a:lnTo>
                  <a:cubicBezTo>
                    <a:pt x="1168" y="1838"/>
                    <a:pt x="957" y="2048"/>
                    <a:pt x="699" y="2048"/>
                  </a:cubicBezTo>
                  <a:lnTo>
                    <a:pt x="498" y="2048"/>
                  </a:lnTo>
                  <a:cubicBezTo>
                    <a:pt x="220" y="2048"/>
                    <a:pt x="0" y="2268"/>
                    <a:pt x="0" y="2536"/>
                  </a:cubicBezTo>
                  <a:lnTo>
                    <a:pt x="0" y="3914"/>
                  </a:lnTo>
                  <a:cubicBezTo>
                    <a:pt x="0" y="4192"/>
                    <a:pt x="220" y="4412"/>
                    <a:pt x="498" y="4412"/>
                  </a:cubicBezTo>
                  <a:lnTo>
                    <a:pt x="4795" y="4412"/>
                  </a:lnTo>
                  <a:cubicBezTo>
                    <a:pt x="5072" y="4412"/>
                    <a:pt x="5293" y="4192"/>
                    <a:pt x="5293" y="3914"/>
                  </a:cubicBezTo>
                  <a:lnTo>
                    <a:pt x="5293" y="2536"/>
                  </a:lnTo>
                  <a:cubicBezTo>
                    <a:pt x="5293" y="2268"/>
                    <a:pt x="5072" y="2048"/>
                    <a:pt x="4795" y="2048"/>
                  </a:cubicBezTo>
                  <a:lnTo>
                    <a:pt x="4594" y="2048"/>
                  </a:lnTo>
                  <a:cubicBezTo>
                    <a:pt x="4336" y="2048"/>
                    <a:pt x="4125" y="1838"/>
                    <a:pt x="4125" y="1579"/>
                  </a:cubicBezTo>
                  <a:lnTo>
                    <a:pt x="4125" y="1072"/>
                  </a:lnTo>
                  <a:cubicBezTo>
                    <a:pt x="4125" y="479"/>
                    <a:pt x="3637" y="0"/>
                    <a:pt x="3044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152;p64">
              <a:extLst>
                <a:ext uri="{FF2B5EF4-FFF2-40B4-BE49-F238E27FC236}">
                  <a16:creationId xmlns:a16="http://schemas.microsoft.com/office/drawing/2014/main" id="{C5A17855-C230-D9D0-983C-B5DCA16C1DBA}"/>
                </a:ext>
              </a:extLst>
            </p:cNvPr>
            <p:cNvSpPr/>
            <p:nvPr/>
          </p:nvSpPr>
          <p:spPr>
            <a:xfrm>
              <a:off x="3223091" y="3538103"/>
              <a:ext cx="137261" cy="97792"/>
            </a:xfrm>
            <a:custGeom>
              <a:avLst/>
              <a:gdLst/>
              <a:ahLst/>
              <a:cxnLst/>
              <a:rect l="l" t="t" r="r" b="b"/>
              <a:pathLst>
                <a:path w="5227" h="3724" extrusionOk="0">
                  <a:moveTo>
                    <a:pt x="4623" y="1"/>
                  </a:moveTo>
                  <a:lnTo>
                    <a:pt x="4604" y="10"/>
                  </a:lnTo>
                  <a:lnTo>
                    <a:pt x="4020" y="297"/>
                  </a:lnTo>
                  <a:cubicBezTo>
                    <a:pt x="3915" y="355"/>
                    <a:pt x="3867" y="479"/>
                    <a:pt x="3915" y="594"/>
                  </a:cubicBezTo>
                  <a:cubicBezTo>
                    <a:pt x="3950" y="672"/>
                    <a:pt x="4032" y="718"/>
                    <a:pt x="4119" y="718"/>
                  </a:cubicBezTo>
                  <a:cubicBezTo>
                    <a:pt x="4150" y="718"/>
                    <a:pt x="4182" y="712"/>
                    <a:pt x="4212" y="699"/>
                  </a:cubicBezTo>
                  <a:lnTo>
                    <a:pt x="4365" y="623"/>
                  </a:lnTo>
                  <a:lnTo>
                    <a:pt x="4365" y="623"/>
                  </a:lnTo>
                  <a:cubicBezTo>
                    <a:pt x="4078" y="1580"/>
                    <a:pt x="3580" y="2298"/>
                    <a:pt x="2882" y="2738"/>
                  </a:cubicBezTo>
                  <a:cubicBezTo>
                    <a:pt x="2181" y="3183"/>
                    <a:pt x="1189" y="3280"/>
                    <a:pt x="523" y="3280"/>
                  </a:cubicBezTo>
                  <a:cubicBezTo>
                    <a:pt x="416" y="3280"/>
                    <a:pt x="318" y="3278"/>
                    <a:pt x="231" y="3274"/>
                  </a:cubicBezTo>
                  <a:cubicBezTo>
                    <a:pt x="225" y="3273"/>
                    <a:pt x="220" y="3273"/>
                    <a:pt x="215" y="3273"/>
                  </a:cubicBezTo>
                  <a:cubicBezTo>
                    <a:pt x="97" y="3273"/>
                    <a:pt x="1" y="3375"/>
                    <a:pt x="1" y="3494"/>
                  </a:cubicBezTo>
                  <a:cubicBezTo>
                    <a:pt x="1" y="3609"/>
                    <a:pt x="97" y="3704"/>
                    <a:pt x="211" y="3714"/>
                  </a:cubicBezTo>
                  <a:cubicBezTo>
                    <a:pt x="432" y="3714"/>
                    <a:pt x="738" y="3724"/>
                    <a:pt x="872" y="3724"/>
                  </a:cubicBezTo>
                  <a:cubicBezTo>
                    <a:pt x="889" y="3724"/>
                    <a:pt x="906" y="3724"/>
                    <a:pt x="923" y="3724"/>
                  </a:cubicBezTo>
                  <a:cubicBezTo>
                    <a:pt x="1691" y="3724"/>
                    <a:pt x="2456" y="3514"/>
                    <a:pt x="3111" y="3111"/>
                  </a:cubicBezTo>
                  <a:cubicBezTo>
                    <a:pt x="3886" y="2623"/>
                    <a:pt x="4442" y="1848"/>
                    <a:pt x="4767" y="824"/>
                  </a:cubicBezTo>
                  <a:lnTo>
                    <a:pt x="4796" y="891"/>
                  </a:lnTo>
                  <a:cubicBezTo>
                    <a:pt x="4834" y="967"/>
                    <a:pt x="4910" y="1010"/>
                    <a:pt x="4988" y="1010"/>
                  </a:cubicBezTo>
                  <a:cubicBezTo>
                    <a:pt x="5027" y="1010"/>
                    <a:pt x="5067" y="999"/>
                    <a:pt x="5102" y="977"/>
                  </a:cubicBezTo>
                  <a:cubicBezTo>
                    <a:pt x="5198" y="910"/>
                    <a:pt x="5226" y="776"/>
                    <a:pt x="5159" y="671"/>
                  </a:cubicBezTo>
                  <a:lnTo>
                    <a:pt x="4872" y="96"/>
                  </a:lnTo>
                  <a:lnTo>
                    <a:pt x="4863" y="77"/>
                  </a:lnTo>
                  <a:cubicBezTo>
                    <a:pt x="4843" y="58"/>
                    <a:pt x="4834" y="49"/>
                    <a:pt x="4824" y="39"/>
                  </a:cubicBezTo>
                  <a:lnTo>
                    <a:pt x="4796" y="20"/>
                  </a:lnTo>
                  <a:lnTo>
                    <a:pt x="4767" y="10"/>
                  </a:lnTo>
                  <a:lnTo>
                    <a:pt x="4748" y="1"/>
                  </a:lnTo>
                  <a:close/>
                </a:path>
              </a:pathLst>
            </a:custGeom>
            <a:solidFill>
              <a:srgbClr val="ACB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153;p64">
              <a:extLst>
                <a:ext uri="{FF2B5EF4-FFF2-40B4-BE49-F238E27FC236}">
                  <a16:creationId xmlns:a16="http://schemas.microsoft.com/office/drawing/2014/main" id="{5A1EF358-DDD5-0F3F-A83C-D3EF5AA05EA5}"/>
                </a:ext>
              </a:extLst>
            </p:cNvPr>
            <p:cNvSpPr/>
            <p:nvPr/>
          </p:nvSpPr>
          <p:spPr>
            <a:xfrm>
              <a:off x="3182651" y="3610475"/>
              <a:ext cx="40467" cy="34532"/>
            </a:xfrm>
            <a:custGeom>
              <a:avLst/>
              <a:gdLst/>
              <a:ahLst/>
              <a:cxnLst/>
              <a:rect l="l" t="t" r="r" b="b"/>
              <a:pathLst>
                <a:path w="1541" h="1315" extrusionOk="0">
                  <a:moveTo>
                    <a:pt x="660" y="1"/>
                  </a:moveTo>
                  <a:cubicBezTo>
                    <a:pt x="297" y="1"/>
                    <a:pt x="0" y="288"/>
                    <a:pt x="0" y="652"/>
                  </a:cubicBezTo>
                  <a:cubicBezTo>
                    <a:pt x="0" y="1053"/>
                    <a:pt x="324" y="1314"/>
                    <a:pt x="664" y="1314"/>
                  </a:cubicBezTo>
                  <a:cubicBezTo>
                    <a:pt x="826" y="1314"/>
                    <a:pt x="993" y="1254"/>
                    <a:pt x="1129" y="1121"/>
                  </a:cubicBezTo>
                  <a:cubicBezTo>
                    <a:pt x="1541" y="709"/>
                    <a:pt x="1244" y="1"/>
                    <a:pt x="660" y="1"/>
                  </a:cubicBezTo>
                  <a:close/>
                </a:path>
              </a:pathLst>
            </a:custGeom>
            <a:solidFill>
              <a:srgbClr val="ACB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154;p64">
              <a:extLst>
                <a:ext uri="{FF2B5EF4-FFF2-40B4-BE49-F238E27FC236}">
                  <a16:creationId xmlns:a16="http://schemas.microsoft.com/office/drawing/2014/main" id="{1D4209EC-B0FD-1E86-4D30-F0981BE669BF}"/>
                </a:ext>
              </a:extLst>
            </p:cNvPr>
            <p:cNvSpPr/>
            <p:nvPr/>
          </p:nvSpPr>
          <p:spPr>
            <a:xfrm>
              <a:off x="3145729" y="3529489"/>
              <a:ext cx="39495" cy="35005"/>
            </a:xfrm>
            <a:custGeom>
              <a:avLst/>
              <a:gdLst/>
              <a:ahLst/>
              <a:cxnLst/>
              <a:rect l="l" t="t" r="r" b="b"/>
              <a:pathLst>
                <a:path w="1504" h="1333" extrusionOk="0">
                  <a:moveTo>
                    <a:pt x="313" y="1"/>
                  </a:moveTo>
                  <a:cubicBezTo>
                    <a:pt x="143" y="1"/>
                    <a:pt x="0" y="222"/>
                    <a:pt x="162" y="377"/>
                  </a:cubicBezTo>
                  <a:lnTo>
                    <a:pt x="439" y="664"/>
                  </a:lnTo>
                  <a:lnTo>
                    <a:pt x="162" y="951"/>
                  </a:lnTo>
                  <a:cubicBezTo>
                    <a:pt x="66" y="1037"/>
                    <a:pt x="66" y="1181"/>
                    <a:pt x="162" y="1267"/>
                  </a:cubicBezTo>
                  <a:cubicBezTo>
                    <a:pt x="200" y="1305"/>
                    <a:pt x="255" y="1324"/>
                    <a:pt x="311" y="1324"/>
                  </a:cubicBezTo>
                  <a:cubicBezTo>
                    <a:pt x="368" y="1324"/>
                    <a:pt x="425" y="1305"/>
                    <a:pt x="468" y="1267"/>
                  </a:cubicBezTo>
                  <a:lnTo>
                    <a:pt x="755" y="980"/>
                  </a:lnTo>
                  <a:lnTo>
                    <a:pt x="1033" y="1267"/>
                  </a:lnTo>
                  <a:cubicBezTo>
                    <a:pt x="1081" y="1313"/>
                    <a:pt x="1134" y="1332"/>
                    <a:pt x="1186" y="1332"/>
                  </a:cubicBezTo>
                  <a:cubicBezTo>
                    <a:pt x="1357" y="1332"/>
                    <a:pt x="1504" y="1113"/>
                    <a:pt x="1349" y="951"/>
                  </a:cubicBezTo>
                  <a:lnTo>
                    <a:pt x="1062" y="673"/>
                  </a:lnTo>
                  <a:lnTo>
                    <a:pt x="1349" y="386"/>
                  </a:lnTo>
                  <a:cubicBezTo>
                    <a:pt x="1504" y="224"/>
                    <a:pt x="1357" y="5"/>
                    <a:pt x="1186" y="5"/>
                  </a:cubicBezTo>
                  <a:cubicBezTo>
                    <a:pt x="1134" y="5"/>
                    <a:pt x="1081" y="24"/>
                    <a:pt x="1033" y="70"/>
                  </a:cubicBezTo>
                  <a:lnTo>
                    <a:pt x="755" y="357"/>
                  </a:lnTo>
                  <a:lnTo>
                    <a:pt x="468" y="70"/>
                  </a:lnTo>
                  <a:cubicBezTo>
                    <a:pt x="419" y="21"/>
                    <a:pt x="365" y="1"/>
                    <a:pt x="313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155;p64">
              <a:extLst>
                <a:ext uri="{FF2B5EF4-FFF2-40B4-BE49-F238E27FC236}">
                  <a16:creationId xmlns:a16="http://schemas.microsoft.com/office/drawing/2014/main" id="{BBF1066D-EC88-15B9-E196-EB9B04524B51}"/>
                </a:ext>
              </a:extLst>
            </p:cNvPr>
            <p:cNvSpPr/>
            <p:nvPr/>
          </p:nvSpPr>
          <p:spPr>
            <a:xfrm>
              <a:off x="3345252" y="3621741"/>
              <a:ext cx="39521" cy="34978"/>
            </a:xfrm>
            <a:custGeom>
              <a:avLst/>
              <a:gdLst/>
              <a:ahLst/>
              <a:cxnLst/>
              <a:rect l="l" t="t" r="r" b="b"/>
              <a:pathLst>
                <a:path w="1505" h="1332" extrusionOk="0">
                  <a:moveTo>
                    <a:pt x="318" y="0"/>
                  </a:moveTo>
                  <a:cubicBezTo>
                    <a:pt x="149" y="0"/>
                    <a:pt x="1" y="222"/>
                    <a:pt x="163" y="376"/>
                  </a:cubicBezTo>
                  <a:lnTo>
                    <a:pt x="440" y="673"/>
                  </a:lnTo>
                  <a:lnTo>
                    <a:pt x="163" y="950"/>
                  </a:lnTo>
                  <a:cubicBezTo>
                    <a:pt x="1" y="1112"/>
                    <a:pt x="145" y="1331"/>
                    <a:pt x="316" y="1331"/>
                  </a:cubicBezTo>
                  <a:cubicBezTo>
                    <a:pt x="367" y="1331"/>
                    <a:pt x="421" y="1312"/>
                    <a:pt x="469" y="1266"/>
                  </a:cubicBezTo>
                  <a:lnTo>
                    <a:pt x="756" y="979"/>
                  </a:lnTo>
                  <a:lnTo>
                    <a:pt x="1034" y="1266"/>
                  </a:lnTo>
                  <a:cubicBezTo>
                    <a:pt x="1082" y="1312"/>
                    <a:pt x="1135" y="1331"/>
                    <a:pt x="1186" y="1331"/>
                  </a:cubicBezTo>
                  <a:cubicBezTo>
                    <a:pt x="1358" y="1331"/>
                    <a:pt x="1504" y="1112"/>
                    <a:pt x="1349" y="950"/>
                  </a:cubicBezTo>
                  <a:lnTo>
                    <a:pt x="1062" y="673"/>
                  </a:lnTo>
                  <a:lnTo>
                    <a:pt x="1349" y="385"/>
                  </a:lnTo>
                  <a:cubicBezTo>
                    <a:pt x="1503" y="225"/>
                    <a:pt x="1361" y="8"/>
                    <a:pt x="1191" y="8"/>
                  </a:cubicBezTo>
                  <a:cubicBezTo>
                    <a:pt x="1139" y="8"/>
                    <a:pt x="1084" y="29"/>
                    <a:pt x="1034" y="79"/>
                  </a:cubicBezTo>
                  <a:lnTo>
                    <a:pt x="756" y="357"/>
                  </a:lnTo>
                  <a:lnTo>
                    <a:pt x="469" y="70"/>
                  </a:lnTo>
                  <a:cubicBezTo>
                    <a:pt x="422" y="21"/>
                    <a:pt x="369" y="0"/>
                    <a:pt x="318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156;p64">
              <a:extLst>
                <a:ext uri="{FF2B5EF4-FFF2-40B4-BE49-F238E27FC236}">
                  <a16:creationId xmlns:a16="http://schemas.microsoft.com/office/drawing/2014/main" id="{36EBA191-F3A8-6E7F-12E0-280CE74B6DF2}"/>
                </a:ext>
              </a:extLst>
            </p:cNvPr>
            <p:cNvSpPr/>
            <p:nvPr/>
          </p:nvSpPr>
          <p:spPr>
            <a:xfrm>
              <a:off x="3245491" y="3544930"/>
              <a:ext cx="39705" cy="34873"/>
            </a:xfrm>
            <a:custGeom>
              <a:avLst/>
              <a:gdLst/>
              <a:ahLst/>
              <a:cxnLst/>
              <a:rect l="l" t="t" r="r" b="b"/>
              <a:pathLst>
                <a:path w="1512" h="1328" extrusionOk="0">
                  <a:moveTo>
                    <a:pt x="320" y="1"/>
                  </a:moveTo>
                  <a:cubicBezTo>
                    <a:pt x="150" y="1"/>
                    <a:pt x="0" y="220"/>
                    <a:pt x="162" y="382"/>
                  </a:cubicBezTo>
                  <a:lnTo>
                    <a:pt x="449" y="669"/>
                  </a:lnTo>
                  <a:lnTo>
                    <a:pt x="162" y="947"/>
                  </a:lnTo>
                  <a:cubicBezTo>
                    <a:pt x="76" y="1033"/>
                    <a:pt x="76" y="1176"/>
                    <a:pt x="162" y="1262"/>
                  </a:cubicBezTo>
                  <a:cubicBezTo>
                    <a:pt x="205" y="1301"/>
                    <a:pt x="260" y="1320"/>
                    <a:pt x="315" y="1320"/>
                  </a:cubicBezTo>
                  <a:cubicBezTo>
                    <a:pt x="371" y="1320"/>
                    <a:pt x="426" y="1301"/>
                    <a:pt x="469" y="1262"/>
                  </a:cubicBezTo>
                  <a:lnTo>
                    <a:pt x="756" y="975"/>
                  </a:lnTo>
                  <a:lnTo>
                    <a:pt x="1043" y="1262"/>
                  </a:lnTo>
                  <a:cubicBezTo>
                    <a:pt x="1089" y="1309"/>
                    <a:pt x="1141" y="1328"/>
                    <a:pt x="1192" y="1328"/>
                  </a:cubicBezTo>
                  <a:cubicBezTo>
                    <a:pt x="1361" y="1328"/>
                    <a:pt x="1511" y="1109"/>
                    <a:pt x="1349" y="947"/>
                  </a:cubicBezTo>
                  <a:lnTo>
                    <a:pt x="1062" y="669"/>
                  </a:lnTo>
                  <a:lnTo>
                    <a:pt x="1349" y="382"/>
                  </a:lnTo>
                  <a:cubicBezTo>
                    <a:pt x="1511" y="220"/>
                    <a:pt x="1361" y="1"/>
                    <a:pt x="1192" y="1"/>
                  </a:cubicBezTo>
                  <a:cubicBezTo>
                    <a:pt x="1141" y="1"/>
                    <a:pt x="1089" y="20"/>
                    <a:pt x="1043" y="66"/>
                  </a:cubicBezTo>
                  <a:lnTo>
                    <a:pt x="756" y="353"/>
                  </a:lnTo>
                  <a:lnTo>
                    <a:pt x="469" y="66"/>
                  </a:lnTo>
                  <a:cubicBezTo>
                    <a:pt x="423" y="20"/>
                    <a:pt x="370" y="1"/>
                    <a:pt x="32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157;p64">
              <a:extLst>
                <a:ext uri="{FF2B5EF4-FFF2-40B4-BE49-F238E27FC236}">
                  <a16:creationId xmlns:a16="http://schemas.microsoft.com/office/drawing/2014/main" id="{DE4B23FD-FC86-C7E5-31D7-448AA6ADF14A}"/>
                </a:ext>
              </a:extLst>
            </p:cNvPr>
            <p:cNvSpPr/>
            <p:nvPr/>
          </p:nvSpPr>
          <p:spPr>
            <a:xfrm>
              <a:off x="3191947" y="3389340"/>
              <a:ext cx="69642" cy="115885"/>
            </a:xfrm>
            <a:custGeom>
              <a:avLst/>
              <a:gdLst/>
              <a:ahLst/>
              <a:cxnLst/>
              <a:rect l="l" t="t" r="r" b="b"/>
              <a:pathLst>
                <a:path w="2652" h="4413" extrusionOk="0">
                  <a:moveTo>
                    <a:pt x="2249" y="0"/>
                  </a:moveTo>
                  <a:cubicBezTo>
                    <a:pt x="1646" y="0"/>
                    <a:pt x="1168" y="479"/>
                    <a:pt x="1168" y="1072"/>
                  </a:cubicBezTo>
                  <a:lnTo>
                    <a:pt x="1168" y="1579"/>
                  </a:lnTo>
                  <a:cubicBezTo>
                    <a:pt x="1168" y="1838"/>
                    <a:pt x="957" y="2048"/>
                    <a:pt x="699" y="2048"/>
                  </a:cubicBezTo>
                  <a:lnTo>
                    <a:pt x="498" y="2048"/>
                  </a:lnTo>
                  <a:cubicBezTo>
                    <a:pt x="220" y="2048"/>
                    <a:pt x="0" y="2268"/>
                    <a:pt x="0" y="2536"/>
                  </a:cubicBezTo>
                  <a:lnTo>
                    <a:pt x="0" y="3914"/>
                  </a:lnTo>
                  <a:cubicBezTo>
                    <a:pt x="0" y="4192"/>
                    <a:pt x="220" y="4412"/>
                    <a:pt x="498" y="4412"/>
                  </a:cubicBezTo>
                  <a:lnTo>
                    <a:pt x="2651" y="4412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158;p64">
              <a:extLst>
                <a:ext uri="{FF2B5EF4-FFF2-40B4-BE49-F238E27FC236}">
                  <a16:creationId xmlns:a16="http://schemas.microsoft.com/office/drawing/2014/main" id="{BB83EFB6-557C-FB5D-06C8-547DCE877A92}"/>
                </a:ext>
              </a:extLst>
            </p:cNvPr>
            <p:cNvSpPr/>
            <p:nvPr/>
          </p:nvSpPr>
          <p:spPr>
            <a:xfrm>
              <a:off x="3240449" y="3450683"/>
              <a:ext cx="36711" cy="31670"/>
            </a:xfrm>
            <a:custGeom>
              <a:avLst/>
              <a:gdLst/>
              <a:ahLst/>
              <a:cxnLst/>
              <a:rect l="l" t="t" r="r" b="b"/>
              <a:pathLst>
                <a:path w="1398" h="1206" extrusionOk="0">
                  <a:moveTo>
                    <a:pt x="798" y="1"/>
                  </a:moveTo>
                  <a:cubicBezTo>
                    <a:pt x="650" y="1"/>
                    <a:pt x="498" y="57"/>
                    <a:pt x="374" y="181"/>
                  </a:cubicBezTo>
                  <a:cubicBezTo>
                    <a:pt x="0" y="554"/>
                    <a:pt x="268" y="1205"/>
                    <a:pt x="795" y="1205"/>
                  </a:cubicBezTo>
                  <a:cubicBezTo>
                    <a:pt x="1130" y="1205"/>
                    <a:pt x="1398" y="937"/>
                    <a:pt x="1398" y="602"/>
                  </a:cubicBezTo>
                  <a:cubicBezTo>
                    <a:pt x="1398" y="241"/>
                    <a:pt x="1106" y="1"/>
                    <a:pt x="79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6598;p58">
            <a:extLst>
              <a:ext uri="{FF2B5EF4-FFF2-40B4-BE49-F238E27FC236}">
                <a16:creationId xmlns:a16="http://schemas.microsoft.com/office/drawing/2014/main" id="{E22747E1-0819-C74A-FA36-674098187872}"/>
              </a:ext>
            </a:extLst>
          </p:cNvPr>
          <p:cNvGrpSpPr/>
          <p:nvPr/>
        </p:nvGrpSpPr>
        <p:grpSpPr>
          <a:xfrm>
            <a:off x="7041835" y="517805"/>
            <a:ext cx="1417067" cy="350605"/>
            <a:chOff x="4234950" y="2101012"/>
            <a:chExt cx="4219974" cy="1044091"/>
          </a:xfrm>
        </p:grpSpPr>
        <p:sp>
          <p:nvSpPr>
            <p:cNvPr id="34" name="Google Shape;6599;p58">
              <a:extLst>
                <a:ext uri="{FF2B5EF4-FFF2-40B4-BE49-F238E27FC236}">
                  <a16:creationId xmlns:a16="http://schemas.microsoft.com/office/drawing/2014/main" id="{C8A4906A-D179-1FB6-E33D-992B72C134E7}"/>
                </a:ext>
              </a:extLst>
            </p:cNvPr>
            <p:cNvSpPr/>
            <p:nvPr/>
          </p:nvSpPr>
          <p:spPr>
            <a:xfrm rot="10800000">
              <a:off x="7528544" y="2218809"/>
              <a:ext cx="826790" cy="826702"/>
            </a:xfrm>
            <a:custGeom>
              <a:avLst/>
              <a:gdLst/>
              <a:ahLst/>
              <a:cxnLst/>
              <a:rect l="l" t="t" r="r" b="b"/>
              <a:pathLst>
                <a:path w="34893" h="34893" extrusionOk="0">
                  <a:moveTo>
                    <a:pt x="1" y="1"/>
                  </a:moveTo>
                  <a:lnTo>
                    <a:pt x="1" y="34892"/>
                  </a:lnTo>
                  <a:lnTo>
                    <a:pt x="34892" y="34892"/>
                  </a:lnTo>
                  <a:lnTo>
                    <a:pt x="34892" y="1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600;p58">
              <a:extLst>
                <a:ext uri="{FF2B5EF4-FFF2-40B4-BE49-F238E27FC236}">
                  <a16:creationId xmlns:a16="http://schemas.microsoft.com/office/drawing/2014/main" id="{32C866D0-6BDE-21E2-D5C5-06227F09252F}"/>
                </a:ext>
              </a:extLst>
            </p:cNvPr>
            <p:cNvSpPr/>
            <p:nvPr/>
          </p:nvSpPr>
          <p:spPr>
            <a:xfrm rot="10800000">
              <a:off x="6487595" y="2218809"/>
              <a:ext cx="827572" cy="826702"/>
            </a:xfrm>
            <a:custGeom>
              <a:avLst/>
              <a:gdLst/>
              <a:ahLst/>
              <a:cxnLst/>
              <a:rect l="l" t="t" r="r" b="b"/>
              <a:pathLst>
                <a:path w="34926" h="34893" extrusionOk="0">
                  <a:moveTo>
                    <a:pt x="1" y="1"/>
                  </a:moveTo>
                  <a:lnTo>
                    <a:pt x="1" y="34892"/>
                  </a:lnTo>
                  <a:lnTo>
                    <a:pt x="34926" y="34892"/>
                  </a:lnTo>
                  <a:lnTo>
                    <a:pt x="3492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601;p58">
              <a:extLst>
                <a:ext uri="{FF2B5EF4-FFF2-40B4-BE49-F238E27FC236}">
                  <a16:creationId xmlns:a16="http://schemas.microsoft.com/office/drawing/2014/main" id="{B2AEFC5E-28F9-C386-7547-7084E76A4E7C}"/>
                </a:ext>
              </a:extLst>
            </p:cNvPr>
            <p:cNvSpPr/>
            <p:nvPr/>
          </p:nvSpPr>
          <p:spPr>
            <a:xfrm rot="10800000">
              <a:off x="5430819" y="2218809"/>
              <a:ext cx="827572" cy="826702"/>
            </a:xfrm>
            <a:custGeom>
              <a:avLst/>
              <a:gdLst/>
              <a:ahLst/>
              <a:cxnLst/>
              <a:rect l="l" t="t" r="r" b="b"/>
              <a:pathLst>
                <a:path w="34926" h="34893" extrusionOk="0">
                  <a:moveTo>
                    <a:pt x="0" y="1"/>
                  </a:moveTo>
                  <a:lnTo>
                    <a:pt x="0" y="34892"/>
                  </a:lnTo>
                  <a:lnTo>
                    <a:pt x="34925" y="34892"/>
                  </a:lnTo>
                  <a:lnTo>
                    <a:pt x="34925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" name="Google Shape;6602;p58">
              <a:extLst>
                <a:ext uri="{FF2B5EF4-FFF2-40B4-BE49-F238E27FC236}">
                  <a16:creationId xmlns:a16="http://schemas.microsoft.com/office/drawing/2014/main" id="{60DF6396-F59D-004F-232E-4939A8D52B50}"/>
                </a:ext>
              </a:extLst>
            </p:cNvPr>
            <p:cNvSpPr/>
            <p:nvPr/>
          </p:nvSpPr>
          <p:spPr>
            <a:xfrm rot="10800000">
              <a:off x="4374848" y="2218809"/>
              <a:ext cx="826790" cy="826702"/>
            </a:xfrm>
            <a:custGeom>
              <a:avLst/>
              <a:gdLst/>
              <a:ahLst/>
              <a:cxnLst/>
              <a:rect l="l" t="t" r="r" b="b"/>
              <a:pathLst>
                <a:path w="34893" h="34893" extrusionOk="0">
                  <a:moveTo>
                    <a:pt x="1" y="1"/>
                  </a:moveTo>
                  <a:lnTo>
                    <a:pt x="1" y="34892"/>
                  </a:lnTo>
                  <a:lnTo>
                    <a:pt x="34892" y="34892"/>
                  </a:lnTo>
                  <a:lnTo>
                    <a:pt x="34892" y="1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603;p58">
              <a:extLst>
                <a:ext uri="{FF2B5EF4-FFF2-40B4-BE49-F238E27FC236}">
                  <a16:creationId xmlns:a16="http://schemas.microsoft.com/office/drawing/2014/main" id="{84B67078-5FC2-7A4B-8EBB-E2F9A74C1904}"/>
                </a:ext>
              </a:extLst>
            </p:cNvPr>
            <p:cNvSpPr/>
            <p:nvPr/>
          </p:nvSpPr>
          <p:spPr>
            <a:xfrm rot="10800000">
              <a:off x="7410780" y="2622683"/>
              <a:ext cx="1044144" cy="522420"/>
            </a:xfrm>
            <a:custGeom>
              <a:avLst/>
              <a:gdLst/>
              <a:ahLst/>
              <a:cxnLst/>
              <a:rect l="l" t="t" r="r" b="b"/>
              <a:pathLst>
                <a:path w="44066" h="22050" fill="none" extrusionOk="0">
                  <a:moveTo>
                    <a:pt x="1" y="22050"/>
                  </a:moveTo>
                  <a:cubicBezTo>
                    <a:pt x="1" y="9874"/>
                    <a:pt x="9874" y="1"/>
                    <a:pt x="22050" y="1"/>
                  </a:cubicBezTo>
                  <a:cubicBezTo>
                    <a:pt x="34192" y="1"/>
                    <a:pt x="44065" y="9874"/>
                    <a:pt x="44065" y="22050"/>
                  </a:cubicBezTo>
                </a:path>
              </a:pathLst>
            </a:custGeom>
            <a:noFill/>
            <a:ln w="20850" cap="rnd" cmpd="sng">
              <a:solidFill>
                <a:srgbClr val="435D74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604;p58">
              <a:extLst>
                <a:ext uri="{FF2B5EF4-FFF2-40B4-BE49-F238E27FC236}">
                  <a16:creationId xmlns:a16="http://schemas.microsoft.com/office/drawing/2014/main" id="{5E46C602-C170-965D-3C87-82C974247D0B}"/>
                </a:ext>
              </a:extLst>
            </p:cNvPr>
            <p:cNvSpPr/>
            <p:nvPr/>
          </p:nvSpPr>
          <p:spPr>
            <a:xfrm rot="10800000">
              <a:off x="6366656" y="2101012"/>
              <a:ext cx="1044144" cy="521638"/>
            </a:xfrm>
            <a:custGeom>
              <a:avLst/>
              <a:gdLst/>
              <a:ahLst/>
              <a:cxnLst/>
              <a:rect l="l" t="t" r="r" b="b"/>
              <a:pathLst>
                <a:path w="44066" h="22017" fill="none" extrusionOk="0">
                  <a:moveTo>
                    <a:pt x="44065" y="1"/>
                  </a:moveTo>
                  <a:cubicBezTo>
                    <a:pt x="44065" y="12176"/>
                    <a:pt x="34191" y="22016"/>
                    <a:pt x="22049" y="22016"/>
                  </a:cubicBezTo>
                  <a:cubicBezTo>
                    <a:pt x="9874" y="22016"/>
                    <a:pt x="0" y="12176"/>
                    <a:pt x="0" y="1"/>
                  </a:cubicBezTo>
                </a:path>
              </a:pathLst>
            </a:custGeom>
            <a:noFill/>
            <a:ln w="20850" cap="rnd" cmpd="sng">
              <a:solidFill>
                <a:srgbClr val="5F7D95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605;p58">
              <a:extLst>
                <a:ext uri="{FF2B5EF4-FFF2-40B4-BE49-F238E27FC236}">
                  <a16:creationId xmlns:a16="http://schemas.microsoft.com/office/drawing/2014/main" id="{C416448B-42E8-65C5-978D-95D7CDEF6F85}"/>
                </a:ext>
              </a:extLst>
            </p:cNvPr>
            <p:cNvSpPr/>
            <p:nvPr/>
          </p:nvSpPr>
          <p:spPr>
            <a:xfrm rot="10800000">
              <a:off x="5322557" y="2622683"/>
              <a:ext cx="1044120" cy="522420"/>
            </a:xfrm>
            <a:custGeom>
              <a:avLst/>
              <a:gdLst/>
              <a:ahLst/>
              <a:cxnLst/>
              <a:rect l="l" t="t" r="r" b="b"/>
              <a:pathLst>
                <a:path w="44065" h="22050" fill="none" extrusionOk="0">
                  <a:moveTo>
                    <a:pt x="0" y="22050"/>
                  </a:moveTo>
                  <a:cubicBezTo>
                    <a:pt x="0" y="9874"/>
                    <a:pt x="9874" y="1"/>
                    <a:pt x="22049" y="1"/>
                  </a:cubicBezTo>
                  <a:cubicBezTo>
                    <a:pt x="34191" y="1"/>
                    <a:pt x="44065" y="9874"/>
                    <a:pt x="44065" y="22050"/>
                  </a:cubicBezTo>
                </a:path>
              </a:pathLst>
            </a:custGeom>
            <a:noFill/>
            <a:ln w="20850" cap="rnd" cmpd="sng">
              <a:solidFill>
                <a:srgbClr val="869FB2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606;p58">
              <a:extLst>
                <a:ext uri="{FF2B5EF4-FFF2-40B4-BE49-F238E27FC236}">
                  <a16:creationId xmlns:a16="http://schemas.microsoft.com/office/drawing/2014/main" id="{F6A5A882-A61B-87D2-3BD2-4D37A3AD3A7F}"/>
                </a:ext>
              </a:extLst>
            </p:cNvPr>
            <p:cNvSpPr/>
            <p:nvPr/>
          </p:nvSpPr>
          <p:spPr>
            <a:xfrm rot="10800000">
              <a:off x="4278434" y="2101012"/>
              <a:ext cx="1044144" cy="521638"/>
            </a:xfrm>
            <a:custGeom>
              <a:avLst/>
              <a:gdLst/>
              <a:ahLst/>
              <a:cxnLst/>
              <a:rect l="l" t="t" r="r" b="b"/>
              <a:pathLst>
                <a:path w="44066" h="22017" fill="none" extrusionOk="0">
                  <a:moveTo>
                    <a:pt x="44066" y="1"/>
                  </a:moveTo>
                  <a:cubicBezTo>
                    <a:pt x="44066" y="12176"/>
                    <a:pt x="34192" y="22016"/>
                    <a:pt x="22017" y="22016"/>
                  </a:cubicBezTo>
                  <a:cubicBezTo>
                    <a:pt x="9875" y="22016"/>
                    <a:pt x="1" y="12176"/>
                    <a:pt x="1" y="1"/>
                  </a:cubicBezTo>
                </a:path>
              </a:pathLst>
            </a:custGeom>
            <a:noFill/>
            <a:ln w="20850" cap="rnd" cmpd="sng">
              <a:solidFill>
                <a:srgbClr val="BAC8D3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607;p58">
              <a:extLst>
                <a:ext uri="{FF2B5EF4-FFF2-40B4-BE49-F238E27FC236}">
                  <a16:creationId xmlns:a16="http://schemas.microsoft.com/office/drawing/2014/main" id="{F3982B7D-8CB7-546E-9A4D-5F2F0741F1DD}"/>
                </a:ext>
              </a:extLst>
            </p:cNvPr>
            <p:cNvSpPr/>
            <p:nvPr/>
          </p:nvSpPr>
          <p:spPr>
            <a:xfrm rot="10800000">
              <a:off x="7367296" y="2570459"/>
              <a:ext cx="86984" cy="86975"/>
            </a:xfrm>
            <a:custGeom>
              <a:avLst/>
              <a:gdLst/>
              <a:ahLst/>
              <a:cxnLst/>
              <a:rect l="l" t="t" r="r" b="b"/>
              <a:pathLst>
                <a:path w="3671" h="3671" extrusionOk="0">
                  <a:moveTo>
                    <a:pt x="1835" y="1"/>
                  </a:moveTo>
                  <a:cubicBezTo>
                    <a:pt x="835" y="1"/>
                    <a:pt x="1" y="835"/>
                    <a:pt x="1" y="1836"/>
                  </a:cubicBezTo>
                  <a:cubicBezTo>
                    <a:pt x="1" y="2870"/>
                    <a:pt x="835" y="3670"/>
                    <a:pt x="1835" y="3670"/>
                  </a:cubicBezTo>
                  <a:cubicBezTo>
                    <a:pt x="2869" y="3670"/>
                    <a:pt x="3670" y="2870"/>
                    <a:pt x="3670" y="1836"/>
                  </a:cubicBezTo>
                  <a:cubicBezTo>
                    <a:pt x="3670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608;p58">
              <a:extLst>
                <a:ext uri="{FF2B5EF4-FFF2-40B4-BE49-F238E27FC236}">
                  <a16:creationId xmlns:a16="http://schemas.microsoft.com/office/drawing/2014/main" id="{920217F7-26C7-A98C-8657-D78F577AA6E8}"/>
                </a:ext>
              </a:extLst>
            </p:cNvPr>
            <p:cNvSpPr/>
            <p:nvPr/>
          </p:nvSpPr>
          <p:spPr>
            <a:xfrm rot="10800000">
              <a:off x="6323197" y="2570459"/>
              <a:ext cx="86961" cy="86975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1" y="835"/>
                    <a:pt x="1" y="1836"/>
                  </a:cubicBezTo>
                  <a:cubicBezTo>
                    <a:pt x="1" y="2870"/>
                    <a:pt x="834" y="3670"/>
                    <a:pt x="1835" y="3670"/>
                  </a:cubicBezTo>
                  <a:cubicBezTo>
                    <a:pt x="2836" y="3670"/>
                    <a:pt x="3670" y="2870"/>
                    <a:pt x="3670" y="1836"/>
                  </a:cubicBezTo>
                  <a:cubicBezTo>
                    <a:pt x="3670" y="835"/>
                    <a:pt x="2869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609;p58">
              <a:extLst>
                <a:ext uri="{FF2B5EF4-FFF2-40B4-BE49-F238E27FC236}">
                  <a16:creationId xmlns:a16="http://schemas.microsoft.com/office/drawing/2014/main" id="{EB3F5695-0343-9E69-344B-4381B04C311A}"/>
                </a:ext>
              </a:extLst>
            </p:cNvPr>
            <p:cNvSpPr/>
            <p:nvPr/>
          </p:nvSpPr>
          <p:spPr>
            <a:xfrm rot="10800000">
              <a:off x="5279073" y="2570459"/>
              <a:ext cx="86961" cy="86975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0" y="835"/>
                    <a:pt x="0" y="1836"/>
                  </a:cubicBezTo>
                  <a:cubicBezTo>
                    <a:pt x="0" y="2870"/>
                    <a:pt x="834" y="3670"/>
                    <a:pt x="1835" y="3670"/>
                  </a:cubicBezTo>
                  <a:cubicBezTo>
                    <a:pt x="2836" y="3670"/>
                    <a:pt x="3670" y="2870"/>
                    <a:pt x="3670" y="1836"/>
                  </a:cubicBezTo>
                  <a:cubicBezTo>
                    <a:pt x="3670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610;p58">
              <a:extLst>
                <a:ext uri="{FF2B5EF4-FFF2-40B4-BE49-F238E27FC236}">
                  <a16:creationId xmlns:a16="http://schemas.microsoft.com/office/drawing/2014/main" id="{5C582565-B19C-52CA-0739-80667E7F0A51}"/>
                </a:ext>
              </a:extLst>
            </p:cNvPr>
            <p:cNvSpPr/>
            <p:nvPr/>
          </p:nvSpPr>
          <p:spPr>
            <a:xfrm rot="10800000">
              <a:off x="4234950" y="2570459"/>
              <a:ext cx="86961" cy="86975"/>
            </a:xfrm>
            <a:custGeom>
              <a:avLst/>
              <a:gdLst/>
              <a:ahLst/>
              <a:cxnLst/>
              <a:rect l="l" t="t" r="r" b="b"/>
              <a:pathLst>
                <a:path w="3670" h="3671" extrusionOk="0">
                  <a:moveTo>
                    <a:pt x="1835" y="1"/>
                  </a:moveTo>
                  <a:cubicBezTo>
                    <a:pt x="834" y="1"/>
                    <a:pt x="0" y="835"/>
                    <a:pt x="0" y="1836"/>
                  </a:cubicBezTo>
                  <a:cubicBezTo>
                    <a:pt x="0" y="2870"/>
                    <a:pt x="834" y="3670"/>
                    <a:pt x="1835" y="3670"/>
                  </a:cubicBezTo>
                  <a:cubicBezTo>
                    <a:pt x="2836" y="3670"/>
                    <a:pt x="3669" y="2870"/>
                    <a:pt x="3669" y="1836"/>
                  </a:cubicBezTo>
                  <a:cubicBezTo>
                    <a:pt x="3669" y="835"/>
                    <a:pt x="2836" y="1"/>
                    <a:pt x="1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611;p58">
              <a:extLst>
                <a:ext uri="{FF2B5EF4-FFF2-40B4-BE49-F238E27FC236}">
                  <a16:creationId xmlns:a16="http://schemas.microsoft.com/office/drawing/2014/main" id="{6A57539A-347F-CAF9-2F23-7CE5D8F78701}"/>
                </a:ext>
              </a:extLst>
            </p:cNvPr>
            <p:cNvSpPr/>
            <p:nvPr/>
          </p:nvSpPr>
          <p:spPr>
            <a:xfrm rot="10800000">
              <a:off x="7541197" y="2231460"/>
              <a:ext cx="801483" cy="800617"/>
            </a:xfrm>
            <a:custGeom>
              <a:avLst/>
              <a:gdLst/>
              <a:ahLst/>
              <a:cxnLst/>
              <a:rect l="l" t="t" r="r" b="b"/>
              <a:pathLst>
                <a:path w="33825" h="33792" extrusionOk="0">
                  <a:moveTo>
                    <a:pt x="16912" y="1835"/>
                  </a:moveTo>
                  <a:cubicBezTo>
                    <a:pt x="25218" y="1835"/>
                    <a:pt x="31956" y="8573"/>
                    <a:pt x="31956" y="16879"/>
                  </a:cubicBezTo>
                  <a:cubicBezTo>
                    <a:pt x="31956" y="25185"/>
                    <a:pt x="25218" y="31923"/>
                    <a:pt x="16912" y="31923"/>
                  </a:cubicBezTo>
                  <a:cubicBezTo>
                    <a:pt x="8606" y="31923"/>
                    <a:pt x="1868" y="25185"/>
                    <a:pt x="1868" y="16879"/>
                  </a:cubicBezTo>
                  <a:cubicBezTo>
                    <a:pt x="1868" y="8573"/>
                    <a:pt x="8606" y="1835"/>
                    <a:pt x="16912" y="1835"/>
                  </a:cubicBezTo>
                  <a:close/>
                  <a:moveTo>
                    <a:pt x="16912" y="1"/>
                  </a:moveTo>
                  <a:cubicBezTo>
                    <a:pt x="7572" y="1"/>
                    <a:pt x="0" y="7539"/>
                    <a:pt x="0" y="16879"/>
                  </a:cubicBezTo>
                  <a:cubicBezTo>
                    <a:pt x="0" y="26219"/>
                    <a:pt x="7572" y="33791"/>
                    <a:pt x="16912" y="33791"/>
                  </a:cubicBezTo>
                  <a:cubicBezTo>
                    <a:pt x="26252" y="33791"/>
                    <a:pt x="33824" y="26219"/>
                    <a:pt x="33824" y="16879"/>
                  </a:cubicBezTo>
                  <a:cubicBezTo>
                    <a:pt x="33824" y="7539"/>
                    <a:pt x="26252" y="1"/>
                    <a:pt x="16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612;p58">
              <a:extLst>
                <a:ext uri="{FF2B5EF4-FFF2-40B4-BE49-F238E27FC236}">
                  <a16:creationId xmlns:a16="http://schemas.microsoft.com/office/drawing/2014/main" id="{A6A2240C-0DB6-B626-7AFA-8DCBF3932079}"/>
                </a:ext>
              </a:extLst>
            </p:cNvPr>
            <p:cNvSpPr/>
            <p:nvPr/>
          </p:nvSpPr>
          <p:spPr>
            <a:xfrm rot="10800000">
              <a:off x="6488378" y="2231459"/>
              <a:ext cx="800700" cy="800617"/>
            </a:xfrm>
            <a:custGeom>
              <a:avLst/>
              <a:gdLst/>
              <a:ahLst/>
              <a:cxnLst/>
              <a:rect l="l" t="t" r="r" b="b"/>
              <a:pathLst>
                <a:path w="33792" h="33792" extrusionOk="0">
                  <a:moveTo>
                    <a:pt x="16912" y="1"/>
                  </a:moveTo>
                  <a:cubicBezTo>
                    <a:pt x="7572" y="1"/>
                    <a:pt x="0" y="7539"/>
                    <a:pt x="0" y="16879"/>
                  </a:cubicBezTo>
                  <a:cubicBezTo>
                    <a:pt x="0" y="26219"/>
                    <a:pt x="7572" y="33791"/>
                    <a:pt x="16912" y="33791"/>
                  </a:cubicBezTo>
                  <a:cubicBezTo>
                    <a:pt x="26219" y="33791"/>
                    <a:pt x="33791" y="26219"/>
                    <a:pt x="33791" y="16879"/>
                  </a:cubicBezTo>
                  <a:cubicBezTo>
                    <a:pt x="33791" y="7539"/>
                    <a:pt x="26252" y="1"/>
                    <a:pt x="16912" y="1"/>
                  </a:cubicBezTo>
                  <a:close/>
                  <a:moveTo>
                    <a:pt x="16912" y="31923"/>
                  </a:moveTo>
                  <a:cubicBezTo>
                    <a:pt x="8607" y="31923"/>
                    <a:pt x="1868" y="25185"/>
                    <a:pt x="1868" y="16879"/>
                  </a:cubicBezTo>
                  <a:cubicBezTo>
                    <a:pt x="1868" y="8573"/>
                    <a:pt x="8607" y="1835"/>
                    <a:pt x="16912" y="1835"/>
                  </a:cubicBezTo>
                  <a:cubicBezTo>
                    <a:pt x="25218" y="1835"/>
                    <a:pt x="31957" y="8573"/>
                    <a:pt x="31957" y="16879"/>
                  </a:cubicBezTo>
                  <a:cubicBezTo>
                    <a:pt x="31957" y="25185"/>
                    <a:pt x="25218" y="31923"/>
                    <a:pt x="16912" y="319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613;p58">
              <a:extLst>
                <a:ext uri="{FF2B5EF4-FFF2-40B4-BE49-F238E27FC236}">
                  <a16:creationId xmlns:a16="http://schemas.microsoft.com/office/drawing/2014/main" id="{A7791FF4-31BE-0455-CCB4-3413BB0BDD5C}"/>
                </a:ext>
              </a:extLst>
            </p:cNvPr>
            <p:cNvSpPr/>
            <p:nvPr/>
          </p:nvSpPr>
          <p:spPr>
            <a:xfrm rot="10800000">
              <a:off x="5434776" y="2231460"/>
              <a:ext cx="800701" cy="800617"/>
            </a:xfrm>
            <a:custGeom>
              <a:avLst/>
              <a:gdLst/>
              <a:ahLst/>
              <a:cxnLst/>
              <a:rect l="l" t="t" r="r" b="b"/>
              <a:pathLst>
                <a:path w="33792" h="33792" extrusionOk="0">
                  <a:moveTo>
                    <a:pt x="16879" y="1"/>
                  </a:moveTo>
                  <a:cubicBezTo>
                    <a:pt x="7539" y="1"/>
                    <a:pt x="0" y="7539"/>
                    <a:pt x="0" y="16879"/>
                  </a:cubicBezTo>
                  <a:cubicBezTo>
                    <a:pt x="0" y="26219"/>
                    <a:pt x="7539" y="33791"/>
                    <a:pt x="16879" y="33791"/>
                  </a:cubicBezTo>
                  <a:cubicBezTo>
                    <a:pt x="26219" y="33791"/>
                    <a:pt x="33791" y="26219"/>
                    <a:pt x="33791" y="16879"/>
                  </a:cubicBezTo>
                  <a:cubicBezTo>
                    <a:pt x="33791" y="7539"/>
                    <a:pt x="26219" y="1"/>
                    <a:pt x="16879" y="1"/>
                  </a:cubicBezTo>
                  <a:close/>
                  <a:moveTo>
                    <a:pt x="16879" y="31923"/>
                  </a:moveTo>
                  <a:cubicBezTo>
                    <a:pt x="8573" y="31923"/>
                    <a:pt x="1835" y="25185"/>
                    <a:pt x="1835" y="16879"/>
                  </a:cubicBezTo>
                  <a:cubicBezTo>
                    <a:pt x="1835" y="8573"/>
                    <a:pt x="8573" y="1835"/>
                    <a:pt x="16879" y="1835"/>
                  </a:cubicBezTo>
                  <a:cubicBezTo>
                    <a:pt x="25185" y="1835"/>
                    <a:pt x="31923" y="8573"/>
                    <a:pt x="31923" y="16879"/>
                  </a:cubicBezTo>
                  <a:cubicBezTo>
                    <a:pt x="31923" y="25185"/>
                    <a:pt x="25185" y="31923"/>
                    <a:pt x="16879" y="319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614;p58">
              <a:extLst>
                <a:ext uri="{FF2B5EF4-FFF2-40B4-BE49-F238E27FC236}">
                  <a16:creationId xmlns:a16="http://schemas.microsoft.com/office/drawing/2014/main" id="{FE45658B-7F34-DF20-8A5A-F8965D941992}"/>
                </a:ext>
              </a:extLst>
            </p:cNvPr>
            <p:cNvSpPr/>
            <p:nvPr/>
          </p:nvSpPr>
          <p:spPr>
            <a:xfrm rot="10800000">
              <a:off x="4381980" y="2231460"/>
              <a:ext cx="800678" cy="800617"/>
            </a:xfrm>
            <a:custGeom>
              <a:avLst/>
              <a:gdLst/>
              <a:ahLst/>
              <a:cxnLst/>
              <a:rect l="l" t="t" r="r" b="b"/>
              <a:pathLst>
                <a:path w="33791" h="33792" extrusionOk="0">
                  <a:moveTo>
                    <a:pt x="16912" y="1"/>
                  </a:moveTo>
                  <a:cubicBezTo>
                    <a:pt x="7572" y="1"/>
                    <a:pt x="0" y="7539"/>
                    <a:pt x="0" y="16879"/>
                  </a:cubicBezTo>
                  <a:cubicBezTo>
                    <a:pt x="0" y="26219"/>
                    <a:pt x="7572" y="33791"/>
                    <a:pt x="16912" y="33791"/>
                  </a:cubicBezTo>
                  <a:cubicBezTo>
                    <a:pt x="26252" y="33791"/>
                    <a:pt x="33791" y="26219"/>
                    <a:pt x="33791" y="16879"/>
                  </a:cubicBezTo>
                  <a:cubicBezTo>
                    <a:pt x="33791" y="7539"/>
                    <a:pt x="26252" y="1"/>
                    <a:pt x="16912" y="1"/>
                  </a:cubicBezTo>
                  <a:close/>
                  <a:moveTo>
                    <a:pt x="16912" y="31923"/>
                  </a:moveTo>
                  <a:cubicBezTo>
                    <a:pt x="8606" y="31923"/>
                    <a:pt x="1868" y="25185"/>
                    <a:pt x="1868" y="16879"/>
                  </a:cubicBezTo>
                  <a:cubicBezTo>
                    <a:pt x="1868" y="8573"/>
                    <a:pt x="8606" y="1835"/>
                    <a:pt x="16912" y="1835"/>
                  </a:cubicBezTo>
                  <a:cubicBezTo>
                    <a:pt x="25218" y="1835"/>
                    <a:pt x="31956" y="8573"/>
                    <a:pt x="31956" y="16879"/>
                  </a:cubicBezTo>
                  <a:cubicBezTo>
                    <a:pt x="31956" y="25185"/>
                    <a:pt x="25218" y="31923"/>
                    <a:pt x="16912" y="3192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4F09CB0-6AD6-21B8-CAB4-CEDAA735DB05}"/>
              </a:ext>
            </a:extLst>
          </p:cNvPr>
          <p:cNvSpPr txBox="1"/>
          <p:nvPr/>
        </p:nvSpPr>
        <p:spPr>
          <a:xfrm>
            <a:off x="1484064" y="988638"/>
            <a:ext cx="6763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solidFill>
                  <a:schemeClr val="bg1"/>
                </a:solidFill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Έλλειψη αλληλεπίδρασης με </a:t>
            </a:r>
            <a:r>
              <a:rPr lang="el-GR" sz="1600" dirty="0">
                <a:solidFill>
                  <a:schemeClr val="bg1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κατάστασης σιδηροδρομικής υποδομής</a:t>
            </a:r>
            <a:endParaRPr lang="el-GR" sz="1600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55" name="Google Shape;4177;p56">
            <a:extLst>
              <a:ext uri="{FF2B5EF4-FFF2-40B4-BE49-F238E27FC236}">
                <a16:creationId xmlns:a16="http://schemas.microsoft.com/office/drawing/2014/main" id="{9EEE9453-B546-9D54-F536-36A9D24635C3}"/>
              </a:ext>
            </a:extLst>
          </p:cNvPr>
          <p:cNvGrpSpPr/>
          <p:nvPr/>
        </p:nvGrpSpPr>
        <p:grpSpPr>
          <a:xfrm>
            <a:off x="2691919" y="3851652"/>
            <a:ext cx="2308803" cy="217287"/>
            <a:chOff x="6336019" y="3733725"/>
            <a:chExt cx="2566206" cy="351310"/>
          </a:xfrm>
        </p:grpSpPr>
        <p:sp>
          <p:nvSpPr>
            <p:cNvPr id="56" name="Google Shape;4178;p56">
              <a:extLst>
                <a:ext uri="{FF2B5EF4-FFF2-40B4-BE49-F238E27FC236}">
                  <a16:creationId xmlns:a16="http://schemas.microsoft.com/office/drawing/2014/main" id="{B13FE406-08D3-523C-9AEC-66387C3F6FCC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79;p56">
              <a:extLst>
                <a:ext uri="{FF2B5EF4-FFF2-40B4-BE49-F238E27FC236}">
                  <a16:creationId xmlns:a16="http://schemas.microsoft.com/office/drawing/2014/main" id="{9438EFD6-CB57-6EC4-1A47-CD5A6A2DD07A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80;p56">
              <a:extLst>
                <a:ext uri="{FF2B5EF4-FFF2-40B4-BE49-F238E27FC236}">
                  <a16:creationId xmlns:a16="http://schemas.microsoft.com/office/drawing/2014/main" id="{A055F95F-D9B4-CA91-6F04-EE326270F2A3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81;p56">
              <a:extLst>
                <a:ext uri="{FF2B5EF4-FFF2-40B4-BE49-F238E27FC236}">
                  <a16:creationId xmlns:a16="http://schemas.microsoft.com/office/drawing/2014/main" id="{7D95AA39-5DB8-34C7-3A2C-1C003BBFBB5F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BA0798E-75B5-F659-0C17-8024046685A3}"/>
              </a:ext>
            </a:extLst>
          </p:cNvPr>
          <p:cNvSpPr txBox="1"/>
          <p:nvPr/>
        </p:nvSpPr>
        <p:spPr>
          <a:xfrm>
            <a:off x="2655314" y="3790370"/>
            <a:ext cx="2069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απαίτηση σύνδεσης</a:t>
            </a:r>
            <a:endParaRPr lang="el-GR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512423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A01D1-01B8-E0B3-6BB1-1C4A0C3AE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A5B93C67-A491-3F98-92FD-F21A6F7F945F}"/>
              </a:ext>
            </a:extLst>
          </p:cNvPr>
          <p:cNvSpPr/>
          <p:nvPr/>
        </p:nvSpPr>
        <p:spPr>
          <a:xfrm>
            <a:off x="-1346174" y="4291500"/>
            <a:ext cx="6933149" cy="852001"/>
          </a:xfrm>
          <a:custGeom>
            <a:avLst/>
            <a:gdLst/>
            <a:ahLst/>
            <a:cxnLst/>
            <a:rect l="l" t="t" r="r" b="b"/>
            <a:pathLst>
              <a:path w="13866298" h="1704002">
                <a:moveTo>
                  <a:pt x="0" y="0"/>
                </a:moveTo>
                <a:lnTo>
                  <a:pt x="13866298" y="0"/>
                </a:lnTo>
                <a:lnTo>
                  <a:pt x="13866298" y="1704002"/>
                </a:lnTo>
                <a:lnTo>
                  <a:pt x="0" y="17040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A297B32-05B2-EE4F-293C-CD857B51F45D}"/>
              </a:ext>
            </a:extLst>
          </p:cNvPr>
          <p:cNvSpPr/>
          <p:nvPr/>
        </p:nvSpPr>
        <p:spPr>
          <a:xfrm>
            <a:off x="7853245" y="4291508"/>
            <a:ext cx="832722" cy="851987"/>
          </a:xfrm>
          <a:custGeom>
            <a:avLst/>
            <a:gdLst/>
            <a:ahLst/>
            <a:cxnLst/>
            <a:rect l="l" t="t" r="r" b="b"/>
            <a:pathLst>
              <a:path w="1665444" h="1703974">
                <a:moveTo>
                  <a:pt x="0" y="0"/>
                </a:moveTo>
                <a:lnTo>
                  <a:pt x="1665444" y="0"/>
                </a:lnTo>
                <a:lnTo>
                  <a:pt x="1665444" y="1703974"/>
                </a:lnTo>
                <a:lnTo>
                  <a:pt x="0" y="17039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FC9809C-C769-343B-E154-B8CA882E2533}"/>
              </a:ext>
            </a:extLst>
          </p:cNvPr>
          <p:cNvSpPr/>
          <p:nvPr/>
        </p:nvSpPr>
        <p:spPr>
          <a:xfrm>
            <a:off x="-866091" y="4547507"/>
            <a:ext cx="4356800" cy="629414"/>
          </a:xfrm>
          <a:custGeom>
            <a:avLst/>
            <a:gdLst/>
            <a:ahLst/>
            <a:cxnLst/>
            <a:rect l="l" t="t" r="r" b="b"/>
            <a:pathLst>
              <a:path w="8713600" h="1258828">
                <a:moveTo>
                  <a:pt x="0" y="0"/>
                </a:moveTo>
                <a:lnTo>
                  <a:pt x="8713600" y="0"/>
                </a:lnTo>
                <a:lnTo>
                  <a:pt x="8713600" y="1258828"/>
                </a:lnTo>
                <a:lnTo>
                  <a:pt x="0" y="12588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2CF7ACB-4CF5-6F6F-E27F-D19BCB40490A}"/>
              </a:ext>
            </a:extLst>
          </p:cNvPr>
          <p:cNvSpPr/>
          <p:nvPr/>
        </p:nvSpPr>
        <p:spPr>
          <a:xfrm>
            <a:off x="-742698" y="167955"/>
            <a:ext cx="10166840" cy="950456"/>
          </a:xfrm>
          <a:custGeom>
            <a:avLst/>
            <a:gdLst/>
            <a:ahLst/>
            <a:cxnLst/>
            <a:rect l="l" t="t" r="r" b="b"/>
            <a:pathLst>
              <a:path w="20333680" h="1900912">
                <a:moveTo>
                  <a:pt x="0" y="0"/>
                </a:moveTo>
                <a:lnTo>
                  <a:pt x="20333680" y="0"/>
                </a:lnTo>
                <a:lnTo>
                  <a:pt x="20333680" y="1900912"/>
                </a:lnTo>
                <a:lnTo>
                  <a:pt x="0" y="190091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7AB0847-048C-9557-FB40-4DFA3FC405B7}"/>
              </a:ext>
            </a:extLst>
          </p:cNvPr>
          <p:cNvSpPr txBox="1"/>
          <p:nvPr/>
        </p:nvSpPr>
        <p:spPr>
          <a:xfrm>
            <a:off x="932008" y="1684939"/>
            <a:ext cx="3287971" cy="1455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71450" indent="-1714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TDM </a:t>
            </a:r>
            <a:r>
              <a:rPr lang="el-GR" sz="16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συστήματα</a:t>
            </a:r>
          </a:p>
          <a:p>
            <a:pPr marL="171450" indent="-1714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l-GR" sz="1600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  <a:p>
            <a:pPr marL="171450" indent="-1714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6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Σήματα συναγερμού</a:t>
            </a:r>
          </a:p>
          <a:p>
            <a:pPr marL="171450" indent="-1714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l-GR" sz="1600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  <a:p>
            <a:pPr marL="171450" indent="-1714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6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Αποστολή σημάτων σε </a:t>
            </a:r>
            <a:r>
              <a:rPr lang="en-US" sz="16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RARC</a:t>
            </a:r>
            <a:endParaRPr lang="el-GR" sz="1600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  <a:p>
            <a:pPr marL="171450" indent="-1714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l-GR" sz="1600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  <a:p>
            <a:pPr marL="171450" indent="-1714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6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«Λειτουργία φραγής»</a:t>
            </a:r>
          </a:p>
          <a:p>
            <a:pPr marL="171450" indent="-1714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</p:txBody>
      </p:sp>
      <p:sp>
        <p:nvSpPr>
          <p:cNvPr id="14" name="Τίτλος 1">
            <a:extLst>
              <a:ext uri="{FF2B5EF4-FFF2-40B4-BE49-F238E27FC236}">
                <a16:creationId xmlns:a16="http://schemas.microsoft.com/office/drawing/2014/main" id="{BE720806-A267-E65D-680E-7C4E599E9BFF}"/>
              </a:ext>
            </a:extLst>
          </p:cNvPr>
          <p:cNvSpPr txBox="1">
            <a:spLocks/>
          </p:cNvSpPr>
          <p:nvPr/>
        </p:nvSpPr>
        <p:spPr>
          <a:xfrm>
            <a:off x="834370" y="356833"/>
            <a:ext cx="2992500" cy="572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l-GR" sz="2400" dirty="0">
                <a:solidFill>
                  <a:schemeClr val="accent6"/>
                </a:solidFill>
                <a:latin typeface="+mj-lt"/>
              </a:rPr>
              <a:t>Ενσωμάτωση συστημάτων ελέγχου και παρακολούθησης</a:t>
            </a:r>
          </a:p>
        </p:txBody>
      </p: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44962DC2-63F3-728D-3990-90E3907714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13089" y="715471"/>
            <a:ext cx="4214043" cy="38750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E6AD14-26E3-E5E7-09E4-5FA3C486C0F4}"/>
              </a:ext>
            </a:extLst>
          </p:cNvPr>
          <p:cNvSpPr txBox="1"/>
          <p:nvPr/>
        </p:nvSpPr>
        <p:spPr>
          <a:xfrm>
            <a:off x="4797780" y="4698546"/>
            <a:ext cx="4059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2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t>σύστημα ασφαλούς ελέγχου τρένων υπό τη μορφή FSM</a:t>
            </a:r>
          </a:p>
        </p:txBody>
      </p:sp>
      <p:grpSp>
        <p:nvGrpSpPr>
          <p:cNvPr id="27" name="Google Shape;7758;p61">
            <a:extLst>
              <a:ext uri="{FF2B5EF4-FFF2-40B4-BE49-F238E27FC236}">
                <a16:creationId xmlns:a16="http://schemas.microsoft.com/office/drawing/2014/main" id="{88075B44-AD2C-815B-E56E-4843D2DC005A}"/>
              </a:ext>
            </a:extLst>
          </p:cNvPr>
          <p:cNvGrpSpPr/>
          <p:nvPr/>
        </p:nvGrpSpPr>
        <p:grpSpPr>
          <a:xfrm>
            <a:off x="955644" y="3379564"/>
            <a:ext cx="2749952" cy="870677"/>
            <a:chOff x="238125" y="1725700"/>
            <a:chExt cx="7139025" cy="2260325"/>
          </a:xfrm>
        </p:grpSpPr>
        <p:sp>
          <p:nvSpPr>
            <p:cNvPr id="28" name="Google Shape;7759;p61">
              <a:extLst>
                <a:ext uri="{FF2B5EF4-FFF2-40B4-BE49-F238E27FC236}">
                  <a16:creationId xmlns:a16="http://schemas.microsoft.com/office/drawing/2014/main" id="{4EFADFF7-169D-EE2B-C8E4-4291E0E81CB2}"/>
                </a:ext>
              </a:extLst>
            </p:cNvPr>
            <p:cNvSpPr/>
            <p:nvPr/>
          </p:nvSpPr>
          <p:spPr>
            <a:xfrm>
              <a:off x="238125" y="1741950"/>
              <a:ext cx="6506150" cy="2228050"/>
            </a:xfrm>
            <a:custGeom>
              <a:avLst/>
              <a:gdLst/>
              <a:ahLst/>
              <a:cxnLst/>
              <a:rect l="l" t="t" r="r" b="b"/>
              <a:pathLst>
                <a:path w="260246" h="89122" extrusionOk="0">
                  <a:moveTo>
                    <a:pt x="260246" y="1"/>
                  </a:moveTo>
                  <a:lnTo>
                    <a:pt x="0" y="44559"/>
                  </a:lnTo>
                  <a:lnTo>
                    <a:pt x="260241" y="89121"/>
                  </a:lnTo>
                  <a:cubicBezTo>
                    <a:pt x="250030" y="85482"/>
                    <a:pt x="242259" y="66921"/>
                    <a:pt x="242259" y="44559"/>
                  </a:cubicBezTo>
                  <a:cubicBezTo>
                    <a:pt x="242259" y="22201"/>
                    <a:pt x="250039" y="3626"/>
                    <a:pt x="260246" y="1"/>
                  </a:cubicBezTo>
                  <a:close/>
                </a:path>
              </a:pathLst>
            </a:custGeom>
            <a:solidFill>
              <a:srgbClr val="E3E9ED">
                <a:alpha val="43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760;p61">
              <a:extLst>
                <a:ext uri="{FF2B5EF4-FFF2-40B4-BE49-F238E27FC236}">
                  <a16:creationId xmlns:a16="http://schemas.microsoft.com/office/drawing/2014/main" id="{6AB5C326-A4DD-3239-BF25-C3F3B2D2179F}"/>
                </a:ext>
              </a:extLst>
            </p:cNvPr>
            <p:cNvSpPr/>
            <p:nvPr/>
          </p:nvSpPr>
          <p:spPr>
            <a:xfrm>
              <a:off x="2480475" y="2435950"/>
              <a:ext cx="438500" cy="841400"/>
            </a:xfrm>
            <a:custGeom>
              <a:avLst/>
              <a:gdLst/>
              <a:ahLst/>
              <a:cxnLst/>
              <a:rect l="l" t="t" r="r" b="b"/>
              <a:pathLst>
                <a:path w="17540" h="33656" extrusionOk="0">
                  <a:moveTo>
                    <a:pt x="8770" y="1"/>
                  </a:moveTo>
                  <a:cubicBezTo>
                    <a:pt x="3929" y="1"/>
                    <a:pt x="0" y="7536"/>
                    <a:pt x="0" y="16826"/>
                  </a:cubicBezTo>
                  <a:cubicBezTo>
                    <a:pt x="0" y="26120"/>
                    <a:pt x="3929" y="33655"/>
                    <a:pt x="8770" y="33655"/>
                  </a:cubicBezTo>
                  <a:cubicBezTo>
                    <a:pt x="13616" y="33655"/>
                    <a:pt x="17540" y="26120"/>
                    <a:pt x="17540" y="16826"/>
                  </a:cubicBezTo>
                  <a:cubicBezTo>
                    <a:pt x="17540" y="7536"/>
                    <a:pt x="13616" y="1"/>
                    <a:pt x="8770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61;p61">
              <a:extLst>
                <a:ext uri="{FF2B5EF4-FFF2-40B4-BE49-F238E27FC236}">
                  <a16:creationId xmlns:a16="http://schemas.microsoft.com/office/drawing/2014/main" id="{02080592-4EC0-1835-74A7-7FAF4DBA3125}"/>
                </a:ext>
              </a:extLst>
            </p:cNvPr>
            <p:cNvSpPr/>
            <p:nvPr/>
          </p:nvSpPr>
          <p:spPr>
            <a:xfrm>
              <a:off x="3663250" y="2219875"/>
              <a:ext cx="607450" cy="1272525"/>
            </a:xfrm>
            <a:custGeom>
              <a:avLst/>
              <a:gdLst/>
              <a:ahLst/>
              <a:cxnLst/>
              <a:rect l="l" t="t" r="r" b="b"/>
              <a:pathLst>
                <a:path w="24298" h="50901" extrusionOk="0">
                  <a:moveTo>
                    <a:pt x="12147" y="1"/>
                  </a:moveTo>
                  <a:cubicBezTo>
                    <a:pt x="8924" y="1"/>
                    <a:pt x="5836" y="2681"/>
                    <a:pt x="3558" y="7450"/>
                  </a:cubicBezTo>
                  <a:cubicBezTo>
                    <a:pt x="1280" y="12224"/>
                    <a:pt x="0" y="18697"/>
                    <a:pt x="0" y="25451"/>
                  </a:cubicBezTo>
                  <a:cubicBezTo>
                    <a:pt x="0" y="32200"/>
                    <a:pt x="1280" y="38673"/>
                    <a:pt x="3558" y="43447"/>
                  </a:cubicBezTo>
                  <a:cubicBezTo>
                    <a:pt x="5836" y="48216"/>
                    <a:pt x="8924" y="50901"/>
                    <a:pt x="12147" y="50901"/>
                  </a:cubicBezTo>
                  <a:cubicBezTo>
                    <a:pt x="15370" y="50901"/>
                    <a:pt x="18457" y="48216"/>
                    <a:pt x="20735" y="43447"/>
                  </a:cubicBezTo>
                  <a:cubicBezTo>
                    <a:pt x="23014" y="38673"/>
                    <a:pt x="24298" y="32200"/>
                    <a:pt x="24298" y="25451"/>
                  </a:cubicBezTo>
                  <a:cubicBezTo>
                    <a:pt x="24298" y="18697"/>
                    <a:pt x="23014" y="12224"/>
                    <a:pt x="20735" y="7450"/>
                  </a:cubicBezTo>
                  <a:cubicBezTo>
                    <a:pt x="18457" y="2681"/>
                    <a:pt x="15370" y="1"/>
                    <a:pt x="12147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762;p61">
              <a:extLst>
                <a:ext uri="{FF2B5EF4-FFF2-40B4-BE49-F238E27FC236}">
                  <a16:creationId xmlns:a16="http://schemas.microsoft.com/office/drawing/2014/main" id="{CD886566-A9F2-500B-F0D0-B7D98EA33AF7}"/>
                </a:ext>
              </a:extLst>
            </p:cNvPr>
            <p:cNvSpPr/>
            <p:nvPr/>
          </p:nvSpPr>
          <p:spPr>
            <a:xfrm>
              <a:off x="4999700" y="1973525"/>
              <a:ext cx="820500" cy="1764350"/>
            </a:xfrm>
            <a:custGeom>
              <a:avLst/>
              <a:gdLst/>
              <a:ahLst/>
              <a:cxnLst/>
              <a:rect l="l" t="t" r="r" b="b"/>
              <a:pathLst>
                <a:path w="32820" h="70574" extrusionOk="0">
                  <a:moveTo>
                    <a:pt x="16410" y="0"/>
                  </a:moveTo>
                  <a:cubicBezTo>
                    <a:pt x="12057" y="0"/>
                    <a:pt x="7884" y="3716"/>
                    <a:pt x="4806" y="10334"/>
                  </a:cubicBezTo>
                  <a:cubicBezTo>
                    <a:pt x="1728" y="16952"/>
                    <a:pt x="1" y="25925"/>
                    <a:pt x="1" y="35287"/>
                  </a:cubicBezTo>
                  <a:cubicBezTo>
                    <a:pt x="1" y="44644"/>
                    <a:pt x="1728" y="53622"/>
                    <a:pt x="4806" y="60239"/>
                  </a:cubicBezTo>
                  <a:cubicBezTo>
                    <a:pt x="7884" y="66857"/>
                    <a:pt x="12057" y="70573"/>
                    <a:pt x="16410" y="70573"/>
                  </a:cubicBezTo>
                  <a:cubicBezTo>
                    <a:pt x="20759" y="70573"/>
                    <a:pt x="24936" y="66857"/>
                    <a:pt x="28014" y="60239"/>
                  </a:cubicBezTo>
                  <a:cubicBezTo>
                    <a:pt x="31088" y="53622"/>
                    <a:pt x="32819" y="44644"/>
                    <a:pt x="32819" y="35287"/>
                  </a:cubicBezTo>
                  <a:cubicBezTo>
                    <a:pt x="32819" y="25925"/>
                    <a:pt x="31088" y="16952"/>
                    <a:pt x="28014" y="10334"/>
                  </a:cubicBezTo>
                  <a:cubicBezTo>
                    <a:pt x="24936" y="3716"/>
                    <a:pt x="20759" y="0"/>
                    <a:pt x="1641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763;p61">
              <a:extLst>
                <a:ext uri="{FF2B5EF4-FFF2-40B4-BE49-F238E27FC236}">
                  <a16:creationId xmlns:a16="http://schemas.microsoft.com/office/drawing/2014/main" id="{214D25AD-E6C1-C077-942B-8627A2AA6869}"/>
                </a:ext>
              </a:extLst>
            </p:cNvPr>
            <p:cNvSpPr/>
            <p:nvPr/>
          </p:nvSpPr>
          <p:spPr>
            <a:xfrm>
              <a:off x="6838275" y="1725700"/>
              <a:ext cx="150" cy="0"/>
            </a:xfrm>
            <a:custGeom>
              <a:avLst/>
              <a:gdLst/>
              <a:ahLst/>
              <a:cxnLst/>
              <a:rect l="l" t="t" r="r" b="b"/>
              <a:pathLst>
                <a:path w="6" extrusionOk="0">
                  <a:moveTo>
                    <a:pt x="5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764;p61">
              <a:extLst>
                <a:ext uri="{FF2B5EF4-FFF2-40B4-BE49-F238E27FC236}">
                  <a16:creationId xmlns:a16="http://schemas.microsoft.com/office/drawing/2014/main" id="{61CEA261-B565-2756-CE4B-A5C95C59803F}"/>
                </a:ext>
              </a:extLst>
            </p:cNvPr>
            <p:cNvSpPr/>
            <p:nvPr/>
          </p:nvSpPr>
          <p:spPr>
            <a:xfrm>
              <a:off x="6838400" y="39860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765;p61">
              <a:extLst>
                <a:ext uri="{FF2B5EF4-FFF2-40B4-BE49-F238E27FC236}">
                  <a16:creationId xmlns:a16="http://schemas.microsoft.com/office/drawing/2014/main" id="{84047F9B-DA26-0333-2DDA-2F5327F1D60D}"/>
                </a:ext>
              </a:extLst>
            </p:cNvPr>
            <p:cNvSpPr/>
            <p:nvPr/>
          </p:nvSpPr>
          <p:spPr>
            <a:xfrm>
              <a:off x="6744250" y="3969975"/>
              <a:ext cx="94175" cy="16050"/>
            </a:xfrm>
            <a:custGeom>
              <a:avLst/>
              <a:gdLst/>
              <a:ahLst/>
              <a:cxnLst/>
              <a:rect l="l" t="t" r="r" b="b"/>
              <a:pathLst>
                <a:path w="3767" h="642" extrusionOk="0">
                  <a:moveTo>
                    <a:pt x="1" y="0"/>
                  </a:moveTo>
                  <a:lnTo>
                    <a:pt x="1" y="0"/>
                  </a:lnTo>
                  <a:cubicBezTo>
                    <a:pt x="1190" y="425"/>
                    <a:pt x="2415" y="642"/>
                    <a:pt x="3662" y="642"/>
                  </a:cubicBezTo>
                  <a:lnTo>
                    <a:pt x="3766" y="6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766;p61">
              <a:extLst>
                <a:ext uri="{FF2B5EF4-FFF2-40B4-BE49-F238E27FC236}">
                  <a16:creationId xmlns:a16="http://schemas.microsoft.com/office/drawing/2014/main" id="{86171321-8867-30D5-0E0B-F5F8C75CF8A8}"/>
                </a:ext>
              </a:extLst>
            </p:cNvPr>
            <p:cNvSpPr/>
            <p:nvPr/>
          </p:nvSpPr>
          <p:spPr>
            <a:xfrm>
              <a:off x="6744250" y="1725700"/>
              <a:ext cx="94050" cy="16175"/>
            </a:xfrm>
            <a:custGeom>
              <a:avLst/>
              <a:gdLst/>
              <a:ahLst/>
              <a:cxnLst/>
              <a:rect l="l" t="t" r="r" b="b"/>
              <a:pathLst>
                <a:path w="3762" h="647" extrusionOk="0">
                  <a:moveTo>
                    <a:pt x="3662" y="0"/>
                  </a:moveTo>
                  <a:cubicBezTo>
                    <a:pt x="2415" y="0"/>
                    <a:pt x="1194" y="222"/>
                    <a:pt x="1" y="646"/>
                  </a:cubicBezTo>
                  <a:lnTo>
                    <a:pt x="3762" y="0"/>
                  </a:ln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767;p61">
              <a:extLst>
                <a:ext uri="{FF2B5EF4-FFF2-40B4-BE49-F238E27FC236}">
                  <a16:creationId xmlns:a16="http://schemas.microsoft.com/office/drawing/2014/main" id="{6BB8A2F9-14A6-B937-A57E-35E67335BB7F}"/>
                </a:ext>
              </a:extLst>
            </p:cNvPr>
            <p:cNvSpPr/>
            <p:nvPr/>
          </p:nvSpPr>
          <p:spPr>
            <a:xfrm>
              <a:off x="6294575" y="1725700"/>
              <a:ext cx="1082575" cy="2260225"/>
            </a:xfrm>
            <a:custGeom>
              <a:avLst/>
              <a:gdLst/>
              <a:ahLst/>
              <a:cxnLst/>
              <a:rect l="l" t="t" r="r" b="b"/>
              <a:pathLst>
                <a:path w="43303" h="90409" extrusionOk="0">
                  <a:moveTo>
                    <a:pt x="21749" y="0"/>
                  </a:moveTo>
                  <a:lnTo>
                    <a:pt x="17988" y="646"/>
                  </a:lnTo>
                  <a:cubicBezTo>
                    <a:pt x="7781" y="4276"/>
                    <a:pt x="1" y="22846"/>
                    <a:pt x="1" y="45204"/>
                  </a:cubicBezTo>
                  <a:cubicBezTo>
                    <a:pt x="1" y="67562"/>
                    <a:pt x="7781" y="86132"/>
                    <a:pt x="17988" y="89766"/>
                  </a:cubicBezTo>
                  <a:lnTo>
                    <a:pt x="21753" y="90408"/>
                  </a:lnTo>
                  <a:lnTo>
                    <a:pt x="21758" y="90408"/>
                  </a:lnTo>
                  <a:cubicBezTo>
                    <a:pt x="33665" y="90291"/>
                    <a:pt x="43302" y="70094"/>
                    <a:pt x="43302" y="45204"/>
                  </a:cubicBezTo>
                  <a:cubicBezTo>
                    <a:pt x="43302" y="20315"/>
                    <a:pt x="33665" y="118"/>
                    <a:pt x="21753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768;p61">
              <a:extLst>
                <a:ext uri="{FF2B5EF4-FFF2-40B4-BE49-F238E27FC236}">
                  <a16:creationId xmlns:a16="http://schemas.microsoft.com/office/drawing/2014/main" id="{CBF88B22-82A9-EF3E-7D58-90B327D734E6}"/>
                </a:ext>
              </a:extLst>
            </p:cNvPr>
            <p:cNvSpPr/>
            <p:nvPr/>
          </p:nvSpPr>
          <p:spPr>
            <a:xfrm>
              <a:off x="1511625" y="2613375"/>
              <a:ext cx="292400" cy="484275"/>
            </a:xfrm>
            <a:custGeom>
              <a:avLst/>
              <a:gdLst/>
              <a:ahLst/>
              <a:cxnLst/>
              <a:rect l="l" t="t" r="r" b="b"/>
              <a:pathLst>
                <a:path w="11696" h="19371" extrusionOk="0">
                  <a:moveTo>
                    <a:pt x="5850" y="1"/>
                  </a:moveTo>
                  <a:cubicBezTo>
                    <a:pt x="2618" y="1"/>
                    <a:pt x="1" y="4336"/>
                    <a:pt x="1" y="9684"/>
                  </a:cubicBezTo>
                  <a:cubicBezTo>
                    <a:pt x="1" y="15036"/>
                    <a:pt x="2618" y="19371"/>
                    <a:pt x="5850" y="19371"/>
                  </a:cubicBezTo>
                  <a:cubicBezTo>
                    <a:pt x="9078" y="19371"/>
                    <a:pt x="11695" y="15036"/>
                    <a:pt x="11695" y="9684"/>
                  </a:cubicBezTo>
                  <a:cubicBezTo>
                    <a:pt x="11695" y="4336"/>
                    <a:pt x="9078" y="1"/>
                    <a:pt x="5850" y="1"/>
                  </a:cubicBez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77629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55560-077E-522F-C3A0-94769DAF3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7FA0A1F1-8829-FA43-F9E7-D5EC239DD224}"/>
              </a:ext>
            </a:extLst>
          </p:cNvPr>
          <p:cNvSpPr/>
          <p:nvPr/>
        </p:nvSpPr>
        <p:spPr>
          <a:xfrm>
            <a:off x="5114449" y="4759328"/>
            <a:ext cx="4331601" cy="384175"/>
          </a:xfrm>
          <a:custGeom>
            <a:avLst/>
            <a:gdLst/>
            <a:ahLst/>
            <a:cxnLst/>
            <a:rect l="l" t="t" r="r" b="b"/>
            <a:pathLst>
              <a:path w="8663202" h="768350">
                <a:moveTo>
                  <a:pt x="0" y="0"/>
                </a:moveTo>
                <a:lnTo>
                  <a:pt x="8663202" y="0"/>
                </a:lnTo>
                <a:lnTo>
                  <a:pt x="8663202" y="768350"/>
                </a:lnTo>
                <a:lnTo>
                  <a:pt x="0" y="7683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DA1E930C-8C71-F0B0-E19F-914C27E8DB11}"/>
              </a:ext>
            </a:extLst>
          </p:cNvPr>
          <p:cNvSpPr/>
          <p:nvPr/>
        </p:nvSpPr>
        <p:spPr>
          <a:xfrm>
            <a:off x="671477" y="204283"/>
            <a:ext cx="8774562" cy="983466"/>
          </a:xfrm>
          <a:custGeom>
            <a:avLst/>
            <a:gdLst/>
            <a:ahLst/>
            <a:cxnLst/>
            <a:rect l="l" t="t" r="r" b="b"/>
            <a:pathLst>
              <a:path w="17549124" h="1966932">
                <a:moveTo>
                  <a:pt x="0" y="0"/>
                </a:moveTo>
                <a:lnTo>
                  <a:pt x="17549124" y="0"/>
                </a:lnTo>
                <a:lnTo>
                  <a:pt x="17549124" y="1966932"/>
                </a:lnTo>
                <a:lnTo>
                  <a:pt x="0" y="19669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B424C55-CE40-C802-8165-711291DA20E2}"/>
              </a:ext>
            </a:extLst>
          </p:cNvPr>
          <p:cNvSpPr/>
          <p:nvPr/>
        </p:nvSpPr>
        <p:spPr>
          <a:xfrm>
            <a:off x="7364555" y="4625204"/>
            <a:ext cx="1793331" cy="532196"/>
          </a:xfrm>
          <a:custGeom>
            <a:avLst/>
            <a:gdLst/>
            <a:ahLst/>
            <a:cxnLst/>
            <a:rect l="l" t="t" r="r" b="b"/>
            <a:pathLst>
              <a:path w="3586662" h="1064392">
                <a:moveTo>
                  <a:pt x="0" y="0"/>
                </a:moveTo>
                <a:lnTo>
                  <a:pt x="3586662" y="0"/>
                </a:lnTo>
                <a:lnTo>
                  <a:pt x="3586662" y="1064392"/>
                </a:lnTo>
                <a:lnTo>
                  <a:pt x="0" y="10643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E71626C-C927-D579-9AF7-9AB5E4CEA373}"/>
              </a:ext>
            </a:extLst>
          </p:cNvPr>
          <p:cNvSpPr/>
          <p:nvPr/>
        </p:nvSpPr>
        <p:spPr>
          <a:xfrm>
            <a:off x="344063" y="4453708"/>
            <a:ext cx="1210309" cy="689783"/>
          </a:xfrm>
          <a:custGeom>
            <a:avLst/>
            <a:gdLst/>
            <a:ahLst/>
            <a:cxnLst/>
            <a:rect l="l" t="t" r="r" b="b"/>
            <a:pathLst>
              <a:path w="2420618" h="1379566">
                <a:moveTo>
                  <a:pt x="0" y="0"/>
                </a:moveTo>
                <a:lnTo>
                  <a:pt x="2420618" y="0"/>
                </a:lnTo>
                <a:lnTo>
                  <a:pt x="2420618" y="1379566"/>
                </a:lnTo>
                <a:lnTo>
                  <a:pt x="0" y="1379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B3E9143-2A67-5388-2A6E-DDE25D76CA4C}"/>
              </a:ext>
            </a:extLst>
          </p:cNvPr>
          <p:cNvSpPr txBox="1"/>
          <p:nvPr/>
        </p:nvSpPr>
        <p:spPr>
          <a:xfrm>
            <a:off x="492921" y="532420"/>
            <a:ext cx="3400935" cy="36061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l-GR" sz="2000" dirty="0">
                <a:solidFill>
                  <a:schemeClr val="bg1"/>
                </a:solidFill>
                <a:latin typeface="+mj-lt"/>
                <a:ea typeface="Arimo"/>
                <a:cs typeface="Arimo"/>
                <a:sym typeface="Arimo"/>
              </a:rPr>
              <a:t>ΤΕΛΙΚΟΣ ΣΤΟΧΟΣ</a:t>
            </a:r>
            <a:endParaRPr lang="en-US" sz="2000" dirty="0">
              <a:solidFill>
                <a:schemeClr val="bg1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5E6349F-8BA9-95FC-4A17-E027FF4B3029}"/>
              </a:ext>
            </a:extLst>
          </p:cNvPr>
          <p:cNvSpPr txBox="1"/>
          <p:nvPr/>
        </p:nvSpPr>
        <p:spPr>
          <a:xfrm>
            <a:off x="492921" y="1009888"/>
            <a:ext cx="3706212" cy="8156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ολοκληρωμένο δίκτυο ασφάλειας</a:t>
            </a:r>
            <a:endParaRPr lang="en-US" dirty="0">
              <a:solidFill>
                <a:schemeClr val="accent6"/>
              </a:solidFill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  <a:sym typeface="Arimo"/>
              </a:rPr>
              <a:t>ανίχνευσης επικίνδυνων καταστάσεων </a:t>
            </a:r>
            <a:endParaRPr lang="en-US" dirty="0">
              <a:solidFill>
                <a:schemeClr val="accent6"/>
              </a:solidFill>
              <a:latin typeface="+mn-lt"/>
              <a:cs typeface="Times New Roman" panose="02020603050405020304" pitchFamily="18" charset="0"/>
              <a:sym typeface="Arimo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  <a:sym typeface="Arimo"/>
              </a:rPr>
              <a:t>προσαρμογής της κυκλοφορίας</a:t>
            </a:r>
            <a:endParaRPr lang="en-US" dirty="0">
              <a:solidFill>
                <a:schemeClr val="accent6"/>
              </a:solidFill>
              <a:latin typeface="+mn-lt"/>
              <a:cs typeface="Times New Roman" panose="02020603050405020304" pitchFamily="18" charset="0"/>
              <a:sym typeface="Arimo"/>
            </a:endParaRP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</p:txBody>
      </p:sp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58CFA6EC-88F9-1AB0-9FB7-173FB5F3E5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3719" y="480237"/>
            <a:ext cx="3310514" cy="38216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7">
            <a:extLst>
              <a:ext uri="{FF2B5EF4-FFF2-40B4-BE49-F238E27FC236}">
                <a16:creationId xmlns:a16="http://schemas.microsoft.com/office/drawing/2014/main" id="{B0683B0B-7855-3154-2694-E292AD857087}"/>
              </a:ext>
            </a:extLst>
          </p:cNvPr>
          <p:cNvSpPr txBox="1"/>
          <p:nvPr/>
        </p:nvSpPr>
        <p:spPr>
          <a:xfrm>
            <a:off x="540808" y="2172573"/>
            <a:ext cx="3400935" cy="36061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l-GR" sz="2000" dirty="0">
                <a:solidFill>
                  <a:schemeClr val="bg1"/>
                </a:solidFill>
                <a:latin typeface="+mj-lt"/>
                <a:ea typeface="Arimo"/>
                <a:cs typeface="Arimo"/>
                <a:sym typeface="Arimo"/>
              </a:rPr>
              <a:t>ΠΡΩΤΟ ΣΤΑΔΙΟ</a:t>
            </a:r>
            <a:endParaRPr lang="en-US" sz="2000" dirty="0">
              <a:solidFill>
                <a:schemeClr val="bg1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AEDFDC5F-50C9-BA33-2345-75F3BD716A62}"/>
              </a:ext>
            </a:extLst>
          </p:cNvPr>
          <p:cNvSpPr txBox="1"/>
          <p:nvPr/>
        </p:nvSpPr>
        <p:spPr>
          <a:xfrm>
            <a:off x="540808" y="2650041"/>
            <a:ext cx="3400935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έμμεση ενσωμάτωση συστημάτων </a:t>
            </a:r>
            <a:r>
              <a:rPr lang="en-US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TDM </a:t>
            </a:r>
            <a:r>
              <a:rPr lang="el-GR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με RARC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πληροφορία αντιληπτή από αρμόδιο</a:t>
            </a:r>
            <a:endParaRPr lang="en-US" dirty="0">
              <a:solidFill>
                <a:schemeClr val="accent6"/>
              </a:solidFill>
              <a:latin typeface="+mn-lt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accent6"/>
              </a:solidFill>
              <a:latin typeface="+mn-lt"/>
              <a:cs typeface="Arimo"/>
              <a:sym typeface="Arimo"/>
            </a:endParaRPr>
          </a:p>
        </p:txBody>
      </p:sp>
      <p:grpSp>
        <p:nvGrpSpPr>
          <p:cNvPr id="2" name="Google Shape;9949;p63">
            <a:extLst>
              <a:ext uri="{FF2B5EF4-FFF2-40B4-BE49-F238E27FC236}">
                <a16:creationId xmlns:a16="http://schemas.microsoft.com/office/drawing/2014/main" id="{C9294683-9542-2B89-6715-CA0FDFE59007}"/>
              </a:ext>
            </a:extLst>
          </p:cNvPr>
          <p:cNvGrpSpPr/>
          <p:nvPr/>
        </p:nvGrpSpPr>
        <p:grpSpPr>
          <a:xfrm>
            <a:off x="344063" y="2036185"/>
            <a:ext cx="342496" cy="341553"/>
            <a:chOff x="847400" y="1503588"/>
            <a:chExt cx="342496" cy="341553"/>
          </a:xfrm>
        </p:grpSpPr>
        <p:sp>
          <p:nvSpPr>
            <p:cNvPr id="8" name="Google Shape;9950;p63">
              <a:extLst>
                <a:ext uri="{FF2B5EF4-FFF2-40B4-BE49-F238E27FC236}">
                  <a16:creationId xmlns:a16="http://schemas.microsoft.com/office/drawing/2014/main" id="{3D8C7E21-8023-23FE-F284-C2BC813C8D9E}"/>
                </a:ext>
              </a:extLst>
            </p:cNvPr>
            <p:cNvSpPr/>
            <p:nvPr/>
          </p:nvSpPr>
          <p:spPr>
            <a:xfrm>
              <a:off x="989998" y="1503588"/>
              <a:ext cx="57300" cy="31487"/>
            </a:xfrm>
            <a:custGeom>
              <a:avLst/>
              <a:gdLst/>
              <a:ahLst/>
              <a:cxnLst/>
              <a:rect l="l" t="t" r="r" b="b"/>
              <a:pathLst>
                <a:path w="3827" h="2103" extrusionOk="0">
                  <a:moveTo>
                    <a:pt x="337" y="0"/>
                  </a:moveTo>
                  <a:cubicBezTo>
                    <a:pt x="148" y="0"/>
                    <a:pt x="0" y="147"/>
                    <a:pt x="0" y="315"/>
                  </a:cubicBezTo>
                  <a:lnTo>
                    <a:pt x="0" y="1766"/>
                  </a:lnTo>
                  <a:cubicBezTo>
                    <a:pt x="0" y="1955"/>
                    <a:pt x="148" y="2103"/>
                    <a:pt x="337" y="2103"/>
                  </a:cubicBezTo>
                  <a:lnTo>
                    <a:pt x="3490" y="2103"/>
                  </a:lnTo>
                  <a:cubicBezTo>
                    <a:pt x="3680" y="2103"/>
                    <a:pt x="3827" y="1955"/>
                    <a:pt x="3827" y="1766"/>
                  </a:cubicBezTo>
                  <a:lnTo>
                    <a:pt x="3827" y="315"/>
                  </a:lnTo>
                  <a:cubicBezTo>
                    <a:pt x="3827" y="147"/>
                    <a:pt x="3680" y="0"/>
                    <a:pt x="3490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951;p63">
              <a:extLst>
                <a:ext uri="{FF2B5EF4-FFF2-40B4-BE49-F238E27FC236}">
                  <a16:creationId xmlns:a16="http://schemas.microsoft.com/office/drawing/2014/main" id="{F0EE32FF-5E69-E5C0-D925-59FE37EAA1B1}"/>
                </a:ext>
              </a:extLst>
            </p:cNvPr>
            <p:cNvSpPr/>
            <p:nvPr/>
          </p:nvSpPr>
          <p:spPr>
            <a:xfrm>
              <a:off x="1025572" y="1503588"/>
              <a:ext cx="21725" cy="31487"/>
            </a:xfrm>
            <a:custGeom>
              <a:avLst/>
              <a:gdLst/>
              <a:ahLst/>
              <a:cxnLst/>
              <a:rect l="l" t="t" r="r" b="b"/>
              <a:pathLst>
                <a:path w="1451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1114" y="2103"/>
                  </a:lnTo>
                  <a:cubicBezTo>
                    <a:pt x="1304" y="2103"/>
                    <a:pt x="1451" y="1955"/>
                    <a:pt x="1451" y="1766"/>
                  </a:cubicBezTo>
                  <a:lnTo>
                    <a:pt x="1451" y="315"/>
                  </a:lnTo>
                  <a:cubicBezTo>
                    <a:pt x="1451" y="147"/>
                    <a:pt x="1304" y="0"/>
                    <a:pt x="1114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952;p63">
              <a:extLst>
                <a:ext uri="{FF2B5EF4-FFF2-40B4-BE49-F238E27FC236}">
                  <a16:creationId xmlns:a16="http://schemas.microsoft.com/office/drawing/2014/main" id="{5AD6D92D-C680-14A8-695E-D925CDD24C0C}"/>
                </a:ext>
              </a:extLst>
            </p:cNvPr>
            <p:cNvSpPr/>
            <p:nvPr/>
          </p:nvSpPr>
          <p:spPr>
            <a:xfrm>
              <a:off x="867538" y="1552368"/>
              <a:ext cx="302220" cy="183233"/>
            </a:xfrm>
            <a:custGeom>
              <a:avLst/>
              <a:gdLst/>
              <a:ahLst/>
              <a:cxnLst/>
              <a:rect l="l" t="t" r="r" b="b"/>
              <a:pathLst>
                <a:path w="20185" h="12238" extrusionOk="0">
                  <a:moveTo>
                    <a:pt x="337" y="1"/>
                  </a:moveTo>
                  <a:cubicBezTo>
                    <a:pt x="148" y="1"/>
                    <a:pt x="1" y="148"/>
                    <a:pt x="1" y="337"/>
                  </a:cubicBezTo>
                  <a:lnTo>
                    <a:pt x="1" y="11901"/>
                  </a:lnTo>
                  <a:cubicBezTo>
                    <a:pt x="1" y="12090"/>
                    <a:pt x="148" y="12237"/>
                    <a:pt x="337" y="12237"/>
                  </a:cubicBezTo>
                  <a:lnTo>
                    <a:pt x="19848" y="12237"/>
                  </a:lnTo>
                  <a:cubicBezTo>
                    <a:pt x="20037" y="12237"/>
                    <a:pt x="20184" y="12069"/>
                    <a:pt x="20184" y="11901"/>
                  </a:cubicBezTo>
                  <a:lnTo>
                    <a:pt x="20184" y="337"/>
                  </a:lnTo>
                  <a:cubicBezTo>
                    <a:pt x="20184" y="148"/>
                    <a:pt x="20037" y="1"/>
                    <a:pt x="19848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953;p63">
              <a:extLst>
                <a:ext uri="{FF2B5EF4-FFF2-40B4-BE49-F238E27FC236}">
                  <a16:creationId xmlns:a16="http://schemas.microsoft.com/office/drawing/2014/main" id="{81DE85CD-B7FE-AF97-F2B5-C6B1677CE0C5}"/>
                </a:ext>
              </a:extLst>
            </p:cNvPr>
            <p:cNvSpPr/>
            <p:nvPr/>
          </p:nvSpPr>
          <p:spPr>
            <a:xfrm>
              <a:off x="1149275" y="1552368"/>
              <a:ext cx="20482" cy="183233"/>
            </a:xfrm>
            <a:custGeom>
              <a:avLst/>
              <a:gdLst/>
              <a:ahLst/>
              <a:cxnLst/>
              <a:rect l="l" t="t" r="r" b="b"/>
              <a:pathLst>
                <a:path w="1368" h="12238" extrusionOk="0">
                  <a:moveTo>
                    <a:pt x="1" y="1"/>
                  </a:moveTo>
                  <a:lnTo>
                    <a:pt x="1" y="12237"/>
                  </a:lnTo>
                  <a:lnTo>
                    <a:pt x="1031" y="12237"/>
                  </a:lnTo>
                  <a:cubicBezTo>
                    <a:pt x="1220" y="12237"/>
                    <a:pt x="1367" y="12069"/>
                    <a:pt x="1367" y="11901"/>
                  </a:cubicBezTo>
                  <a:lnTo>
                    <a:pt x="1367" y="337"/>
                  </a:lnTo>
                  <a:cubicBezTo>
                    <a:pt x="1367" y="148"/>
                    <a:pt x="1220" y="1"/>
                    <a:pt x="1031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954;p63">
              <a:extLst>
                <a:ext uri="{FF2B5EF4-FFF2-40B4-BE49-F238E27FC236}">
                  <a16:creationId xmlns:a16="http://schemas.microsoft.com/office/drawing/2014/main" id="{F61D0FD2-00F3-629B-A549-5B21EE3047D4}"/>
                </a:ext>
              </a:extLst>
            </p:cNvPr>
            <p:cNvSpPr/>
            <p:nvPr/>
          </p:nvSpPr>
          <p:spPr>
            <a:xfrm>
              <a:off x="847400" y="1524984"/>
              <a:ext cx="342496" cy="37476"/>
            </a:xfrm>
            <a:custGeom>
              <a:avLst/>
              <a:gdLst/>
              <a:ahLst/>
              <a:cxnLst/>
              <a:rect l="l" t="t" r="r" b="b"/>
              <a:pathLst>
                <a:path w="22875" h="2503" extrusionOk="0">
                  <a:moveTo>
                    <a:pt x="337" y="1"/>
                  </a:moveTo>
                  <a:cubicBezTo>
                    <a:pt x="148" y="1"/>
                    <a:pt x="0" y="148"/>
                    <a:pt x="0" y="337"/>
                  </a:cubicBezTo>
                  <a:lnTo>
                    <a:pt x="0" y="2166"/>
                  </a:lnTo>
                  <a:cubicBezTo>
                    <a:pt x="0" y="2356"/>
                    <a:pt x="148" y="2503"/>
                    <a:pt x="337" y="2503"/>
                  </a:cubicBezTo>
                  <a:lnTo>
                    <a:pt x="22559" y="2503"/>
                  </a:lnTo>
                  <a:cubicBezTo>
                    <a:pt x="22728" y="2503"/>
                    <a:pt x="22875" y="2356"/>
                    <a:pt x="22875" y="2166"/>
                  </a:cubicBezTo>
                  <a:lnTo>
                    <a:pt x="22875" y="337"/>
                  </a:lnTo>
                  <a:cubicBezTo>
                    <a:pt x="22875" y="169"/>
                    <a:pt x="22728" y="1"/>
                    <a:pt x="22559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955;p63">
              <a:extLst>
                <a:ext uri="{FF2B5EF4-FFF2-40B4-BE49-F238E27FC236}">
                  <a16:creationId xmlns:a16="http://schemas.microsoft.com/office/drawing/2014/main" id="{578D5752-9424-0DAE-F0ED-5147549BF57B}"/>
                </a:ext>
              </a:extLst>
            </p:cNvPr>
            <p:cNvSpPr/>
            <p:nvPr/>
          </p:nvSpPr>
          <p:spPr>
            <a:xfrm>
              <a:off x="950964" y="1790042"/>
              <a:ext cx="135366" cy="31487"/>
            </a:xfrm>
            <a:custGeom>
              <a:avLst/>
              <a:gdLst/>
              <a:ahLst/>
              <a:cxnLst/>
              <a:rect l="l" t="t" r="r" b="b"/>
              <a:pathLst>
                <a:path w="9041" h="2103" extrusionOk="0">
                  <a:moveTo>
                    <a:pt x="1199" y="0"/>
                  </a:moveTo>
                  <a:cubicBezTo>
                    <a:pt x="1094" y="0"/>
                    <a:pt x="967" y="84"/>
                    <a:pt x="904" y="190"/>
                  </a:cubicBezTo>
                  <a:lnTo>
                    <a:pt x="127" y="1598"/>
                  </a:lnTo>
                  <a:cubicBezTo>
                    <a:pt x="0" y="1829"/>
                    <a:pt x="169" y="2103"/>
                    <a:pt x="421" y="2103"/>
                  </a:cubicBezTo>
                  <a:lnTo>
                    <a:pt x="8620" y="2103"/>
                  </a:lnTo>
                  <a:cubicBezTo>
                    <a:pt x="8873" y="2103"/>
                    <a:pt x="9041" y="1829"/>
                    <a:pt x="8915" y="1598"/>
                  </a:cubicBezTo>
                  <a:lnTo>
                    <a:pt x="8116" y="190"/>
                  </a:lnTo>
                  <a:cubicBezTo>
                    <a:pt x="8053" y="84"/>
                    <a:pt x="7948" y="0"/>
                    <a:pt x="7821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956;p63">
              <a:extLst>
                <a:ext uri="{FF2B5EF4-FFF2-40B4-BE49-F238E27FC236}">
                  <a16:creationId xmlns:a16="http://schemas.microsoft.com/office/drawing/2014/main" id="{0D580256-FD60-FCA9-C05E-6B334D13588F}"/>
                </a:ext>
              </a:extLst>
            </p:cNvPr>
            <p:cNvSpPr/>
            <p:nvPr/>
          </p:nvSpPr>
          <p:spPr>
            <a:xfrm>
              <a:off x="911931" y="1752581"/>
              <a:ext cx="82798" cy="92560"/>
            </a:xfrm>
            <a:custGeom>
              <a:avLst/>
              <a:gdLst/>
              <a:ahLst/>
              <a:cxnLst/>
              <a:rect l="l" t="t" r="r" b="b"/>
              <a:pathLst>
                <a:path w="5530" h="6182" extrusionOk="0">
                  <a:moveTo>
                    <a:pt x="3448" y="0"/>
                  </a:moveTo>
                  <a:cubicBezTo>
                    <a:pt x="3322" y="0"/>
                    <a:pt x="3217" y="85"/>
                    <a:pt x="3154" y="190"/>
                  </a:cubicBezTo>
                  <a:lnTo>
                    <a:pt x="126" y="5698"/>
                  </a:lnTo>
                  <a:cubicBezTo>
                    <a:pt x="0" y="5908"/>
                    <a:pt x="169" y="6182"/>
                    <a:pt x="421" y="6182"/>
                  </a:cubicBezTo>
                  <a:lnTo>
                    <a:pt x="2166" y="6182"/>
                  </a:lnTo>
                  <a:cubicBezTo>
                    <a:pt x="2292" y="6182"/>
                    <a:pt x="2397" y="6119"/>
                    <a:pt x="2460" y="6013"/>
                  </a:cubicBezTo>
                  <a:lnTo>
                    <a:pt x="5488" y="505"/>
                  </a:lnTo>
                  <a:cubicBezTo>
                    <a:pt x="5530" y="400"/>
                    <a:pt x="5530" y="274"/>
                    <a:pt x="5488" y="169"/>
                  </a:cubicBezTo>
                  <a:cubicBezTo>
                    <a:pt x="5425" y="63"/>
                    <a:pt x="5298" y="0"/>
                    <a:pt x="5193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957;p63">
              <a:extLst>
                <a:ext uri="{FF2B5EF4-FFF2-40B4-BE49-F238E27FC236}">
                  <a16:creationId xmlns:a16="http://schemas.microsoft.com/office/drawing/2014/main" id="{44F795C2-C052-65C8-55C9-00A8CE7C7E00}"/>
                </a:ext>
              </a:extLst>
            </p:cNvPr>
            <p:cNvSpPr/>
            <p:nvPr/>
          </p:nvSpPr>
          <p:spPr>
            <a:xfrm>
              <a:off x="1041623" y="1752850"/>
              <a:ext cx="83741" cy="92290"/>
            </a:xfrm>
            <a:custGeom>
              <a:avLst/>
              <a:gdLst/>
              <a:ahLst/>
              <a:cxnLst/>
              <a:rect l="l" t="t" r="r" b="b"/>
              <a:pathLst>
                <a:path w="5593" h="6164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3133" y="5995"/>
                  </a:lnTo>
                  <a:cubicBezTo>
                    <a:pt x="3196" y="6101"/>
                    <a:pt x="3301" y="6164"/>
                    <a:pt x="3427" y="6164"/>
                  </a:cubicBezTo>
                  <a:lnTo>
                    <a:pt x="5172" y="6164"/>
                  </a:lnTo>
                  <a:cubicBezTo>
                    <a:pt x="5425" y="6164"/>
                    <a:pt x="5593" y="5890"/>
                    <a:pt x="5467" y="5680"/>
                  </a:cubicBez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958;p63">
              <a:extLst>
                <a:ext uri="{FF2B5EF4-FFF2-40B4-BE49-F238E27FC236}">
                  <a16:creationId xmlns:a16="http://schemas.microsoft.com/office/drawing/2014/main" id="{9BE8B1B5-4EFD-E1E5-5374-DDEF6065BA64}"/>
                </a:ext>
              </a:extLst>
            </p:cNvPr>
            <p:cNvSpPr/>
            <p:nvPr/>
          </p:nvSpPr>
          <p:spPr>
            <a:xfrm>
              <a:off x="949392" y="1752850"/>
              <a:ext cx="46535" cy="20198"/>
            </a:xfrm>
            <a:custGeom>
              <a:avLst/>
              <a:gdLst/>
              <a:ahLst/>
              <a:cxnLst/>
              <a:rect l="l" t="t" r="r" b="b"/>
              <a:pathLst>
                <a:path w="3108" h="1349" extrusionOk="0">
                  <a:moveTo>
                    <a:pt x="908" y="0"/>
                  </a:moveTo>
                  <a:cubicBezTo>
                    <a:pt x="799" y="0"/>
                    <a:pt x="708" y="77"/>
                    <a:pt x="652" y="172"/>
                  </a:cubicBezTo>
                  <a:lnTo>
                    <a:pt x="0" y="1349"/>
                  </a:lnTo>
                  <a:lnTo>
                    <a:pt x="2502" y="1349"/>
                  </a:lnTo>
                  <a:lnTo>
                    <a:pt x="2986" y="487"/>
                  </a:lnTo>
                  <a:cubicBezTo>
                    <a:pt x="3107" y="264"/>
                    <a:pt x="2956" y="2"/>
                    <a:pt x="2719" y="2"/>
                  </a:cubicBezTo>
                  <a:cubicBezTo>
                    <a:pt x="2710" y="2"/>
                    <a:pt x="2701" y="3"/>
                    <a:pt x="2691" y="3"/>
                  </a:cubicBezTo>
                  <a:lnTo>
                    <a:pt x="946" y="3"/>
                  </a:lnTo>
                  <a:cubicBezTo>
                    <a:pt x="933" y="1"/>
                    <a:pt x="920" y="0"/>
                    <a:pt x="908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959;p63">
              <a:extLst>
                <a:ext uri="{FF2B5EF4-FFF2-40B4-BE49-F238E27FC236}">
                  <a16:creationId xmlns:a16="http://schemas.microsoft.com/office/drawing/2014/main" id="{DA16AB9E-857F-ABF8-BDD3-CD074A6A0B5C}"/>
                </a:ext>
              </a:extLst>
            </p:cNvPr>
            <p:cNvSpPr/>
            <p:nvPr/>
          </p:nvSpPr>
          <p:spPr>
            <a:xfrm>
              <a:off x="1041623" y="1752850"/>
              <a:ext cx="46280" cy="20198"/>
            </a:xfrm>
            <a:custGeom>
              <a:avLst/>
              <a:gdLst/>
              <a:ahLst/>
              <a:cxnLst/>
              <a:rect l="l" t="t" r="r" b="b"/>
              <a:pathLst>
                <a:path w="3091" h="1349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589" y="1349"/>
                  </a:lnTo>
                  <a:lnTo>
                    <a:pt x="3091" y="1349"/>
                  </a:ln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960;p63">
              <a:extLst>
                <a:ext uri="{FF2B5EF4-FFF2-40B4-BE49-F238E27FC236}">
                  <a16:creationId xmlns:a16="http://schemas.microsoft.com/office/drawing/2014/main" id="{F32F8B3F-338E-2055-B6D9-8526399628C7}"/>
                </a:ext>
              </a:extLst>
            </p:cNvPr>
            <p:cNvSpPr/>
            <p:nvPr/>
          </p:nvSpPr>
          <p:spPr>
            <a:xfrm>
              <a:off x="847400" y="1725510"/>
              <a:ext cx="342496" cy="37162"/>
            </a:xfrm>
            <a:custGeom>
              <a:avLst/>
              <a:gdLst/>
              <a:ahLst/>
              <a:cxnLst/>
              <a:rect l="l" t="t" r="r" b="b"/>
              <a:pathLst>
                <a:path w="22875" h="2482" extrusionOk="0">
                  <a:moveTo>
                    <a:pt x="337" y="0"/>
                  </a:moveTo>
                  <a:cubicBezTo>
                    <a:pt x="148" y="0"/>
                    <a:pt x="0" y="147"/>
                    <a:pt x="0" y="337"/>
                  </a:cubicBezTo>
                  <a:lnTo>
                    <a:pt x="0" y="2145"/>
                  </a:lnTo>
                  <a:cubicBezTo>
                    <a:pt x="0" y="2334"/>
                    <a:pt x="148" y="2481"/>
                    <a:pt x="337" y="2481"/>
                  </a:cubicBezTo>
                  <a:lnTo>
                    <a:pt x="22559" y="2481"/>
                  </a:lnTo>
                  <a:cubicBezTo>
                    <a:pt x="22728" y="2481"/>
                    <a:pt x="22875" y="2334"/>
                    <a:pt x="22875" y="2145"/>
                  </a:cubicBezTo>
                  <a:lnTo>
                    <a:pt x="22875" y="337"/>
                  </a:lnTo>
                  <a:cubicBezTo>
                    <a:pt x="22875" y="147"/>
                    <a:pt x="22728" y="0"/>
                    <a:pt x="22559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961;p63">
              <a:extLst>
                <a:ext uri="{FF2B5EF4-FFF2-40B4-BE49-F238E27FC236}">
                  <a16:creationId xmlns:a16="http://schemas.microsoft.com/office/drawing/2014/main" id="{89F3B28E-44F7-58CA-52FB-510D035569A3}"/>
                </a:ext>
              </a:extLst>
            </p:cNvPr>
            <p:cNvSpPr/>
            <p:nvPr/>
          </p:nvSpPr>
          <p:spPr>
            <a:xfrm>
              <a:off x="1168799" y="1524984"/>
              <a:ext cx="21096" cy="37476"/>
            </a:xfrm>
            <a:custGeom>
              <a:avLst/>
              <a:gdLst/>
              <a:ahLst/>
              <a:cxnLst/>
              <a:rect l="l" t="t" r="r" b="b"/>
              <a:pathLst>
                <a:path w="1409" h="2503" extrusionOk="0">
                  <a:moveTo>
                    <a:pt x="0" y="1"/>
                  </a:moveTo>
                  <a:lnTo>
                    <a:pt x="0" y="2503"/>
                  </a:lnTo>
                  <a:lnTo>
                    <a:pt x="1093" y="2503"/>
                  </a:lnTo>
                  <a:cubicBezTo>
                    <a:pt x="1262" y="2503"/>
                    <a:pt x="1409" y="2356"/>
                    <a:pt x="1409" y="2166"/>
                  </a:cubicBezTo>
                  <a:lnTo>
                    <a:pt x="1409" y="337"/>
                  </a:lnTo>
                  <a:cubicBezTo>
                    <a:pt x="1409" y="169"/>
                    <a:pt x="1262" y="1"/>
                    <a:pt x="1093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962;p63">
              <a:extLst>
                <a:ext uri="{FF2B5EF4-FFF2-40B4-BE49-F238E27FC236}">
                  <a16:creationId xmlns:a16="http://schemas.microsoft.com/office/drawing/2014/main" id="{2677FADD-1377-0F88-6DEB-6F20BC33D69D}"/>
                </a:ext>
              </a:extLst>
            </p:cNvPr>
            <p:cNvSpPr/>
            <p:nvPr/>
          </p:nvSpPr>
          <p:spPr>
            <a:xfrm>
              <a:off x="1168799" y="1725510"/>
              <a:ext cx="21096" cy="37162"/>
            </a:xfrm>
            <a:custGeom>
              <a:avLst/>
              <a:gdLst/>
              <a:ahLst/>
              <a:cxnLst/>
              <a:rect l="l" t="t" r="r" b="b"/>
              <a:pathLst>
                <a:path w="1409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093" y="2481"/>
                  </a:lnTo>
                  <a:cubicBezTo>
                    <a:pt x="1262" y="2481"/>
                    <a:pt x="1409" y="2334"/>
                    <a:pt x="1409" y="2145"/>
                  </a:cubicBezTo>
                  <a:lnTo>
                    <a:pt x="1409" y="337"/>
                  </a:lnTo>
                  <a:cubicBezTo>
                    <a:pt x="1409" y="147"/>
                    <a:pt x="1262" y="0"/>
                    <a:pt x="1093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963;p63">
              <a:extLst>
                <a:ext uri="{FF2B5EF4-FFF2-40B4-BE49-F238E27FC236}">
                  <a16:creationId xmlns:a16="http://schemas.microsoft.com/office/drawing/2014/main" id="{CD0038DA-0AFD-890D-BD9F-AA71BC446AC7}"/>
                </a:ext>
              </a:extLst>
            </p:cNvPr>
            <p:cNvSpPr/>
            <p:nvPr/>
          </p:nvSpPr>
          <p:spPr>
            <a:xfrm>
              <a:off x="1046339" y="1601703"/>
              <a:ext cx="47418" cy="50787"/>
            </a:xfrm>
            <a:custGeom>
              <a:avLst/>
              <a:gdLst/>
              <a:ahLst/>
              <a:cxnLst/>
              <a:rect l="l" t="t" r="r" b="b"/>
              <a:pathLst>
                <a:path w="3167" h="3392" extrusionOk="0">
                  <a:moveTo>
                    <a:pt x="2688" y="0"/>
                  </a:moveTo>
                  <a:cubicBezTo>
                    <a:pt x="2601" y="0"/>
                    <a:pt x="2511" y="39"/>
                    <a:pt x="2440" y="133"/>
                  </a:cubicBezTo>
                  <a:lnTo>
                    <a:pt x="190" y="2845"/>
                  </a:lnTo>
                  <a:cubicBezTo>
                    <a:pt x="1" y="3055"/>
                    <a:pt x="148" y="3392"/>
                    <a:pt x="442" y="3392"/>
                  </a:cubicBezTo>
                  <a:cubicBezTo>
                    <a:pt x="547" y="3392"/>
                    <a:pt x="631" y="3329"/>
                    <a:pt x="695" y="3266"/>
                  </a:cubicBezTo>
                  <a:lnTo>
                    <a:pt x="2965" y="553"/>
                  </a:lnTo>
                  <a:cubicBezTo>
                    <a:pt x="3167" y="305"/>
                    <a:pt x="2934" y="0"/>
                    <a:pt x="2688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964;p63">
              <a:extLst>
                <a:ext uri="{FF2B5EF4-FFF2-40B4-BE49-F238E27FC236}">
                  <a16:creationId xmlns:a16="http://schemas.microsoft.com/office/drawing/2014/main" id="{4EC6798A-235A-8D31-E5CC-831EB88017E5}"/>
                </a:ext>
              </a:extLst>
            </p:cNvPr>
            <p:cNvSpPr/>
            <p:nvPr/>
          </p:nvSpPr>
          <p:spPr>
            <a:xfrm>
              <a:off x="990567" y="1630091"/>
              <a:ext cx="48556" cy="29331"/>
            </a:xfrm>
            <a:custGeom>
              <a:avLst/>
              <a:gdLst/>
              <a:ahLst/>
              <a:cxnLst/>
              <a:rect l="l" t="t" r="r" b="b"/>
              <a:pathLst>
                <a:path w="3243" h="1959" extrusionOk="0">
                  <a:moveTo>
                    <a:pt x="494" y="0"/>
                  </a:moveTo>
                  <a:cubicBezTo>
                    <a:pt x="194" y="0"/>
                    <a:pt x="0" y="454"/>
                    <a:pt x="341" y="634"/>
                  </a:cubicBezTo>
                  <a:lnTo>
                    <a:pt x="2611" y="1916"/>
                  </a:lnTo>
                  <a:cubicBezTo>
                    <a:pt x="2653" y="1937"/>
                    <a:pt x="2717" y="1958"/>
                    <a:pt x="2759" y="1958"/>
                  </a:cubicBezTo>
                  <a:cubicBezTo>
                    <a:pt x="3116" y="1958"/>
                    <a:pt x="3242" y="1496"/>
                    <a:pt x="2927" y="1327"/>
                  </a:cubicBezTo>
                  <a:lnTo>
                    <a:pt x="656" y="45"/>
                  </a:lnTo>
                  <a:cubicBezTo>
                    <a:pt x="600" y="14"/>
                    <a:pt x="545" y="0"/>
                    <a:pt x="494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65;p63">
              <a:extLst>
                <a:ext uri="{FF2B5EF4-FFF2-40B4-BE49-F238E27FC236}">
                  <a16:creationId xmlns:a16="http://schemas.microsoft.com/office/drawing/2014/main" id="{81367136-E707-BB0B-AEEE-F715A7D1331E}"/>
                </a:ext>
              </a:extLst>
            </p:cNvPr>
            <p:cNvSpPr/>
            <p:nvPr/>
          </p:nvSpPr>
          <p:spPr>
            <a:xfrm>
              <a:off x="940573" y="1633983"/>
              <a:ext cx="44543" cy="51565"/>
            </a:xfrm>
            <a:custGeom>
              <a:avLst/>
              <a:gdLst/>
              <a:ahLst/>
              <a:cxnLst/>
              <a:rect l="l" t="t" r="r" b="b"/>
              <a:pathLst>
                <a:path w="2975" h="3444" extrusionOk="0">
                  <a:moveTo>
                    <a:pt x="2525" y="0"/>
                  </a:moveTo>
                  <a:cubicBezTo>
                    <a:pt x="2444" y="0"/>
                    <a:pt x="2362" y="30"/>
                    <a:pt x="2292" y="100"/>
                  </a:cubicBezTo>
                  <a:lnTo>
                    <a:pt x="148" y="2918"/>
                  </a:lnTo>
                  <a:cubicBezTo>
                    <a:pt x="1" y="3149"/>
                    <a:pt x="148" y="3443"/>
                    <a:pt x="421" y="3443"/>
                  </a:cubicBezTo>
                  <a:cubicBezTo>
                    <a:pt x="526" y="3443"/>
                    <a:pt x="631" y="3401"/>
                    <a:pt x="694" y="3317"/>
                  </a:cubicBezTo>
                  <a:lnTo>
                    <a:pt x="2818" y="521"/>
                  </a:lnTo>
                  <a:cubicBezTo>
                    <a:pt x="2974" y="255"/>
                    <a:pt x="2758" y="0"/>
                    <a:pt x="2525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966;p63">
              <a:extLst>
                <a:ext uri="{FF2B5EF4-FFF2-40B4-BE49-F238E27FC236}">
                  <a16:creationId xmlns:a16="http://schemas.microsoft.com/office/drawing/2014/main" id="{6105729F-27E7-AD90-0040-F401F7D1C011}"/>
                </a:ext>
              </a:extLst>
            </p:cNvPr>
            <p:cNvSpPr/>
            <p:nvPr/>
          </p:nvSpPr>
          <p:spPr>
            <a:xfrm>
              <a:off x="912560" y="1673256"/>
              <a:ext cx="45966" cy="39408"/>
            </a:xfrm>
            <a:custGeom>
              <a:avLst/>
              <a:gdLst/>
              <a:ahLst/>
              <a:cxnLst/>
              <a:rect l="l" t="t" r="r" b="b"/>
              <a:pathLst>
                <a:path w="3070" h="2632" extrusionOk="0">
                  <a:moveTo>
                    <a:pt x="1766" y="0"/>
                  </a:moveTo>
                  <a:cubicBezTo>
                    <a:pt x="589" y="0"/>
                    <a:pt x="0" y="1409"/>
                    <a:pt x="841" y="2250"/>
                  </a:cubicBezTo>
                  <a:cubicBezTo>
                    <a:pt x="1105" y="2514"/>
                    <a:pt x="1430" y="2632"/>
                    <a:pt x="1750" y="2632"/>
                  </a:cubicBezTo>
                  <a:cubicBezTo>
                    <a:pt x="2422" y="2632"/>
                    <a:pt x="3070" y="2109"/>
                    <a:pt x="3070" y="1325"/>
                  </a:cubicBezTo>
                  <a:cubicBezTo>
                    <a:pt x="3070" y="589"/>
                    <a:pt x="2481" y="0"/>
                    <a:pt x="1766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967;p63">
              <a:extLst>
                <a:ext uri="{FF2B5EF4-FFF2-40B4-BE49-F238E27FC236}">
                  <a16:creationId xmlns:a16="http://schemas.microsoft.com/office/drawing/2014/main" id="{140E9916-900E-1147-031C-B9DABCD9299A}"/>
                </a:ext>
              </a:extLst>
            </p:cNvPr>
            <p:cNvSpPr/>
            <p:nvPr/>
          </p:nvSpPr>
          <p:spPr>
            <a:xfrm>
              <a:off x="960502" y="1606823"/>
              <a:ext cx="45876" cy="39318"/>
            </a:xfrm>
            <a:custGeom>
              <a:avLst/>
              <a:gdLst/>
              <a:ahLst/>
              <a:cxnLst/>
              <a:rect l="l" t="t" r="r" b="b"/>
              <a:pathLst>
                <a:path w="3064" h="2626" extrusionOk="0">
                  <a:moveTo>
                    <a:pt x="1714" y="1"/>
                  </a:moveTo>
                  <a:cubicBezTo>
                    <a:pt x="574" y="1"/>
                    <a:pt x="0" y="1416"/>
                    <a:pt x="814" y="2230"/>
                  </a:cubicBezTo>
                  <a:cubicBezTo>
                    <a:pt x="1088" y="2503"/>
                    <a:pt x="1421" y="2626"/>
                    <a:pt x="1747" y="2626"/>
                  </a:cubicBezTo>
                  <a:cubicBezTo>
                    <a:pt x="2422" y="2626"/>
                    <a:pt x="3064" y="2099"/>
                    <a:pt x="3064" y="1305"/>
                  </a:cubicBezTo>
                  <a:cubicBezTo>
                    <a:pt x="3064" y="569"/>
                    <a:pt x="2475" y="1"/>
                    <a:pt x="1739" y="1"/>
                  </a:cubicBezTo>
                  <a:cubicBezTo>
                    <a:pt x="1731" y="1"/>
                    <a:pt x="1722" y="1"/>
                    <a:pt x="1714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968;p63">
              <a:extLst>
                <a:ext uri="{FF2B5EF4-FFF2-40B4-BE49-F238E27FC236}">
                  <a16:creationId xmlns:a16="http://schemas.microsoft.com/office/drawing/2014/main" id="{9052F571-1EE1-ACFB-575F-AE80CC58C642}"/>
                </a:ext>
              </a:extLst>
            </p:cNvPr>
            <p:cNvSpPr/>
            <p:nvPr/>
          </p:nvSpPr>
          <p:spPr>
            <a:xfrm>
              <a:off x="1019269" y="1640197"/>
              <a:ext cx="45981" cy="39423"/>
            </a:xfrm>
            <a:custGeom>
              <a:avLst/>
              <a:gdLst/>
              <a:ahLst/>
              <a:cxnLst/>
              <a:rect l="l" t="t" r="r" b="b"/>
              <a:pathLst>
                <a:path w="3071" h="2633" extrusionOk="0">
                  <a:moveTo>
                    <a:pt x="1746" y="1"/>
                  </a:moveTo>
                  <a:cubicBezTo>
                    <a:pt x="568" y="1"/>
                    <a:pt x="1" y="1409"/>
                    <a:pt x="821" y="2250"/>
                  </a:cubicBezTo>
                  <a:cubicBezTo>
                    <a:pt x="1085" y="2514"/>
                    <a:pt x="1412" y="2632"/>
                    <a:pt x="1734" y="2632"/>
                  </a:cubicBezTo>
                  <a:cubicBezTo>
                    <a:pt x="2413" y="2632"/>
                    <a:pt x="3070" y="2109"/>
                    <a:pt x="3070" y="1325"/>
                  </a:cubicBezTo>
                  <a:cubicBezTo>
                    <a:pt x="3070" y="589"/>
                    <a:pt x="2482" y="1"/>
                    <a:pt x="1746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969;p63">
              <a:extLst>
                <a:ext uri="{FF2B5EF4-FFF2-40B4-BE49-F238E27FC236}">
                  <a16:creationId xmlns:a16="http://schemas.microsoft.com/office/drawing/2014/main" id="{B235201B-E214-28AB-23B7-03165A8F8871}"/>
                </a:ext>
              </a:extLst>
            </p:cNvPr>
            <p:cNvSpPr/>
            <p:nvPr/>
          </p:nvSpPr>
          <p:spPr>
            <a:xfrm>
              <a:off x="1067750" y="1575037"/>
              <a:ext cx="46280" cy="39318"/>
            </a:xfrm>
            <a:custGeom>
              <a:avLst/>
              <a:gdLst/>
              <a:ahLst/>
              <a:cxnLst/>
              <a:rect l="l" t="t" r="r" b="b"/>
              <a:pathLst>
                <a:path w="3091" h="2626" extrusionOk="0">
                  <a:moveTo>
                    <a:pt x="1766" y="1"/>
                  </a:moveTo>
                  <a:cubicBezTo>
                    <a:pt x="589" y="1"/>
                    <a:pt x="0" y="1409"/>
                    <a:pt x="841" y="2229"/>
                  </a:cubicBezTo>
                  <a:cubicBezTo>
                    <a:pt x="1108" y="2503"/>
                    <a:pt x="1439" y="2625"/>
                    <a:pt x="1765" y="2625"/>
                  </a:cubicBezTo>
                  <a:cubicBezTo>
                    <a:pt x="2440" y="2625"/>
                    <a:pt x="3091" y="2099"/>
                    <a:pt x="3091" y="1304"/>
                  </a:cubicBezTo>
                  <a:cubicBezTo>
                    <a:pt x="3091" y="589"/>
                    <a:pt x="2502" y="1"/>
                    <a:pt x="1766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7914;p62">
            <a:extLst>
              <a:ext uri="{FF2B5EF4-FFF2-40B4-BE49-F238E27FC236}">
                <a16:creationId xmlns:a16="http://schemas.microsoft.com/office/drawing/2014/main" id="{9BB1D863-4793-F40D-73BB-FA5607BF027E}"/>
              </a:ext>
            </a:extLst>
          </p:cNvPr>
          <p:cNvGrpSpPr/>
          <p:nvPr/>
        </p:nvGrpSpPr>
        <p:grpSpPr>
          <a:xfrm>
            <a:off x="344063" y="300918"/>
            <a:ext cx="361194" cy="359355"/>
            <a:chOff x="4147908" y="2303017"/>
            <a:chExt cx="361194" cy="359355"/>
          </a:xfrm>
        </p:grpSpPr>
        <p:sp>
          <p:nvSpPr>
            <p:cNvPr id="33" name="Google Shape;7915;p62">
              <a:extLst>
                <a:ext uri="{FF2B5EF4-FFF2-40B4-BE49-F238E27FC236}">
                  <a16:creationId xmlns:a16="http://schemas.microsoft.com/office/drawing/2014/main" id="{B38CAFB2-1BC2-85A8-C291-35DC2D0F6ED7}"/>
                </a:ext>
              </a:extLst>
            </p:cNvPr>
            <p:cNvSpPr/>
            <p:nvPr/>
          </p:nvSpPr>
          <p:spPr>
            <a:xfrm>
              <a:off x="4147908" y="2365861"/>
              <a:ext cx="296511" cy="296511"/>
            </a:xfrm>
            <a:custGeom>
              <a:avLst/>
              <a:gdLst/>
              <a:ahLst/>
              <a:cxnLst/>
              <a:rect l="l" t="t" r="r" b="b"/>
              <a:pathLst>
                <a:path w="11286" h="11286" extrusionOk="0">
                  <a:moveTo>
                    <a:pt x="5639" y="0"/>
                  </a:moveTo>
                  <a:cubicBezTo>
                    <a:pt x="2525" y="0"/>
                    <a:pt x="0" y="2525"/>
                    <a:pt x="0" y="5646"/>
                  </a:cubicBezTo>
                  <a:cubicBezTo>
                    <a:pt x="0" y="8760"/>
                    <a:pt x="2525" y="11285"/>
                    <a:pt x="5639" y="11285"/>
                  </a:cubicBezTo>
                  <a:cubicBezTo>
                    <a:pt x="8761" y="11285"/>
                    <a:pt x="11285" y="8760"/>
                    <a:pt x="11285" y="5646"/>
                  </a:cubicBezTo>
                  <a:cubicBezTo>
                    <a:pt x="11285" y="2525"/>
                    <a:pt x="8761" y="0"/>
                    <a:pt x="5639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916;p62">
              <a:extLst>
                <a:ext uri="{FF2B5EF4-FFF2-40B4-BE49-F238E27FC236}">
                  <a16:creationId xmlns:a16="http://schemas.microsoft.com/office/drawing/2014/main" id="{D6415AF9-104D-E3AB-4704-955110DC6146}"/>
                </a:ext>
              </a:extLst>
            </p:cNvPr>
            <p:cNvSpPr/>
            <p:nvPr/>
          </p:nvSpPr>
          <p:spPr>
            <a:xfrm>
              <a:off x="4296059" y="2508179"/>
              <a:ext cx="148361" cy="11875"/>
            </a:xfrm>
            <a:custGeom>
              <a:avLst/>
              <a:gdLst/>
              <a:ahLst/>
              <a:cxnLst/>
              <a:rect l="l" t="t" r="r" b="b"/>
              <a:pathLst>
                <a:path w="5647" h="452" extrusionOk="0">
                  <a:moveTo>
                    <a:pt x="0" y="0"/>
                  </a:moveTo>
                  <a:lnTo>
                    <a:pt x="0" y="451"/>
                  </a:lnTo>
                  <a:lnTo>
                    <a:pt x="5639" y="451"/>
                  </a:lnTo>
                  <a:cubicBezTo>
                    <a:pt x="5639" y="375"/>
                    <a:pt x="5646" y="305"/>
                    <a:pt x="5646" y="229"/>
                  </a:cubicBezTo>
                  <a:cubicBezTo>
                    <a:pt x="5646" y="153"/>
                    <a:pt x="5646" y="76"/>
                    <a:pt x="5639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917;p62">
              <a:extLst>
                <a:ext uri="{FF2B5EF4-FFF2-40B4-BE49-F238E27FC236}">
                  <a16:creationId xmlns:a16="http://schemas.microsoft.com/office/drawing/2014/main" id="{80FBFA92-AE4F-1C3F-5A4B-DC275F16C2F0}"/>
                </a:ext>
              </a:extLst>
            </p:cNvPr>
            <p:cNvSpPr/>
            <p:nvPr/>
          </p:nvSpPr>
          <p:spPr>
            <a:xfrm>
              <a:off x="4420695" y="2303017"/>
              <a:ext cx="88407" cy="86542"/>
            </a:xfrm>
            <a:custGeom>
              <a:avLst/>
              <a:gdLst/>
              <a:ahLst/>
              <a:cxnLst/>
              <a:rect l="l" t="t" r="r" b="b"/>
              <a:pathLst>
                <a:path w="3365" h="3294" extrusionOk="0">
                  <a:moveTo>
                    <a:pt x="2029" y="0"/>
                  </a:moveTo>
                  <a:cubicBezTo>
                    <a:pt x="1974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1069" y="3294"/>
                  </a:lnTo>
                  <a:cubicBezTo>
                    <a:pt x="1249" y="3294"/>
                    <a:pt x="1423" y="3224"/>
                    <a:pt x="1547" y="3099"/>
                  </a:cubicBezTo>
                  <a:lnTo>
                    <a:pt x="3226" y="1421"/>
                  </a:lnTo>
                  <a:cubicBezTo>
                    <a:pt x="3365" y="1282"/>
                    <a:pt x="3268" y="1039"/>
                    <a:pt x="3066" y="1039"/>
                  </a:cubicBezTo>
                  <a:lnTo>
                    <a:pt x="2255" y="1039"/>
                  </a:lnTo>
                  <a:lnTo>
                    <a:pt x="2255" y="228"/>
                  </a:lnTo>
                  <a:cubicBezTo>
                    <a:pt x="2255" y="92"/>
                    <a:pt x="2144" y="0"/>
                    <a:pt x="202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918;p62">
              <a:extLst>
                <a:ext uri="{FF2B5EF4-FFF2-40B4-BE49-F238E27FC236}">
                  <a16:creationId xmlns:a16="http://schemas.microsoft.com/office/drawing/2014/main" id="{5FEBBF3D-0101-3133-83E9-B9EF20EFAC66}"/>
                </a:ext>
              </a:extLst>
            </p:cNvPr>
            <p:cNvSpPr/>
            <p:nvPr/>
          </p:nvSpPr>
          <p:spPr>
            <a:xfrm>
              <a:off x="4420695" y="2303017"/>
              <a:ext cx="59376" cy="86542"/>
            </a:xfrm>
            <a:custGeom>
              <a:avLst/>
              <a:gdLst/>
              <a:ahLst/>
              <a:cxnLst/>
              <a:rect l="l" t="t" r="r" b="b"/>
              <a:pathLst>
                <a:path w="2260" h="3294" extrusionOk="0">
                  <a:moveTo>
                    <a:pt x="2031" y="0"/>
                  </a:moveTo>
                  <a:cubicBezTo>
                    <a:pt x="1975" y="0"/>
                    <a:pt x="1918" y="21"/>
                    <a:pt x="1873" y="68"/>
                  </a:cubicBezTo>
                  <a:lnTo>
                    <a:pt x="202" y="1740"/>
                  </a:lnTo>
                  <a:cubicBezTo>
                    <a:pt x="70" y="1865"/>
                    <a:pt x="1" y="2038"/>
                    <a:pt x="1" y="2219"/>
                  </a:cubicBezTo>
                  <a:lnTo>
                    <a:pt x="1" y="3294"/>
                  </a:lnTo>
                  <a:lnTo>
                    <a:pt x="2255" y="1039"/>
                  </a:lnTo>
                  <a:lnTo>
                    <a:pt x="2255" y="228"/>
                  </a:lnTo>
                  <a:cubicBezTo>
                    <a:pt x="2260" y="92"/>
                    <a:pt x="2147" y="0"/>
                    <a:pt x="2031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919;p62">
              <a:extLst>
                <a:ext uri="{FF2B5EF4-FFF2-40B4-BE49-F238E27FC236}">
                  <a16:creationId xmlns:a16="http://schemas.microsoft.com/office/drawing/2014/main" id="{76DDB6E0-83FE-4ABB-664E-13325179D76F}"/>
                </a:ext>
              </a:extLst>
            </p:cNvPr>
            <p:cNvSpPr/>
            <p:nvPr/>
          </p:nvSpPr>
          <p:spPr>
            <a:xfrm>
              <a:off x="4183429" y="2401382"/>
              <a:ext cx="225444" cy="225444"/>
            </a:xfrm>
            <a:custGeom>
              <a:avLst/>
              <a:gdLst/>
              <a:ahLst/>
              <a:cxnLst/>
              <a:rect l="l" t="t" r="r" b="b"/>
              <a:pathLst>
                <a:path w="8581" h="8581" extrusionOk="0">
                  <a:moveTo>
                    <a:pt x="4287" y="1"/>
                  </a:moveTo>
                  <a:cubicBezTo>
                    <a:pt x="1922" y="1"/>
                    <a:pt x="1" y="1922"/>
                    <a:pt x="1" y="4294"/>
                  </a:cubicBezTo>
                  <a:cubicBezTo>
                    <a:pt x="1" y="6659"/>
                    <a:pt x="1922" y="8581"/>
                    <a:pt x="4287" y="8581"/>
                  </a:cubicBezTo>
                  <a:cubicBezTo>
                    <a:pt x="6659" y="8581"/>
                    <a:pt x="8581" y="6659"/>
                    <a:pt x="8581" y="4294"/>
                  </a:cubicBezTo>
                  <a:cubicBezTo>
                    <a:pt x="8581" y="1922"/>
                    <a:pt x="6659" y="1"/>
                    <a:pt x="4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920;p62">
              <a:extLst>
                <a:ext uri="{FF2B5EF4-FFF2-40B4-BE49-F238E27FC236}">
                  <a16:creationId xmlns:a16="http://schemas.microsoft.com/office/drawing/2014/main" id="{B44265A3-180D-648E-3AB2-2E9DE2504D6E}"/>
                </a:ext>
              </a:extLst>
            </p:cNvPr>
            <p:cNvSpPr/>
            <p:nvPr/>
          </p:nvSpPr>
          <p:spPr>
            <a:xfrm>
              <a:off x="4296059" y="2508179"/>
              <a:ext cx="112814" cy="11875"/>
            </a:xfrm>
            <a:custGeom>
              <a:avLst/>
              <a:gdLst/>
              <a:ahLst/>
              <a:cxnLst/>
              <a:rect l="l" t="t" r="r" b="b"/>
              <a:pathLst>
                <a:path w="42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4280" y="451"/>
                  </a:lnTo>
                  <a:cubicBezTo>
                    <a:pt x="4280" y="375"/>
                    <a:pt x="4294" y="305"/>
                    <a:pt x="4294" y="229"/>
                  </a:cubicBezTo>
                  <a:cubicBezTo>
                    <a:pt x="4294" y="153"/>
                    <a:pt x="4287" y="76"/>
                    <a:pt x="4280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921;p62">
              <a:extLst>
                <a:ext uri="{FF2B5EF4-FFF2-40B4-BE49-F238E27FC236}">
                  <a16:creationId xmlns:a16="http://schemas.microsoft.com/office/drawing/2014/main" id="{AEA63416-59C1-1C49-8794-A9576A4E2F99}"/>
                </a:ext>
              </a:extLst>
            </p:cNvPr>
            <p:cNvSpPr/>
            <p:nvPr/>
          </p:nvSpPr>
          <p:spPr>
            <a:xfrm>
              <a:off x="4213143" y="2431096"/>
              <a:ext cx="166042" cy="166042"/>
            </a:xfrm>
            <a:custGeom>
              <a:avLst/>
              <a:gdLst/>
              <a:ahLst/>
              <a:cxnLst/>
              <a:rect l="l" t="t" r="r" b="b"/>
              <a:pathLst>
                <a:path w="6320" h="6320" extrusionOk="0">
                  <a:moveTo>
                    <a:pt x="3156" y="0"/>
                  </a:moveTo>
                  <a:cubicBezTo>
                    <a:pt x="1415" y="0"/>
                    <a:pt x="0" y="1415"/>
                    <a:pt x="0" y="3163"/>
                  </a:cubicBezTo>
                  <a:cubicBezTo>
                    <a:pt x="0" y="4904"/>
                    <a:pt x="1415" y="6319"/>
                    <a:pt x="3156" y="6319"/>
                  </a:cubicBezTo>
                  <a:cubicBezTo>
                    <a:pt x="4904" y="6319"/>
                    <a:pt x="6319" y="4904"/>
                    <a:pt x="6319" y="3163"/>
                  </a:cubicBezTo>
                  <a:cubicBezTo>
                    <a:pt x="6319" y="1415"/>
                    <a:pt x="4904" y="0"/>
                    <a:pt x="3156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922;p62">
              <a:extLst>
                <a:ext uri="{FF2B5EF4-FFF2-40B4-BE49-F238E27FC236}">
                  <a16:creationId xmlns:a16="http://schemas.microsoft.com/office/drawing/2014/main" id="{20BBCF30-1AD1-5656-3EF0-A3CBFC3E5635}"/>
                </a:ext>
              </a:extLst>
            </p:cNvPr>
            <p:cNvSpPr/>
            <p:nvPr/>
          </p:nvSpPr>
          <p:spPr>
            <a:xfrm>
              <a:off x="4296059" y="2508179"/>
              <a:ext cx="83126" cy="11875"/>
            </a:xfrm>
            <a:custGeom>
              <a:avLst/>
              <a:gdLst/>
              <a:ahLst/>
              <a:cxnLst/>
              <a:rect l="l" t="t" r="r" b="b"/>
              <a:pathLst>
                <a:path w="316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3149" y="451"/>
                  </a:lnTo>
                  <a:cubicBezTo>
                    <a:pt x="3156" y="375"/>
                    <a:pt x="3163" y="305"/>
                    <a:pt x="3163" y="229"/>
                  </a:cubicBezTo>
                  <a:cubicBezTo>
                    <a:pt x="3163" y="153"/>
                    <a:pt x="3156" y="76"/>
                    <a:pt x="3149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923;p62">
              <a:extLst>
                <a:ext uri="{FF2B5EF4-FFF2-40B4-BE49-F238E27FC236}">
                  <a16:creationId xmlns:a16="http://schemas.microsoft.com/office/drawing/2014/main" id="{C5968939-A92D-BFA9-42BE-EA504BC26A8B}"/>
                </a:ext>
              </a:extLst>
            </p:cNvPr>
            <p:cNvSpPr/>
            <p:nvPr/>
          </p:nvSpPr>
          <p:spPr>
            <a:xfrm>
              <a:off x="4248663" y="2466616"/>
              <a:ext cx="94975" cy="94975"/>
            </a:xfrm>
            <a:custGeom>
              <a:avLst/>
              <a:gdLst/>
              <a:ahLst/>
              <a:cxnLst/>
              <a:rect l="l" t="t" r="r" b="b"/>
              <a:pathLst>
                <a:path w="3615" h="3615" extrusionOk="0">
                  <a:moveTo>
                    <a:pt x="1804" y="1"/>
                  </a:moveTo>
                  <a:cubicBezTo>
                    <a:pt x="812" y="1"/>
                    <a:pt x="1" y="812"/>
                    <a:pt x="1" y="1811"/>
                  </a:cubicBezTo>
                  <a:cubicBezTo>
                    <a:pt x="1" y="2803"/>
                    <a:pt x="812" y="3614"/>
                    <a:pt x="1804" y="3614"/>
                  </a:cubicBezTo>
                  <a:cubicBezTo>
                    <a:pt x="2803" y="3614"/>
                    <a:pt x="3615" y="2803"/>
                    <a:pt x="3615" y="1811"/>
                  </a:cubicBezTo>
                  <a:cubicBezTo>
                    <a:pt x="3615" y="812"/>
                    <a:pt x="2803" y="1"/>
                    <a:pt x="18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924;p62">
              <a:extLst>
                <a:ext uri="{FF2B5EF4-FFF2-40B4-BE49-F238E27FC236}">
                  <a16:creationId xmlns:a16="http://schemas.microsoft.com/office/drawing/2014/main" id="{8F8A850C-0629-20DD-B61E-4A8B001CABE7}"/>
                </a:ext>
              </a:extLst>
            </p:cNvPr>
            <p:cNvSpPr/>
            <p:nvPr/>
          </p:nvSpPr>
          <p:spPr>
            <a:xfrm>
              <a:off x="4296059" y="2508179"/>
              <a:ext cx="47763" cy="11875"/>
            </a:xfrm>
            <a:custGeom>
              <a:avLst/>
              <a:gdLst/>
              <a:ahLst/>
              <a:cxnLst/>
              <a:rect l="l" t="t" r="r" b="b"/>
              <a:pathLst>
                <a:path w="1818" h="452" extrusionOk="0">
                  <a:moveTo>
                    <a:pt x="0" y="0"/>
                  </a:moveTo>
                  <a:lnTo>
                    <a:pt x="0" y="451"/>
                  </a:lnTo>
                  <a:lnTo>
                    <a:pt x="1797" y="451"/>
                  </a:lnTo>
                  <a:cubicBezTo>
                    <a:pt x="1818" y="305"/>
                    <a:pt x="1818" y="153"/>
                    <a:pt x="1797" y="0"/>
                  </a:cubicBezTo>
                  <a:close/>
                </a:path>
              </a:pathLst>
            </a:custGeom>
            <a:solidFill>
              <a:srgbClr val="E3E9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925;p62">
              <a:extLst>
                <a:ext uri="{FF2B5EF4-FFF2-40B4-BE49-F238E27FC236}">
                  <a16:creationId xmlns:a16="http://schemas.microsoft.com/office/drawing/2014/main" id="{4505F49A-49EC-D806-B40A-239781D1D8CB}"/>
                </a:ext>
              </a:extLst>
            </p:cNvPr>
            <p:cNvSpPr/>
            <p:nvPr/>
          </p:nvSpPr>
          <p:spPr>
            <a:xfrm>
              <a:off x="4278377" y="2496330"/>
              <a:ext cx="35547" cy="35547"/>
            </a:xfrm>
            <a:custGeom>
              <a:avLst/>
              <a:gdLst/>
              <a:ahLst/>
              <a:cxnLst/>
              <a:rect l="l" t="t" r="r" b="b"/>
              <a:pathLst>
                <a:path w="1353" h="1353" extrusionOk="0">
                  <a:moveTo>
                    <a:pt x="673" y="0"/>
                  </a:moveTo>
                  <a:cubicBezTo>
                    <a:pt x="299" y="0"/>
                    <a:pt x="0" y="306"/>
                    <a:pt x="0" y="680"/>
                  </a:cubicBezTo>
                  <a:cubicBezTo>
                    <a:pt x="0" y="1055"/>
                    <a:pt x="299" y="1353"/>
                    <a:pt x="673" y="1353"/>
                  </a:cubicBezTo>
                  <a:cubicBezTo>
                    <a:pt x="1048" y="1353"/>
                    <a:pt x="1353" y="1055"/>
                    <a:pt x="1353" y="680"/>
                  </a:cubicBezTo>
                  <a:cubicBezTo>
                    <a:pt x="1353" y="306"/>
                    <a:pt x="1048" y="0"/>
                    <a:pt x="673" y="0"/>
                  </a:cubicBezTo>
                  <a:close/>
                </a:path>
              </a:pathLst>
            </a:custGeom>
            <a:solidFill>
              <a:srgbClr val="8190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926;p62">
              <a:extLst>
                <a:ext uri="{FF2B5EF4-FFF2-40B4-BE49-F238E27FC236}">
                  <a16:creationId xmlns:a16="http://schemas.microsoft.com/office/drawing/2014/main" id="{468719C4-E826-EB7C-A7D4-419010CB02CD}"/>
                </a:ext>
              </a:extLst>
            </p:cNvPr>
            <p:cNvSpPr/>
            <p:nvPr/>
          </p:nvSpPr>
          <p:spPr>
            <a:xfrm>
              <a:off x="4296059" y="2508179"/>
              <a:ext cx="18233" cy="11875"/>
            </a:xfrm>
            <a:custGeom>
              <a:avLst/>
              <a:gdLst/>
              <a:ahLst/>
              <a:cxnLst/>
              <a:rect l="l" t="t" r="r" b="b"/>
              <a:pathLst>
                <a:path w="694" h="452" extrusionOk="0">
                  <a:moveTo>
                    <a:pt x="0" y="0"/>
                  </a:moveTo>
                  <a:lnTo>
                    <a:pt x="0" y="451"/>
                  </a:lnTo>
                  <a:lnTo>
                    <a:pt x="638" y="451"/>
                  </a:lnTo>
                  <a:cubicBezTo>
                    <a:pt x="694" y="305"/>
                    <a:pt x="694" y="146"/>
                    <a:pt x="638" y="0"/>
                  </a:cubicBez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927;p62">
              <a:extLst>
                <a:ext uri="{FF2B5EF4-FFF2-40B4-BE49-F238E27FC236}">
                  <a16:creationId xmlns:a16="http://schemas.microsoft.com/office/drawing/2014/main" id="{2BFE8271-663A-E0C4-D420-5F9F70993423}"/>
                </a:ext>
              </a:extLst>
            </p:cNvPr>
            <p:cNvSpPr/>
            <p:nvPr/>
          </p:nvSpPr>
          <p:spPr>
            <a:xfrm>
              <a:off x="4287678" y="2480094"/>
              <a:ext cx="42483" cy="40013"/>
            </a:xfrm>
            <a:custGeom>
              <a:avLst/>
              <a:gdLst/>
              <a:ahLst/>
              <a:cxnLst/>
              <a:rect l="l" t="t" r="r" b="b"/>
              <a:pathLst>
                <a:path w="1617" h="1523" extrusionOk="0">
                  <a:moveTo>
                    <a:pt x="1297" y="1"/>
                  </a:moveTo>
                  <a:lnTo>
                    <a:pt x="160" y="1132"/>
                  </a:lnTo>
                  <a:cubicBezTo>
                    <a:pt x="0" y="1296"/>
                    <a:pt x="150" y="1522"/>
                    <a:pt x="323" y="1522"/>
                  </a:cubicBezTo>
                  <a:cubicBezTo>
                    <a:pt x="375" y="1522"/>
                    <a:pt x="430" y="1501"/>
                    <a:pt x="479" y="1451"/>
                  </a:cubicBezTo>
                  <a:lnTo>
                    <a:pt x="1616" y="320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928;p62">
              <a:extLst>
                <a:ext uri="{FF2B5EF4-FFF2-40B4-BE49-F238E27FC236}">
                  <a16:creationId xmlns:a16="http://schemas.microsoft.com/office/drawing/2014/main" id="{BF3BEBA7-8F18-24EE-EE00-532396D8D9FE}"/>
                </a:ext>
              </a:extLst>
            </p:cNvPr>
            <p:cNvSpPr/>
            <p:nvPr/>
          </p:nvSpPr>
          <p:spPr>
            <a:xfrm>
              <a:off x="4314817" y="2315313"/>
              <a:ext cx="182568" cy="178128"/>
            </a:xfrm>
            <a:custGeom>
              <a:avLst/>
              <a:gdLst/>
              <a:ahLst/>
              <a:cxnLst/>
              <a:rect l="l" t="t" r="r" b="b"/>
              <a:pathLst>
                <a:path w="6949" h="6780" extrusionOk="0">
                  <a:moveTo>
                    <a:pt x="6625" y="1"/>
                  </a:moveTo>
                  <a:cubicBezTo>
                    <a:pt x="6572" y="1"/>
                    <a:pt x="6516" y="22"/>
                    <a:pt x="6465" y="72"/>
                  </a:cubicBezTo>
                  <a:lnTo>
                    <a:pt x="146" y="6391"/>
                  </a:lnTo>
                  <a:cubicBezTo>
                    <a:pt x="1" y="6537"/>
                    <a:pt x="105" y="6779"/>
                    <a:pt x="306" y="6779"/>
                  </a:cubicBezTo>
                  <a:cubicBezTo>
                    <a:pt x="368" y="6772"/>
                    <a:pt x="424" y="6752"/>
                    <a:pt x="465" y="6710"/>
                  </a:cubicBezTo>
                  <a:lnTo>
                    <a:pt x="6784" y="391"/>
                  </a:lnTo>
                  <a:cubicBezTo>
                    <a:pt x="6949" y="226"/>
                    <a:pt x="6800" y="1"/>
                    <a:pt x="66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86E9287-DAEB-06D6-BE14-95E3F93930E8}"/>
              </a:ext>
            </a:extLst>
          </p:cNvPr>
          <p:cNvSpPr txBox="1"/>
          <p:nvPr/>
        </p:nvSpPr>
        <p:spPr>
          <a:xfrm>
            <a:off x="300780" y="3487234"/>
            <a:ext cx="39847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rPr>
              <a:t>Εφαρμογή λειτουργιών φραγμού (περιορισμός ταχύτητας ως και διακοπή κυκλοφορίας) σε επικίνδυνη κατάσταση με αυτόματο τρόπο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11414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B1CE1-E79B-1B86-C20D-78A0E0DF7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F26F40D-BD8E-84D3-099E-AE9E4BAE51E2}"/>
              </a:ext>
            </a:extLst>
          </p:cNvPr>
          <p:cNvGrpSpPr/>
          <p:nvPr/>
        </p:nvGrpSpPr>
        <p:grpSpPr>
          <a:xfrm>
            <a:off x="0" y="3797300"/>
            <a:ext cx="5037675" cy="1341975"/>
            <a:chOff x="0" y="0"/>
            <a:chExt cx="13433800" cy="35786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A9593AB-A21A-5385-BA11-004BA22E0437}"/>
                </a:ext>
              </a:extLst>
            </p:cNvPr>
            <p:cNvSpPr/>
            <p:nvPr/>
          </p:nvSpPr>
          <p:spPr>
            <a:xfrm>
              <a:off x="0" y="0"/>
              <a:ext cx="13433806" cy="3578479"/>
            </a:xfrm>
            <a:custGeom>
              <a:avLst/>
              <a:gdLst/>
              <a:ahLst/>
              <a:cxnLst/>
              <a:rect l="l" t="t" r="r" b="b"/>
              <a:pathLst>
                <a:path w="13433806" h="3578479">
                  <a:moveTo>
                    <a:pt x="0" y="0"/>
                  </a:moveTo>
                  <a:lnTo>
                    <a:pt x="1693291" y="1896491"/>
                  </a:lnTo>
                  <a:lnTo>
                    <a:pt x="3702685" y="1501394"/>
                  </a:lnTo>
                  <a:lnTo>
                    <a:pt x="5294503" y="2133600"/>
                  </a:lnTo>
                  <a:lnTo>
                    <a:pt x="7574915" y="1817497"/>
                  </a:lnTo>
                  <a:lnTo>
                    <a:pt x="11006710" y="3059176"/>
                  </a:lnTo>
                  <a:lnTo>
                    <a:pt x="13433806" y="3578479"/>
                  </a:lnTo>
                  <a:lnTo>
                    <a:pt x="22606" y="3578479"/>
                  </a:lnTo>
                  <a:close/>
                </a:path>
              </a:pathLst>
            </a:custGeom>
            <a:solidFill>
              <a:srgbClr val="203B56"/>
            </a:solidFill>
          </p:spPr>
          <p:txBody>
            <a:bodyPr/>
            <a:lstStyle/>
            <a:p>
              <a:endParaRPr lang="el-GR" sz="700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2E3471DF-3FA0-1C61-81D7-82FCB67B8AFF}"/>
              </a:ext>
            </a:extLst>
          </p:cNvPr>
          <p:cNvSpPr/>
          <p:nvPr/>
        </p:nvSpPr>
        <p:spPr>
          <a:xfrm>
            <a:off x="7815672" y="3961478"/>
            <a:ext cx="924904" cy="1182027"/>
          </a:xfrm>
          <a:custGeom>
            <a:avLst/>
            <a:gdLst/>
            <a:ahLst/>
            <a:cxnLst/>
            <a:rect l="l" t="t" r="r" b="b"/>
            <a:pathLst>
              <a:path w="1849808" h="2364054">
                <a:moveTo>
                  <a:pt x="0" y="0"/>
                </a:moveTo>
                <a:lnTo>
                  <a:pt x="1849808" y="0"/>
                </a:lnTo>
                <a:lnTo>
                  <a:pt x="1849808" y="2364054"/>
                </a:lnTo>
                <a:lnTo>
                  <a:pt x="0" y="23640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5A1C02D-7006-E4D3-4F22-46BF7342B465}"/>
              </a:ext>
            </a:extLst>
          </p:cNvPr>
          <p:cNvSpPr/>
          <p:nvPr/>
        </p:nvSpPr>
        <p:spPr>
          <a:xfrm>
            <a:off x="-203198" y="382875"/>
            <a:ext cx="1917962" cy="490199"/>
          </a:xfrm>
          <a:custGeom>
            <a:avLst/>
            <a:gdLst/>
            <a:ahLst/>
            <a:cxnLst/>
            <a:rect l="l" t="t" r="r" b="b"/>
            <a:pathLst>
              <a:path w="3835924" h="980398">
                <a:moveTo>
                  <a:pt x="0" y="0"/>
                </a:moveTo>
                <a:lnTo>
                  <a:pt x="3835924" y="0"/>
                </a:lnTo>
                <a:lnTo>
                  <a:pt x="3835924" y="980398"/>
                </a:lnTo>
                <a:lnTo>
                  <a:pt x="0" y="9803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FACAA7A-0076-C0C4-BC0A-43759A53CB8B}"/>
              </a:ext>
            </a:extLst>
          </p:cNvPr>
          <p:cNvSpPr/>
          <p:nvPr/>
        </p:nvSpPr>
        <p:spPr>
          <a:xfrm>
            <a:off x="-2697697" y="4453511"/>
            <a:ext cx="4412464" cy="689999"/>
          </a:xfrm>
          <a:custGeom>
            <a:avLst/>
            <a:gdLst/>
            <a:ahLst/>
            <a:cxnLst/>
            <a:rect l="l" t="t" r="r" b="b"/>
            <a:pathLst>
              <a:path w="8824928" h="1379998">
                <a:moveTo>
                  <a:pt x="0" y="0"/>
                </a:moveTo>
                <a:lnTo>
                  <a:pt x="8824928" y="0"/>
                </a:lnTo>
                <a:lnTo>
                  <a:pt x="8824928" y="1379998"/>
                </a:lnTo>
                <a:lnTo>
                  <a:pt x="0" y="13799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B616489-48C1-4B51-0360-4B5AAF550AFD}"/>
              </a:ext>
            </a:extLst>
          </p:cNvPr>
          <p:cNvSpPr/>
          <p:nvPr/>
        </p:nvSpPr>
        <p:spPr>
          <a:xfrm rot="5344816">
            <a:off x="4275300" y="90975"/>
            <a:ext cx="593402" cy="0"/>
          </a:xfrm>
          <a:prstGeom prst="line">
            <a:avLst/>
          </a:prstGeom>
          <a:ln w="9525" cap="rnd">
            <a:solidFill>
              <a:srgbClr val="3B3A3A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171C71E-CEAB-366E-E2A9-65C3539838A0}"/>
              </a:ext>
            </a:extLst>
          </p:cNvPr>
          <p:cNvSpPr txBox="1"/>
          <p:nvPr/>
        </p:nvSpPr>
        <p:spPr>
          <a:xfrm>
            <a:off x="765713" y="481213"/>
            <a:ext cx="7612575" cy="374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l-GR" sz="2800" b="1" dirty="0">
                <a:solidFill>
                  <a:schemeClr val="accent6"/>
                </a:solidFill>
                <a:latin typeface="+mj-lt"/>
                <a:ea typeface="Arimo"/>
                <a:cs typeface="Arimo"/>
                <a:sym typeface="Arimo"/>
              </a:rPr>
              <a:t>Βιβλιογραφία</a:t>
            </a:r>
            <a:endParaRPr lang="en-US" sz="2800" b="1" dirty="0">
              <a:solidFill>
                <a:schemeClr val="accent6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2659262-7086-CC04-F2CF-C447BB2F03A1}"/>
              </a:ext>
            </a:extLst>
          </p:cNvPr>
          <p:cNvSpPr txBox="1"/>
          <p:nvPr/>
        </p:nvSpPr>
        <p:spPr>
          <a:xfrm>
            <a:off x="765713" y="1043849"/>
            <a:ext cx="7612575" cy="3308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Arial"/>
                <a:sym typeface="Arial"/>
              </a:rPr>
              <a:t>[1] W.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Arial"/>
                <a:sym typeface="Arial"/>
              </a:rPr>
              <a:t> Huang, Y. Zhang</a:t>
            </a: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cs typeface="Arial"/>
                <a:sym typeface="Arial"/>
              </a:rPr>
              <a:t>u (February 2020) “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Arial"/>
                <a:sym typeface="Arial"/>
              </a:rPr>
              <a:t>Railway Dangerous Goods Transportation System Risk Assessment: An Approach Combining FMEA With Pessimistic–Optimistic Fuzzy Information Axiom Considering Acceptable Risk Coefficient</a:t>
            </a: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Arial"/>
                <a:sym typeface="Arial"/>
              </a:rPr>
              <a:t>”</a:t>
            </a:r>
            <a:r>
              <a:rPr lang="en-GB" sz="1100" kern="0" dirty="0">
                <a:solidFill>
                  <a:srgbClr val="FFFFFF"/>
                </a:solidFill>
                <a:latin typeface="+mn-lt"/>
                <a:ea typeface="Times New Roman" panose="02020603050405020304" pitchFamily="18" charset="0"/>
              </a:rPr>
              <a:t>. IEEE Journa</a:t>
            </a:r>
            <a:r>
              <a:rPr lang="en-GB" sz="1100" dirty="0">
                <a:solidFill>
                  <a:srgbClr val="FFFFFF"/>
                </a:solidFill>
                <a:latin typeface="+mn-lt"/>
                <a:ea typeface="Times New Roman" panose="02020603050405020304" pitchFamily="18" charset="0"/>
              </a:rPr>
              <a:t>l of</a:t>
            </a:r>
            <a:r>
              <a:rPr lang="en-GB" sz="1100" kern="0" dirty="0">
                <a:solidFill>
                  <a:srgbClr val="FFFFFF"/>
                </a:solidFill>
                <a:latin typeface="+mn-lt"/>
                <a:ea typeface="Times New Roman" panose="02020603050405020304" pitchFamily="18" charset="0"/>
              </a:rPr>
              <a:t> Transactions On Reliability, vol. 70, issue 1, pages: 371 - 388. Available</a:t>
            </a:r>
            <a:r>
              <a:rPr lang="el-GR" sz="1100" kern="0" dirty="0">
                <a:solidFill>
                  <a:srgbClr val="FFFFFF"/>
                </a:solidFill>
                <a:latin typeface="+mn-lt"/>
                <a:ea typeface="Times New Roman" panose="02020603050405020304" pitchFamily="18" charset="0"/>
              </a:rPr>
              <a:t>:</a:t>
            </a:r>
            <a:r>
              <a:rPr lang="en-GB" sz="1100" kern="0" dirty="0">
                <a:solidFill>
                  <a:srgbClr val="FFFFFF"/>
                </a:solidFill>
                <a:latin typeface="+mn-lt"/>
                <a:ea typeface="Times New Roman" panose="02020603050405020304" pitchFamily="18" charset="0"/>
              </a:rPr>
              <a:t>https://ieeexplore.ieee.org/document/9016146 </a:t>
            </a:r>
            <a:r>
              <a:rPr lang="en-GB" sz="1100" kern="0" dirty="0" err="1">
                <a:solidFill>
                  <a:srgbClr val="FFFFFF"/>
                </a:solidFill>
                <a:latin typeface="+mn-lt"/>
                <a:ea typeface="Times New Roman" panose="02020603050405020304" pitchFamily="18" charset="0"/>
              </a:rPr>
              <a:t>doi</a:t>
            </a:r>
            <a:r>
              <a:rPr lang="en-GB" sz="1100" kern="0" dirty="0">
                <a:solidFill>
                  <a:srgbClr val="FFFFFF"/>
                </a:solidFill>
                <a:latin typeface="+mn-lt"/>
                <a:ea typeface="Times New Roman" panose="02020603050405020304" pitchFamily="18" charset="0"/>
              </a:rPr>
              <a:t>: 10.1109/TR.2020.2973431</a:t>
            </a:r>
            <a:endParaRPr lang="el-GR" sz="1100" kern="0" dirty="0">
              <a:solidFill>
                <a:srgbClr val="FFFFFF"/>
              </a:solidFill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Arial"/>
                <a:sym typeface="Arial"/>
              </a:rPr>
              <a:t>[2] W. Xu, X. Dai (August,2023) “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Parallel Testing for Centralized Traffic Control Systems of Intelligent Railways</a:t>
            </a: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”. IEEE Transactions on Intelligent Vehicles, vol. 8, issue 9, pages: 4249 - 4262. Available: https://ieeexplore.ieee.org/document/10219055 </a:t>
            </a:r>
            <a:r>
              <a:rPr kumimoji="0" lang="en-GB" sz="1100" b="0" i="0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doi</a:t>
            </a:r>
            <a:r>
              <a:rPr kumimoji="0" lang="en-GB" sz="1100" b="0" i="0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: 10.1109/TIV.2023.3305543</a:t>
            </a:r>
          </a:p>
          <a:p>
            <a:pPr>
              <a:spcAft>
                <a:spcPts val="600"/>
              </a:spcAft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Arial"/>
                <a:sym typeface="Arial"/>
              </a:rPr>
              <a:t>[3] D. Wu, D. Lu (August,2022) “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Qualitative and Quantitative Safety Evaluation of Train Control Systems (CTCS) With Stochastic Colored Petri Nets</a:t>
            </a: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”. IEEE Transactions on Intelligent Transportation Systems , Vol. 23, Issue 8, pages: 10223 - 10238. Available: https://ieeexplore.ieee.org/document/9463878 </a:t>
            </a:r>
            <a:r>
              <a:rPr kumimoji="0" lang="en-GB" sz="1100" b="0" i="0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doi:10.1109/TITS.2021.3088136</a:t>
            </a:r>
            <a:endParaRPr kumimoji="0" lang="en-GB" sz="1100" b="0" i="0" u="sng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Times New Roman" panose="02020603050405020304" pitchFamily="18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[4] D. </a:t>
            </a:r>
            <a:r>
              <a:rPr kumimoji="0" lang="en-GB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Efanov</a:t>
            </a:r>
            <a:r>
              <a:rPr lang="en-GB" sz="1100" dirty="0">
                <a:solidFill>
                  <a:srgbClr val="FFFFFF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,</a:t>
            </a: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 G. </a:t>
            </a:r>
            <a:r>
              <a:rPr kumimoji="0" lang="en-GB" sz="11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Osadchy</a:t>
            </a: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 (September 2021) “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Fundamentals of Implementation of Safety Movement of Trains under Integration of Control Systems with Hardware for Railway Infrastructure Facilities Monitoring</a:t>
            </a: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”.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IEEE 11th International Conference on Intelligent Data Acquisition and Advanced Computing Systems: Technology and Applications (IDAACS)</a:t>
            </a:r>
            <a:r>
              <a:rPr lang="en-GB" sz="1100" dirty="0">
                <a:solidFill>
                  <a:srgbClr val="FFFFFF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. </a:t>
            </a: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Available: https://ieeexplore.ieee.org/document/9660985 </a:t>
            </a:r>
            <a:r>
              <a:rPr kumimoji="0" lang="en-GB" sz="1100" b="0" i="0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doi</a:t>
            </a:r>
            <a:r>
              <a:rPr lang="en-GB" sz="1100" kern="0" dirty="0">
                <a:solidFill>
                  <a:srgbClr val="FFFFFF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US" sz="1100" kern="0" dirty="0">
                <a:solidFill>
                  <a:srgbClr val="FFFFFF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 10.1109/IDAACS53288.2021.9660985</a:t>
            </a:r>
            <a:endParaRPr kumimoji="0" lang="el-GR" sz="1100" b="0" i="0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>
              <a:spcAft>
                <a:spcPts val="600"/>
              </a:spcAft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[5] </a:t>
            </a:r>
            <a:r>
              <a:rPr kumimoji="0" lang="en-GB" sz="11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https://www.britannica.com/technology/traffic-control/Rail-traffic-control</a:t>
            </a:r>
            <a:r>
              <a:rPr kumimoji="0" lang="en-GB" sz="1100" b="0" i="0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 (November,2024)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lang="en-GB" sz="1100" dirty="0">
                <a:solidFill>
                  <a:srgbClr val="FFFFFF"/>
                </a:solidFill>
                <a:latin typeface="+mn-lt"/>
                <a:ea typeface="Times New Roman" panose="02020603050405020304" pitchFamily="18" charset="0"/>
                <a:cs typeface="Calibri" panose="020F0502020204030204" pitchFamily="34" charset="0"/>
              </a:rPr>
              <a:t>[6] </a:t>
            </a:r>
            <a:r>
              <a:rPr kumimoji="0" lang="en-GB" sz="11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https://www.swartzengineering.com/blog/heart-railway-system-reliability</a:t>
            </a:r>
            <a:r>
              <a:rPr kumimoji="0" lang="en-GB" sz="1100" b="0" i="0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Times New Roman" panose="02020603050405020304" pitchFamily="18" charset="0"/>
                <a:cs typeface="Calibri" panose="020F0502020204030204" pitchFamily="34" charset="0"/>
                <a:sym typeface="Arial"/>
              </a:rPr>
              <a:t> (November,2024)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GB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773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B5C6B-4C42-F601-EB10-B8C075CA6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F4CA673-92F4-0346-FD18-1639FCC0D60B}"/>
              </a:ext>
            </a:extLst>
          </p:cNvPr>
          <p:cNvSpPr/>
          <p:nvPr/>
        </p:nvSpPr>
        <p:spPr>
          <a:xfrm>
            <a:off x="-511477" y="2410200"/>
            <a:ext cx="9839452" cy="2210350"/>
          </a:xfrm>
          <a:custGeom>
            <a:avLst/>
            <a:gdLst/>
            <a:ahLst/>
            <a:cxnLst/>
            <a:rect l="l" t="t" r="r" b="b"/>
            <a:pathLst>
              <a:path w="19678904" h="4420700">
                <a:moveTo>
                  <a:pt x="0" y="0"/>
                </a:moveTo>
                <a:lnTo>
                  <a:pt x="19678904" y="0"/>
                </a:lnTo>
                <a:lnTo>
                  <a:pt x="19678904" y="4420700"/>
                </a:lnTo>
                <a:lnTo>
                  <a:pt x="0" y="4420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69917B1-C43A-C461-E7FF-A813015013B7}"/>
              </a:ext>
            </a:extLst>
          </p:cNvPr>
          <p:cNvSpPr/>
          <p:nvPr/>
        </p:nvSpPr>
        <p:spPr>
          <a:xfrm>
            <a:off x="365268" y="2827658"/>
            <a:ext cx="18868346" cy="2658708"/>
          </a:xfrm>
          <a:custGeom>
            <a:avLst/>
            <a:gdLst/>
            <a:ahLst/>
            <a:cxnLst/>
            <a:rect l="l" t="t" r="r" b="b"/>
            <a:pathLst>
              <a:path w="37736692" h="5317416">
                <a:moveTo>
                  <a:pt x="0" y="0"/>
                </a:moveTo>
                <a:lnTo>
                  <a:pt x="37736692" y="0"/>
                </a:lnTo>
                <a:lnTo>
                  <a:pt x="37736692" y="5317416"/>
                </a:lnTo>
                <a:lnTo>
                  <a:pt x="0" y="53174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C6DFB7D-CFAC-322F-7D9B-616BAEBE38AB}"/>
              </a:ext>
            </a:extLst>
          </p:cNvPr>
          <p:cNvSpPr/>
          <p:nvPr/>
        </p:nvSpPr>
        <p:spPr>
          <a:xfrm>
            <a:off x="-455395" y="932025"/>
            <a:ext cx="8984824" cy="1177937"/>
          </a:xfrm>
          <a:custGeom>
            <a:avLst/>
            <a:gdLst/>
            <a:ahLst/>
            <a:cxnLst/>
            <a:rect l="l" t="t" r="r" b="b"/>
            <a:pathLst>
              <a:path w="17969648" h="2355874">
                <a:moveTo>
                  <a:pt x="0" y="0"/>
                </a:moveTo>
                <a:lnTo>
                  <a:pt x="17969648" y="0"/>
                </a:lnTo>
                <a:lnTo>
                  <a:pt x="17969648" y="2355874"/>
                </a:lnTo>
                <a:lnTo>
                  <a:pt x="0" y="23558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86611E7-7E7F-98BB-4E13-B3E6855BA715}"/>
              </a:ext>
            </a:extLst>
          </p:cNvPr>
          <p:cNvSpPr txBox="1"/>
          <p:nvPr/>
        </p:nvSpPr>
        <p:spPr>
          <a:xfrm>
            <a:off x="1626024" y="1571600"/>
            <a:ext cx="5872899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l-GR" sz="3400" b="1" dirty="0">
                <a:solidFill>
                  <a:schemeClr val="accent6"/>
                </a:solidFill>
                <a:latin typeface="+mj-lt"/>
                <a:ea typeface="Arimo"/>
                <a:cs typeface="Sora ExtraBold"/>
                <a:sym typeface="Sora ExtraBold"/>
              </a:rPr>
              <a:t>Εισαγωγή</a:t>
            </a:r>
            <a:endParaRPr lang="en-US" sz="3200" b="1" dirty="0">
              <a:solidFill>
                <a:schemeClr val="accent6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DB63ED9-EB65-5B84-1476-8BA67495FDCA}"/>
              </a:ext>
            </a:extLst>
          </p:cNvPr>
          <p:cNvSpPr txBox="1"/>
          <p:nvPr/>
        </p:nvSpPr>
        <p:spPr>
          <a:xfrm>
            <a:off x="4072763" y="1199600"/>
            <a:ext cx="998475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dirty="0">
                <a:solidFill>
                  <a:srgbClr val="DF543B"/>
                </a:solidFill>
                <a:latin typeface="+mj-lt"/>
                <a:ea typeface="Arimo"/>
                <a:cs typeface="Arimo"/>
                <a:sym typeface="Arimo"/>
              </a:rPr>
              <a:t>01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C401705B-E0DD-0F94-6FC6-BF29CEB1CE95}"/>
              </a:ext>
            </a:extLst>
          </p:cNvPr>
          <p:cNvSpPr/>
          <p:nvPr/>
        </p:nvSpPr>
        <p:spPr>
          <a:xfrm>
            <a:off x="6155878" y="3623594"/>
            <a:ext cx="771265" cy="984895"/>
          </a:xfrm>
          <a:custGeom>
            <a:avLst/>
            <a:gdLst/>
            <a:ahLst/>
            <a:cxnLst/>
            <a:rect l="l" t="t" r="r" b="b"/>
            <a:pathLst>
              <a:path w="1542530" h="1969790">
                <a:moveTo>
                  <a:pt x="0" y="0"/>
                </a:moveTo>
                <a:lnTo>
                  <a:pt x="1542530" y="0"/>
                </a:lnTo>
                <a:lnTo>
                  <a:pt x="1542530" y="1969790"/>
                </a:lnTo>
                <a:lnTo>
                  <a:pt x="0" y="19697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2403AA6-7CD4-16F6-3557-D3C6404C7237}"/>
              </a:ext>
            </a:extLst>
          </p:cNvPr>
          <p:cNvSpPr/>
          <p:nvPr/>
        </p:nvSpPr>
        <p:spPr>
          <a:xfrm>
            <a:off x="-47199" y="3215348"/>
            <a:ext cx="2776111" cy="1418575"/>
          </a:xfrm>
          <a:custGeom>
            <a:avLst/>
            <a:gdLst/>
            <a:ahLst/>
            <a:cxnLst/>
            <a:rect l="l" t="t" r="r" b="b"/>
            <a:pathLst>
              <a:path w="5552222" h="2837150">
                <a:moveTo>
                  <a:pt x="0" y="0"/>
                </a:moveTo>
                <a:lnTo>
                  <a:pt x="5552222" y="0"/>
                </a:lnTo>
                <a:lnTo>
                  <a:pt x="5552222" y="2837150"/>
                </a:lnTo>
                <a:lnTo>
                  <a:pt x="0" y="28371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A863075F-6E8E-5BF1-D7DA-7D07A25DC553}"/>
              </a:ext>
            </a:extLst>
          </p:cNvPr>
          <p:cNvSpPr/>
          <p:nvPr/>
        </p:nvSpPr>
        <p:spPr>
          <a:xfrm rot="5382704">
            <a:off x="3620613" y="76700"/>
            <a:ext cx="1893249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</p:spTree>
    <p:extLst>
      <p:ext uri="{BB962C8B-B14F-4D97-AF65-F5344CB8AC3E}">
        <p14:creationId xmlns:p14="http://schemas.microsoft.com/office/powerpoint/2010/main" val="2663067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B6655-C882-31DC-5F33-1F867F59E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BCD424BE-1344-1263-C8AD-85C12744D5CF}"/>
              </a:ext>
            </a:extLst>
          </p:cNvPr>
          <p:cNvSpPr/>
          <p:nvPr/>
        </p:nvSpPr>
        <p:spPr>
          <a:xfrm>
            <a:off x="-42050" y="2618099"/>
            <a:ext cx="13124979" cy="2536685"/>
          </a:xfrm>
          <a:custGeom>
            <a:avLst/>
            <a:gdLst/>
            <a:ahLst/>
            <a:cxnLst/>
            <a:rect l="l" t="t" r="r" b="b"/>
            <a:pathLst>
              <a:path w="26249958" h="5073370">
                <a:moveTo>
                  <a:pt x="0" y="0"/>
                </a:moveTo>
                <a:lnTo>
                  <a:pt x="26249958" y="0"/>
                </a:lnTo>
                <a:lnTo>
                  <a:pt x="26249958" y="5073370"/>
                </a:lnTo>
                <a:lnTo>
                  <a:pt x="0" y="50733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2F7E0D2-B752-2D1F-490A-4579C6ADB300}"/>
              </a:ext>
            </a:extLst>
          </p:cNvPr>
          <p:cNvSpPr/>
          <p:nvPr/>
        </p:nvSpPr>
        <p:spPr>
          <a:xfrm>
            <a:off x="1108588" y="4443425"/>
            <a:ext cx="7612062" cy="700087"/>
          </a:xfrm>
          <a:custGeom>
            <a:avLst/>
            <a:gdLst/>
            <a:ahLst/>
            <a:cxnLst/>
            <a:rect l="l" t="t" r="r" b="b"/>
            <a:pathLst>
              <a:path w="15224124" h="1400174">
                <a:moveTo>
                  <a:pt x="0" y="0"/>
                </a:moveTo>
                <a:lnTo>
                  <a:pt x="15224124" y="0"/>
                </a:lnTo>
                <a:lnTo>
                  <a:pt x="15224124" y="1400174"/>
                </a:lnTo>
                <a:lnTo>
                  <a:pt x="0" y="1400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F023BB4-161A-856B-9AD0-0820A3EF20B7}"/>
              </a:ext>
            </a:extLst>
          </p:cNvPr>
          <p:cNvSpPr/>
          <p:nvPr/>
        </p:nvSpPr>
        <p:spPr>
          <a:xfrm>
            <a:off x="6317501" y="3564403"/>
            <a:ext cx="2984673" cy="1579097"/>
          </a:xfrm>
          <a:custGeom>
            <a:avLst/>
            <a:gdLst/>
            <a:ahLst/>
            <a:cxnLst/>
            <a:rect l="l" t="t" r="r" b="b"/>
            <a:pathLst>
              <a:path w="5969346" h="3158194">
                <a:moveTo>
                  <a:pt x="0" y="0"/>
                </a:moveTo>
                <a:lnTo>
                  <a:pt x="5969346" y="0"/>
                </a:lnTo>
                <a:lnTo>
                  <a:pt x="5969346" y="3158194"/>
                </a:lnTo>
                <a:lnTo>
                  <a:pt x="0" y="315819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258FE49-D674-CC55-45CA-D8C5679D79D3}"/>
              </a:ext>
            </a:extLst>
          </p:cNvPr>
          <p:cNvSpPr/>
          <p:nvPr/>
        </p:nvSpPr>
        <p:spPr>
          <a:xfrm>
            <a:off x="-927487" y="534988"/>
            <a:ext cx="11379875" cy="2586676"/>
          </a:xfrm>
          <a:custGeom>
            <a:avLst/>
            <a:gdLst/>
            <a:ahLst/>
            <a:cxnLst/>
            <a:rect l="l" t="t" r="r" b="b"/>
            <a:pathLst>
              <a:path w="22759750" h="5173352">
                <a:moveTo>
                  <a:pt x="0" y="0"/>
                </a:moveTo>
                <a:lnTo>
                  <a:pt x="22759750" y="0"/>
                </a:lnTo>
                <a:lnTo>
                  <a:pt x="22759750" y="5173352"/>
                </a:lnTo>
                <a:lnTo>
                  <a:pt x="0" y="51733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B286A1C-34F7-0315-CB0E-451CD18B9636}"/>
              </a:ext>
            </a:extLst>
          </p:cNvPr>
          <p:cNvSpPr txBox="1"/>
          <p:nvPr/>
        </p:nvSpPr>
        <p:spPr>
          <a:xfrm>
            <a:off x="2367052" y="2971367"/>
            <a:ext cx="4287975" cy="287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l-GR" sz="3600" b="1" dirty="0">
                <a:solidFill>
                  <a:schemeClr val="bg1"/>
                </a:solidFill>
                <a:latin typeface="+mj-lt"/>
                <a:ea typeface="Arimo"/>
                <a:cs typeface="Arimo"/>
                <a:sym typeface="Arimo"/>
              </a:rPr>
              <a:t>Ερωτήσεις</a:t>
            </a:r>
            <a:r>
              <a:rPr lang="en-US" sz="3600" b="1" dirty="0">
                <a:solidFill>
                  <a:schemeClr val="bg1"/>
                </a:solidFill>
                <a:latin typeface="+mj-lt"/>
                <a:ea typeface="Arimo"/>
                <a:cs typeface="Arimo"/>
                <a:sym typeface="Arimo"/>
              </a:rPr>
              <a:t>;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A37C7AA-AE7C-6D03-B665-92D409F2A43D}"/>
              </a:ext>
            </a:extLst>
          </p:cNvPr>
          <p:cNvSpPr txBox="1"/>
          <p:nvPr/>
        </p:nvSpPr>
        <p:spPr>
          <a:xfrm>
            <a:off x="2428012" y="836766"/>
            <a:ext cx="4287975" cy="1594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l-GR" sz="4000" b="1" dirty="0">
                <a:solidFill>
                  <a:schemeClr val="accent6"/>
                </a:solidFill>
                <a:latin typeface="+mj-lt"/>
                <a:ea typeface="Arimo"/>
                <a:cs typeface="Arimo"/>
                <a:sym typeface="Arimo"/>
              </a:rPr>
              <a:t>Ευχαριστούμε για την προσοχή σας</a:t>
            </a:r>
            <a:r>
              <a:rPr lang="en-US" sz="4000" b="1" dirty="0">
                <a:solidFill>
                  <a:schemeClr val="accent6"/>
                </a:solidFill>
                <a:latin typeface="+mj-lt"/>
                <a:ea typeface="Arimo"/>
                <a:cs typeface="Arimo"/>
                <a:sym typeface="Arimo"/>
              </a:rPr>
              <a:t>!</a:t>
            </a:r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96DE1D1B-936C-718E-DADE-640D8CCDFBF7}"/>
              </a:ext>
            </a:extLst>
          </p:cNvPr>
          <p:cNvSpPr/>
          <p:nvPr/>
        </p:nvSpPr>
        <p:spPr>
          <a:xfrm>
            <a:off x="4572000" y="-235996"/>
            <a:ext cx="0" cy="995056"/>
          </a:xfrm>
          <a:prstGeom prst="line">
            <a:avLst/>
          </a:prstGeom>
          <a:ln w="9525" cap="rnd">
            <a:solidFill>
              <a:schemeClr val="accent1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8674147F-364B-6567-BF25-30A1CC4EE88C}"/>
              </a:ext>
            </a:extLst>
          </p:cNvPr>
          <p:cNvSpPr/>
          <p:nvPr/>
        </p:nvSpPr>
        <p:spPr>
          <a:xfrm>
            <a:off x="-5271356" y="3801208"/>
            <a:ext cx="8509958" cy="1342288"/>
          </a:xfrm>
          <a:custGeom>
            <a:avLst/>
            <a:gdLst/>
            <a:ahLst/>
            <a:cxnLst/>
            <a:rect l="l" t="t" r="r" b="b"/>
            <a:pathLst>
              <a:path w="17019916" h="2684576">
                <a:moveTo>
                  <a:pt x="0" y="0"/>
                </a:moveTo>
                <a:lnTo>
                  <a:pt x="17019916" y="0"/>
                </a:lnTo>
                <a:lnTo>
                  <a:pt x="17019916" y="2684576"/>
                </a:lnTo>
                <a:lnTo>
                  <a:pt x="0" y="26845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</p:spTree>
    <p:extLst>
      <p:ext uri="{BB962C8B-B14F-4D97-AF65-F5344CB8AC3E}">
        <p14:creationId xmlns:p14="http://schemas.microsoft.com/office/powerpoint/2010/main" val="1974495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C5292-9C18-BF69-30B2-EF7C23948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DD40345-48EE-BD9D-6235-6585B33FF4F7}"/>
              </a:ext>
            </a:extLst>
          </p:cNvPr>
          <p:cNvSpPr/>
          <p:nvPr/>
        </p:nvSpPr>
        <p:spPr>
          <a:xfrm rot="5344816">
            <a:off x="4275300" y="90975"/>
            <a:ext cx="593402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20C2089-D6A6-2EFE-3AC6-27F049F62464}"/>
              </a:ext>
            </a:extLst>
          </p:cNvPr>
          <p:cNvSpPr/>
          <p:nvPr/>
        </p:nvSpPr>
        <p:spPr>
          <a:xfrm>
            <a:off x="5421435" y="4641700"/>
            <a:ext cx="3722565" cy="537301"/>
          </a:xfrm>
          <a:custGeom>
            <a:avLst/>
            <a:gdLst/>
            <a:ahLst/>
            <a:cxnLst/>
            <a:rect l="l" t="t" r="r" b="b"/>
            <a:pathLst>
              <a:path w="7445130" h="1074602">
                <a:moveTo>
                  <a:pt x="0" y="0"/>
                </a:moveTo>
                <a:lnTo>
                  <a:pt x="7445130" y="0"/>
                </a:lnTo>
                <a:lnTo>
                  <a:pt x="7445130" y="1074602"/>
                </a:lnTo>
                <a:lnTo>
                  <a:pt x="0" y="10746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53DFAED-8DA1-A558-5335-F413B62B79F6}"/>
              </a:ext>
            </a:extLst>
          </p:cNvPr>
          <p:cNvSpPr/>
          <p:nvPr/>
        </p:nvSpPr>
        <p:spPr>
          <a:xfrm>
            <a:off x="251918" y="3961478"/>
            <a:ext cx="865754" cy="1182027"/>
          </a:xfrm>
          <a:custGeom>
            <a:avLst/>
            <a:gdLst/>
            <a:ahLst/>
            <a:cxnLst/>
            <a:rect l="l" t="t" r="r" b="b"/>
            <a:pathLst>
              <a:path w="1731508" h="2364054">
                <a:moveTo>
                  <a:pt x="0" y="0"/>
                </a:moveTo>
                <a:lnTo>
                  <a:pt x="1731508" y="0"/>
                </a:lnTo>
                <a:lnTo>
                  <a:pt x="1731508" y="2364054"/>
                </a:lnTo>
                <a:lnTo>
                  <a:pt x="0" y="23640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819DF2D-6277-A982-9658-DB6F77FEABDD}"/>
              </a:ext>
            </a:extLst>
          </p:cNvPr>
          <p:cNvSpPr/>
          <p:nvPr/>
        </p:nvSpPr>
        <p:spPr>
          <a:xfrm>
            <a:off x="7805250" y="4415461"/>
            <a:ext cx="1442172" cy="736941"/>
          </a:xfrm>
          <a:custGeom>
            <a:avLst/>
            <a:gdLst/>
            <a:ahLst/>
            <a:cxnLst/>
            <a:rect l="l" t="t" r="r" b="b"/>
            <a:pathLst>
              <a:path w="2884343" h="1473881">
                <a:moveTo>
                  <a:pt x="0" y="0"/>
                </a:moveTo>
                <a:lnTo>
                  <a:pt x="2884343" y="0"/>
                </a:lnTo>
                <a:lnTo>
                  <a:pt x="2884343" y="1473881"/>
                </a:lnTo>
                <a:lnTo>
                  <a:pt x="0" y="14738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9246A21-3CDD-FBDC-8F72-337CD6DD29E5}"/>
              </a:ext>
            </a:extLst>
          </p:cNvPr>
          <p:cNvSpPr/>
          <p:nvPr/>
        </p:nvSpPr>
        <p:spPr>
          <a:xfrm>
            <a:off x="6900127" y="232225"/>
            <a:ext cx="3126651" cy="615150"/>
          </a:xfrm>
          <a:custGeom>
            <a:avLst/>
            <a:gdLst/>
            <a:ahLst/>
            <a:cxnLst/>
            <a:rect l="l" t="t" r="r" b="b"/>
            <a:pathLst>
              <a:path w="6253302" h="1230300">
                <a:moveTo>
                  <a:pt x="0" y="0"/>
                </a:moveTo>
                <a:lnTo>
                  <a:pt x="6253302" y="0"/>
                </a:lnTo>
                <a:lnTo>
                  <a:pt x="6253302" y="1230300"/>
                </a:lnTo>
                <a:lnTo>
                  <a:pt x="0" y="12303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3720697-E4AE-A9A3-77EA-5E391E747EE3}"/>
              </a:ext>
            </a:extLst>
          </p:cNvPr>
          <p:cNvSpPr txBox="1"/>
          <p:nvPr/>
        </p:nvSpPr>
        <p:spPr>
          <a:xfrm>
            <a:off x="765713" y="481213"/>
            <a:ext cx="7612575" cy="360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l-GR" sz="2400" b="1" dirty="0">
                <a:solidFill>
                  <a:schemeClr val="accent6"/>
                </a:solidFill>
                <a:latin typeface="+mj-lt"/>
                <a:ea typeface="Arimo"/>
                <a:cs typeface="Arimo"/>
                <a:sym typeface="Arimo"/>
              </a:rPr>
              <a:t>Αξιοπιστία Σιδηροδρομικών Συστημάτων</a:t>
            </a:r>
            <a:endParaRPr lang="en-US" sz="2400" b="1" dirty="0">
              <a:solidFill>
                <a:schemeClr val="accent6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771B85-F4F4-AF21-074F-F235F287E79F}"/>
              </a:ext>
            </a:extLst>
          </p:cNvPr>
          <p:cNvSpPr txBox="1"/>
          <p:nvPr/>
        </p:nvSpPr>
        <p:spPr>
          <a:xfrm>
            <a:off x="563242" y="972122"/>
            <a:ext cx="8148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Βασικά στοιχεία συστήματος: </a:t>
            </a:r>
            <a:r>
              <a:rPr lang="el-GR" dirty="0">
                <a:solidFill>
                  <a:schemeClr val="accent6"/>
                </a:solidFill>
                <a:latin typeface="+mn-lt"/>
              </a:rPr>
              <a:t>συστήματα</a:t>
            </a:r>
            <a:r>
              <a:rPr lang="el-GR" dirty="0">
                <a:solidFill>
                  <a:schemeClr val="accent6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 σηματοδότησης,</a:t>
            </a:r>
            <a:r>
              <a:rPr lang="el-GR" dirty="0">
                <a:solidFill>
                  <a:schemeClr val="accent6"/>
                </a:solidFill>
                <a:latin typeface="+mn-lt"/>
              </a:rPr>
              <a:t> γραμμές, τρένα, παροχή</a:t>
            </a:r>
            <a:r>
              <a:rPr lang="el-GR" dirty="0">
                <a:solidFill>
                  <a:schemeClr val="accent6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 ενέργειας</a:t>
            </a:r>
            <a:endParaRPr lang="en-US" dirty="0">
              <a:solidFill>
                <a:schemeClr val="accent6"/>
              </a:solidFill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C16261-FB66-8A22-5A96-4B344E200081}"/>
              </a:ext>
            </a:extLst>
          </p:cNvPr>
          <p:cNvSpPr txBox="1"/>
          <p:nvPr/>
        </p:nvSpPr>
        <p:spPr>
          <a:xfrm>
            <a:off x="563242" y="2760735"/>
            <a:ext cx="7498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Έλλειψη αξιοπιστίας: </a:t>
            </a:r>
            <a:r>
              <a:rPr lang="el-GR" dirty="0">
                <a:solidFill>
                  <a:schemeClr val="accent6"/>
                </a:solidFill>
                <a:latin typeface="+mn-lt"/>
              </a:rPr>
              <a:t>ανεπαρκή συντήρηση υποδομών, καθυστερήσεις στην αντιμετώπιση βλαβών και αστοχίες στον προγραμματισμό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619117-EB26-134F-A155-3045EA831DCB}"/>
              </a:ext>
            </a:extLst>
          </p:cNvPr>
          <p:cNvSpPr txBox="1"/>
          <p:nvPr/>
        </p:nvSpPr>
        <p:spPr>
          <a:xfrm>
            <a:off x="563242" y="3519750"/>
            <a:ext cx="3314436" cy="307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6"/>
                </a:solidFill>
                <a:latin typeface="+mn-lt"/>
              </a:rPr>
              <a:t>Χαμηλή τριβή μεταξύ τροχών και ραγών</a:t>
            </a:r>
          </a:p>
        </p:txBody>
      </p:sp>
      <p:grpSp>
        <p:nvGrpSpPr>
          <p:cNvPr id="126" name="Ομάδα 125">
            <a:extLst>
              <a:ext uri="{FF2B5EF4-FFF2-40B4-BE49-F238E27FC236}">
                <a16:creationId xmlns:a16="http://schemas.microsoft.com/office/drawing/2014/main" id="{A7D6B2B0-52CD-E467-8D2C-30487DFCA5B5}"/>
              </a:ext>
            </a:extLst>
          </p:cNvPr>
          <p:cNvGrpSpPr/>
          <p:nvPr/>
        </p:nvGrpSpPr>
        <p:grpSpPr>
          <a:xfrm>
            <a:off x="1026607" y="1659634"/>
            <a:ext cx="6555102" cy="1124299"/>
            <a:chOff x="1168332" y="1655057"/>
            <a:chExt cx="6555102" cy="112429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535CE4-A915-CE43-8041-7A6E5E863891}"/>
                </a:ext>
              </a:extLst>
            </p:cNvPr>
            <p:cNvSpPr txBox="1"/>
            <p:nvPr/>
          </p:nvSpPr>
          <p:spPr>
            <a:xfrm>
              <a:off x="3178289" y="2108664"/>
              <a:ext cx="2775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800" dirty="0">
                  <a:solidFill>
                    <a:schemeClr val="accent6"/>
                  </a:solidFill>
                  <a:latin typeface="+mn-lt"/>
                </a:rPr>
                <a:t>Ανθρώπινη Εξειδίκευση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4173B91-5DBF-DDE4-6D38-E6F87654B675}"/>
                </a:ext>
              </a:extLst>
            </p:cNvPr>
            <p:cNvSpPr txBox="1"/>
            <p:nvPr/>
          </p:nvSpPr>
          <p:spPr>
            <a:xfrm>
              <a:off x="1168332" y="2035500"/>
              <a:ext cx="16359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800" dirty="0">
                  <a:solidFill>
                    <a:schemeClr val="accent6"/>
                  </a:solidFill>
                  <a:latin typeface="+mn-lt"/>
                </a:rPr>
                <a:t>Τεχνολογία	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976DCA5-BD20-3F56-93F4-C5B1B0C8D2E6}"/>
                </a:ext>
              </a:extLst>
            </p:cNvPr>
            <p:cNvSpPr txBox="1"/>
            <p:nvPr/>
          </p:nvSpPr>
          <p:spPr>
            <a:xfrm>
              <a:off x="6495186" y="2133025"/>
              <a:ext cx="1228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800" dirty="0">
                  <a:solidFill>
                    <a:schemeClr val="accent6"/>
                  </a:solidFill>
                  <a:latin typeface="+mn-lt"/>
                </a:rPr>
                <a:t>Υποδομές   	</a:t>
              </a:r>
            </a:p>
          </p:txBody>
        </p:sp>
        <p:cxnSp>
          <p:nvCxnSpPr>
            <p:cNvPr id="48" name="Ευθύγραμμο βέλος σύνδεσης 47">
              <a:extLst>
                <a:ext uri="{FF2B5EF4-FFF2-40B4-BE49-F238E27FC236}">
                  <a16:creationId xmlns:a16="http://schemas.microsoft.com/office/drawing/2014/main" id="{C7149751-699D-02DB-4246-F0013514DC01}"/>
                </a:ext>
              </a:extLst>
            </p:cNvPr>
            <p:cNvCxnSpPr/>
            <p:nvPr/>
          </p:nvCxnSpPr>
          <p:spPr>
            <a:xfrm>
              <a:off x="2511354" y="2133025"/>
              <a:ext cx="6669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Ευθύγραμμο βέλος σύνδεσης 48">
              <a:extLst>
                <a:ext uri="{FF2B5EF4-FFF2-40B4-BE49-F238E27FC236}">
                  <a16:creationId xmlns:a16="http://schemas.microsoft.com/office/drawing/2014/main" id="{160EDF6A-E63C-F20D-7214-5B115D815485}"/>
                </a:ext>
              </a:extLst>
            </p:cNvPr>
            <p:cNvCxnSpPr/>
            <p:nvPr/>
          </p:nvCxnSpPr>
          <p:spPr>
            <a:xfrm>
              <a:off x="5735000" y="2141508"/>
              <a:ext cx="6669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Ευθύγραμμο βέλος σύνδεσης 49">
              <a:extLst>
                <a:ext uri="{FF2B5EF4-FFF2-40B4-BE49-F238E27FC236}">
                  <a16:creationId xmlns:a16="http://schemas.microsoft.com/office/drawing/2014/main" id="{C214186E-75E6-7037-1FF7-AF4FD6A70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4776" y="2293330"/>
              <a:ext cx="6669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Ευθύγραμμο βέλος σύνδεσης 50">
              <a:extLst>
                <a:ext uri="{FF2B5EF4-FFF2-40B4-BE49-F238E27FC236}">
                  <a16:creationId xmlns:a16="http://schemas.microsoft.com/office/drawing/2014/main" id="{BE548BD9-9302-D129-0ECB-E7158E5A8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4999" y="2293330"/>
              <a:ext cx="6669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oogle Shape;12725;p65">
              <a:extLst>
                <a:ext uri="{FF2B5EF4-FFF2-40B4-BE49-F238E27FC236}">
                  <a16:creationId xmlns:a16="http://schemas.microsoft.com/office/drawing/2014/main" id="{07F9256E-4EA3-C47E-3609-74F200924A92}"/>
                </a:ext>
              </a:extLst>
            </p:cNvPr>
            <p:cNvGrpSpPr/>
            <p:nvPr/>
          </p:nvGrpSpPr>
          <p:grpSpPr>
            <a:xfrm>
              <a:off x="6868342" y="1773741"/>
              <a:ext cx="347501" cy="359284"/>
              <a:chOff x="3568234" y="3791410"/>
              <a:chExt cx="347501" cy="359284"/>
            </a:xfrm>
          </p:grpSpPr>
          <p:sp>
            <p:nvSpPr>
              <p:cNvPr id="8" name="Google Shape;12726;p65">
                <a:extLst>
                  <a:ext uri="{FF2B5EF4-FFF2-40B4-BE49-F238E27FC236}">
                    <a16:creationId xmlns:a16="http://schemas.microsoft.com/office/drawing/2014/main" id="{67D3AE13-DB72-2C10-433B-AEF0AFC078F9}"/>
                  </a:ext>
                </a:extLst>
              </p:cNvPr>
              <p:cNvSpPr/>
              <p:nvPr/>
            </p:nvSpPr>
            <p:spPr>
              <a:xfrm>
                <a:off x="3657682" y="3791410"/>
                <a:ext cx="151899" cy="160750"/>
              </a:xfrm>
              <a:custGeom>
                <a:avLst/>
                <a:gdLst/>
                <a:ahLst/>
                <a:cxnLst/>
                <a:rect l="l" t="t" r="r" b="b"/>
                <a:pathLst>
                  <a:path w="5801" h="6139" extrusionOk="0">
                    <a:moveTo>
                      <a:pt x="3210" y="1"/>
                    </a:moveTo>
                    <a:cubicBezTo>
                      <a:pt x="2700" y="1"/>
                      <a:pt x="2177" y="155"/>
                      <a:pt x="1708" y="498"/>
                    </a:cubicBezTo>
                    <a:cubicBezTo>
                      <a:pt x="0" y="1738"/>
                      <a:pt x="429" y="4390"/>
                      <a:pt x="2433" y="5039"/>
                    </a:cubicBezTo>
                    <a:lnTo>
                      <a:pt x="3024" y="6031"/>
                    </a:lnTo>
                    <a:cubicBezTo>
                      <a:pt x="3067" y="6103"/>
                      <a:pt x="3141" y="6139"/>
                      <a:pt x="3215" y="6139"/>
                    </a:cubicBezTo>
                    <a:cubicBezTo>
                      <a:pt x="3289" y="6139"/>
                      <a:pt x="3363" y="6103"/>
                      <a:pt x="3406" y="6031"/>
                    </a:cubicBezTo>
                    <a:lnTo>
                      <a:pt x="4007" y="5039"/>
                    </a:lnTo>
                    <a:cubicBezTo>
                      <a:pt x="5075" y="4696"/>
                      <a:pt x="5800" y="3703"/>
                      <a:pt x="5800" y="2587"/>
                    </a:cubicBezTo>
                    <a:cubicBezTo>
                      <a:pt x="5800" y="1062"/>
                      <a:pt x="4547" y="1"/>
                      <a:pt x="3210" y="1"/>
                    </a:cubicBezTo>
                    <a:close/>
                  </a:path>
                </a:pathLst>
              </a:custGeom>
              <a:solidFill>
                <a:srgbClr val="95A6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2727;p65">
                <a:extLst>
                  <a:ext uri="{FF2B5EF4-FFF2-40B4-BE49-F238E27FC236}">
                    <a16:creationId xmlns:a16="http://schemas.microsoft.com/office/drawing/2014/main" id="{A227ABC7-4A84-6889-C742-BEEFB0597EEE}"/>
                  </a:ext>
                </a:extLst>
              </p:cNvPr>
              <p:cNvSpPr/>
              <p:nvPr/>
            </p:nvSpPr>
            <p:spPr>
              <a:xfrm>
                <a:off x="3727858" y="3822413"/>
                <a:ext cx="48992" cy="48992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1871" extrusionOk="0">
                    <a:moveTo>
                      <a:pt x="936" y="1"/>
                    </a:moveTo>
                    <a:cubicBezTo>
                      <a:pt x="421" y="1"/>
                      <a:pt x="1" y="421"/>
                      <a:pt x="1" y="936"/>
                    </a:cubicBezTo>
                    <a:cubicBezTo>
                      <a:pt x="1" y="1451"/>
                      <a:pt x="421" y="1871"/>
                      <a:pt x="936" y="1871"/>
                    </a:cubicBezTo>
                    <a:cubicBezTo>
                      <a:pt x="1451" y="1871"/>
                      <a:pt x="1871" y="1451"/>
                      <a:pt x="1871" y="936"/>
                    </a:cubicBezTo>
                    <a:cubicBezTo>
                      <a:pt x="1871" y="421"/>
                      <a:pt x="1451" y="1"/>
                      <a:pt x="936" y="1"/>
                    </a:cubicBez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2728;p65">
                <a:extLst>
                  <a:ext uri="{FF2B5EF4-FFF2-40B4-BE49-F238E27FC236}">
                    <a16:creationId xmlns:a16="http://schemas.microsoft.com/office/drawing/2014/main" id="{1BDF19DC-9E7B-EC0D-2602-8B5DE98C6A02}"/>
                  </a:ext>
                </a:extLst>
              </p:cNvPr>
              <p:cNvSpPr/>
              <p:nvPr/>
            </p:nvSpPr>
            <p:spPr>
              <a:xfrm>
                <a:off x="3710890" y="3816731"/>
                <a:ext cx="82823" cy="60173"/>
              </a:xfrm>
              <a:custGeom>
                <a:avLst/>
                <a:gdLst/>
                <a:ahLst/>
                <a:cxnLst/>
                <a:rect l="l" t="t" r="r" b="b"/>
                <a:pathLst>
                  <a:path w="3163" h="2298" extrusionOk="0">
                    <a:moveTo>
                      <a:pt x="1584" y="428"/>
                    </a:moveTo>
                    <a:cubicBezTo>
                      <a:pt x="1784" y="428"/>
                      <a:pt x="1965" y="504"/>
                      <a:pt x="2099" y="638"/>
                    </a:cubicBezTo>
                    <a:cubicBezTo>
                      <a:pt x="2585" y="1124"/>
                      <a:pt x="2188" y="1881"/>
                      <a:pt x="1598" y="1881"/>
                    </a:cubicBezTo>
                    <a:cubicBezTo>
                      <a:pt x="1505" y="1881"/>
                      <a:pt x="1407" y="1862"/>
                      <a:pt x="1307" y="1821"/>
                    </a:cubicBezTo>
                    <a:cubicBezTo>
                      <a:pt x="573" y="1525"/>
                      <a:pt x="792" y="428"/>
                      <a:pt x="1584" y="428"/>
                    </a:cubicBezTo>
                    <a:close/>
                    <a:moveTo>
                      <a:pt x="1608" y="0"/>
                    </a:moveTo>
                    <a:cubicBezTo>
                      <a:pt x="1463" y="0"/>
                      <a:pt x="1310" y="30"/>
                      <a:pt x="1154" y="94"/>
                    </a:cubicBezTo>
                    <a:cubicBezTo>
                      <a:pt x="0" y="571"/>
                      <a:pt x="334" y="2298"/>
                      <a:pt x="1584" y="2298"/>
                    </a:cubicBezTo>
                    <a:cubicBezTo>
                      <a:pt x="1889" y="2298"/>
                      <a:pt x="2185" y="2174"/>
                      <a:pt x="2395" y="1964"/>
                    </a:cubicBezTo>
                    <a:cubicBezTo>
                      <a:pt x="3162" y="1196"/>
                      <a:pt x="2538" y="0"/>
                      <a:pt x="1608" y="0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2729;p65">
                <a:extLst>
                  <a:ext uri="{FF2B5EF4-FFF2-40B4-BE49-F238E27FC236}">
                    <a16:creationId xmlns:a16="http://schemas.microsoft.com/office/drawing/2014/main" id="{AA441B04-1442-22B0-8645-311591BE642D}"/>
                  </a:ext>
                </a:extLst>
              </p:cNvPr>
              <p:cNvSpPr/>
              <p:nvPr/>
            </p:nvSpPr>
            <p:spPr>
              <a:xfrm>
                <a:off x="3699631" y="3857973"/>
                <a:ext cx="44017" cy="39670"/>
              </a:xfrm>
              <a:custGeom>
                <a:avLst/>
                <a:gdLst/>
                <a:ahLst/>
                <a:cxnLst/>
                <a:rect l="l" t="t" r="r" b="b"/>
                <a:pathLst>
                  <a:path w="1681" h="1515" extrusionOk="0">
                    <a:moveTo>
                      <a:pt x="1368" y="1"/>
                    </a:moveTo>
                    <a:cubicBezTo>
                      <a:pt x="1315" y="1"/>
                      <a:pt x="1259" y="25"/>
                      <a:pt x="1212" y="83"/>
                    </a:cubicBezTo>
                    <a:lnTo>
                      <a:pt x="144" y="1161"/>
                    </a:lnTo>
                    <a:cubicBezTo>
                      <a:pt x="1" y="1285"/>
                      <a:pt x="96" y="1514"/>
                      <a:pt x="287" y="1514"/>
                    </a:cubicBezTo>
                    <a:cubicBezTo>
                      <a:pt x="344" y="1514"/>
                      <a:pt x="392" y="1486"/>
                      <a:pt x="430" y="1448"/>
                    </a:cubicBezTo>
                    <a:lnTo>
                      <a:pt x="1508" y="379"/>
                    </a:lnTo>
                    <a:cubicBezTo>
                      <a:pt x="1681" y="228"/>
                      <a:pt x="1533" y="1"/>
                      <a:pt x="1368" y="1"/>
                    </a:cubicBezTo>
                    <a:close/>
                  </a:path>
                </a:pathLst>
              </a:custGeom>
              <a:solidFill>
                <a:srgbClr val="BECBD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730;p65">
                <a:extLst>
                  <a:ext uri="{FF2B5EF4-FFF2-40B4-BE49-F238E27FC236}">
                    <a16:creationId xmlns:a16="http://schemas.microsoft.com/office/drawing/2014/main" id="{41771624-1985-5317-A7A5-3D4DFBDF6733}"/>
                  </a:ext>
                </a:extLst>
              </p:cNvPr>
              <p:cNvSpPr/>
              <p:nvPr/>
            </p:nvSpPr>
            <p:spPr>
              <a:xfrm>
                <a:off x="3568234" y="3947316"/>
                <a:ext cx="86960" cy="201179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7683" extrusionOk="0">
                    <a:moveTo>
                      <a:pt x="3321" y="1"/>
                    </a:moveTo>
                    <a:lnTo>
                      <a:pt x="153" y="1060"/>
                    </a:lnTo>
                    <a:cubicBezTo>
                      <a:pt x="68" y="1088"/>
                      <a:pt x="1" y="1174"/>
                      <a:pt x="10" y="1270"/>
                    </a:cubicBezTo>
                    <a:lnTo>
                      <a:pt x="10" y="7461"/>
                    </a:lnTo>
                    <a:cubicBezTo>
                      <a:pt x="2" y="7588"/>
                      <a:pt x="107" y="7683"/>
                      <a:pt x="225" y="7683"/>
                    </a:cubicBezTo>
                    <a:cubicBezTo>
                      <a:pt x="249" y="7683"/>
                      <a:pt x="273" y="7679"/>
                      <a:pt x="297" y="7671"/>
                    </a:cubicBezTo>
                    <a:lnTo>
                      <a:pt x="3321" y="6660"/>
                    </a:lnTo>
                    <a:lnTo>
                      <a:pt x="3321" y="1"/>
                    </a:lnTo>
                    <a:close/>
                  </a:path>
                </a:pathLst>
              </a:custGeom>
              <a:solidFill>
                <a:srgbClr val="5166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2731;p65">
                <a:extLst>
                  <a:ext uri="{FF2B5EF4-FFF2-40B4-BE49-F238E27FC236}">
                    <a16:creationId xmlns:a16="http://schemas.microsoft.com/office/drawing/2014/main" id="{0049FC05-B334-05D6-080D-81589B757F5F}"/>
                  </a:ext>
                </a:extLst>
              </p:cNvPr>
              <p:cNvSpPr/>
              <p:nvPr/>
            </p:nvSpPr>
            <p:spPr>
              <a:xfrm>
                <a:off x="3655169" y="3947316"/>
                <a:ext cx="86960" cy="203379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7767" extrusionOk="0">
                    <a:moveTo>
                      <a:pt x="1" y="1"/>
                    </a:moveTo>
                    <a:lnTo>
                      <a:pt x="1" y="6660"/>
                    </a:lnTo>
                    <a:lnTo>
                      <a:pt x="3321" y="7766"/>
                    </a:lnTo>
                    <a:lnTo>
                      <a:pt x="3321" y="11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AC2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2732;p65">
                <a:extLst>
                  <a:ext uri="{FF2B5EF4-FFF2-40B4-BE49-F238E27FC236}">
                    <a16:creationId xmlns:a16="http://schemas.microsoft.com/office/drawing/2014/main" id="{AC29FD95-F728-087D-BB58-71764FD2FD78}"/>
                  </a:ext>
                </a:extLst>
              </p:cNvPr>
              <p:cNvSpPr/>
              <p:nvPr/>
            </p:nvSpPr>
            <p:spPr>
              <a:xfrm>
                <a:off x="3742103" y="3947316"/>
                <a:ext cx="86699" cy="203379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7767" extrusionOk="0">
                    <a:moveTo>
                      <a:pt x="3311" y="1"/>
                    </a:moveTo>
                    <a:lnTo>
                      <a:pt x="1" y="1107"/>
                    </a:lnTo>
                    <a:lnTo>
                      <a:pt x="1" y="7766"/>
                    </a:lnTo>
                    <a:lnTo>
                      <a:pt x="3311" y="6660"/>
                    </a:lnTo>
                    <a:lnTo>
                      <a:pt x="3311" y="1"/>
                    </a:lnTo>
                    <a:close/>
                  </a:path>
                </a:pathLst>
              </a:custGeom>
              <a:solidFill>
                <a:srgbClr val="5166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2733;p65">
                <a:extLst>
                  <a:ext uri="{FF2B5EF4-FFF2-40B4-BE49-F238E27FC236}">
                    <a16:creationId xmlns:a16="http://schemas.microsoft.com/office/drawing/2014/main" id="{5BE8D29D-067B-4D6C-0E9D-489EDA9CA01A}"/>
                  </a:ext>
                </a:extLst>
              </p:cNvPr>
              <p:cNvSpPr/>
              <p:nvPr/>
            </p:nvSpPr>
            <p:spPr>
              <a:xfrm>
                <a:off x="3828775" y="3947316"/>
                <a:ext cx="86960" cy="201179"/>
              </a:xfrm>
              <a:custGeom>
                <a:avLst/>
                <a:gdLst/>
                <a:ahLst/>
                <a:cxnLst/>
                <a:rect l="l" t="t" r="r" b="b"/>
                <a:pathLst>
                  <a:path w="3321" h="7683" extrusionOk="0">
                    <a:moveTo>
                      <a:pt x="1" y="1"/>
                    </a:moveTo>
                    <a:lnTo>
                      <a:pt x="1" y="6660"/>
                    </a:lnTo>
                    <a:lnTo>
                      <a:pt x="3025" y="7671"/>
                    </a:lnTo>
                    <a:cubicBezTo>
                      <a:pt x="3049" y="7679"/>
                      <a:pt x="3073" y="7683"/>
                      <a:pt x="3096" y="7683"/>
                    </a:cubicBezTo>
                    <a:cubicBezTo>
                      <a:pt x="3215" y="7683"/>
                      <a:pt x="3321" y="7588"/>
                      <a:pt x="3321" y="7461"/>
                    </a:cubicBezTo>
                    <a:lnTo>
                      <a:pt x="3321" y="1270"/>
                    </a:lnTo>
                    <a:cubicBezTo>
                      <a:pt x="3321" y="1174"/>
                      <a:pt x="3254" y="1088"/>
                      <a:pt x="3168" y="106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BAC2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734;p65">
                <a:extLst>
                  <a:ext uri="{FF2B5EF4-FFF2-40B4-BE49-F238E27FC236}">
                    <a16:creationId xmlns:a16="http://schemas.microsoft.com/office/drawing/2014/main" id="{BC351EDE-9F14-36F9-C7D3-62295A376DE7}"/>
                  </a:ext>
                </a:extLst>
              </p:cNvPr>
              <p:cNvSpPr/>
              <p:nvPr/>
            </p:nvSpPr>
            <p:spPr>
              <a:xfrm>
                <a:off x="3582741" y="3962556"/>
                <a:ext cx="318776" cy="173135"/>
              </a:xfrm>
              <a:custGeom>
                <a:avLst/>
                <a:gdLst/>
                <a:ahLst/>
                <a:cxnLst/>
                <a:rect l="l" t="t" r="r" b="b"/>
                <a:pathLst>
                  <a:path w="12174" h="6612" extrusionOk="0">
                    <a:moveTo>
                      <a:pt x="2776" y="1"/>
                    </a:moveTo>
                    <a:lnTo>
                      <a:pt x="153" y="869"/>
                    </a:lnTo>
                    <a:cubicBezTo>
                      <a:pt x="57" y="898"/>
                      <a:pt x="0" y="983"/>
                      <a:pt x="0" y="1079"/>
                    </a:cubicBezTo>
                    <a:lnTo>
                      <a:pt x="0" y="6135"/>
                    </a:lnTo>
                    <a:cubicBezTo>
                      <a:pt x="0" y="6254"/>
                      <a:pt x="100" y="6347"/>
                      <a:pt x="215" y="6347"/>
                    </a:cubicBezTo>
                    <a:cubicBezTo>
                      <a:pt x="239" y="6347"/>
                      <a:pt x="263" y="6343"/>
                      <a:pt x="286" y="6335"/>
                    </a:cubicBezTo>
                    <a:lnTo>
                      <a:pt x="2595" y="5563"/>
                    </a:lnTo>
                    <a:cubicBezTo>
                      <a:pt x="2652" y="5543"/>
                      <a:pt x="2712" y="5534"/>
                      <a:pt x="2772" y="5534"/>
                    </a:cubicBezTo>
                    <a:cubicBezTo>
                      <a:pt x="2831" y="5534"/>
                      <a:pt x="2891" y="5543"/>
                      <a:pt x="2948" y="5563"/>
                    </a:cubicBezTo>
                    <a:lnTo>
                      <a:pt x="3225" y="5658"/>
                    </a:lnTo>
                    <a:lnTo>
                      <a:pt x="6087" y="6612"/>
                    </a:lnTo>
                    <a:lnTo>
                      <a:pt x="9225" y="5563"/>
                    </a:lnTo>
                    <a:cubicBezTo>
                      <a:pt x="9283" y="5543"/>
                      <a:pt x="9342" y="5534"/>
                      <a:pt x="9401" y="5534"/>
                    </a:cubicBezTo>
                    <a:cubicBezTo>
                      <a:pt x="9459" y="5534"/>
                      <a:pt x="9516" y="5543"/>
                      <a:pt x="9569" y="5563"/>
                    </a:cubicBezTo>
                    <a:lnTo>
                      <a:pt x="9855" y="5658"/>
                    </a:lnTo>
                    <a:lnTo>
                      <a:pt x="11877" y="6335"/>
                    </a:lnTo>
                    <a:cubicBezTo>
                      <a:pt x="11900" y="6343"/>
                      <a:pt x="11923" y="6346"/>
                      <a:pt x="11945" y="6346"/>
                    </a:cubicBezTo>
                    <a:cubicBezTo>
                      <a:pt x="12065" y="6346"/>
                      <a:pt x="12173" y="6246"/>
                      <a:pt x="12173" y="6125"/>
                    </a:cubicBezTo>
                    <a:lnTo>
                      <a:pt x="12173" y="1079"/>
                    </a:lnTo>
                    <a:cubicBezTo>
                      <a:pt x="12164" y="983"/>
                      <a:pt x="12106" y="898"/>
                      <a:pt x="12011" y="869"/>
                    </a:cubicBezTo>
                    <a:lnTo>
                      <a:pt x="9845" y="153"/>
                    </a:lnTo>
                    <a:lnTo>
                      <a:pt x="9397" y="1"/>
                    </a:lnTo>
                    <a:lnTo>
                      <a:pt x="6249" y="1050"/>
                    </a:lnTo>
                    <a:cubicBezTo>
                      <a:pt x="6192" y="1064"/>
                      <a:pt x="6134" y="1072"/>
                      <a:pt x="6077" y="1072"/>
                    </a:cubicBezTo>
                    <a:cubicBezTo>
                      <a:pt x="6020" y="1072"/>
                      <a:pt x="5963" y="1064"/>
                      <a:pt x="5905" y="1050"/>
                    </a:cubicBezTo>
                    <a:lnTo>
                      <a:pt x="3225" y="153"/>
                    </a:lnTo>
                    <a:lnTo>
                      <a:pt x="2776" y="1"/>
                    </a:lnTo>
                    <a:close/>
                  </a:path>
                </a:pathLst>
              </a:custGeom>
              <a:solidFill>
                <a:srgbClr val="E9EEF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735;p65">
                <a:extLst>
                  <a:ext uri="{FF2B5EF4-FFF2-40B4-BE49-F238E27FC236}">
                    <a16:creationId xmlns:a16="http://schemas.microsoft.com/office/drawing/2014/main" id="{333166FF-67F7-2E4C-7A08-181347D2D239}"/>
                  </a:ext>
                </a:extLst>
              </p:cNvPr>
              <p:cNvSpPr/>
              <p:nvPr/>
            </p:nvSpPr>
            <p:spPr>
              <a:xfrm>
                <a:off x="3582741" y="3962556"/>
                <a:ext cx="72454" cy="166196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6347" extrusionOk="0">
                    <a:moveTo>
                      <a:pt x="2767" y="1"/>
                    </a:moveTo>
                    <a:lnTo>
                      <a:pt x="143" y="869"/>
                    </a:lnTo>
                    <a:cubicBezTo>
                      <a:pt x="57" y="898"/>
                      <a:pt x="0" y="983"/>
                      <a:pt x="0" y="1079"/>
                    </a:cubicBezTo>
                    <a:lnTo>
                      <a:pt x="0" y="6135"/>
                    </a:lnTo>
                    <a:cubicBezTo>
                      <a:pt x="0" y="6254"/>
                      <a:pt x="100" y="6347"/>
                      <a:pt x="210" y="6347"/>
                    </a:cubicBezTo>
                    <a:cubicBezTo>
                      <a:pt x="232" y="6347"/>
                      <a:pt x="255" y="6343"/>
                      <a:pt x="277" y="6335"/>
                    </a:cubicBezTo>
                    <a:lnTo>
                      <a:pt x="2595" y="5572"/>
                    </a:lnTo>
                    <a:cubicBezTo>
                      <a:pt x="2652" y="5553"/>
                      <a:pt x="2709" y="5543"/>
                      <a:pt x="2767" y="5543"/>
                    </a:cubicBezTo>
                    <a:lnTo>
                      <a:pt x="2767" y="1"/>
                    </a:lnTo>
                    <a:close/>
                  </a:path>
                </a:pathLst>
              </a:custGeom>
              <a:solidFill>
                <a:srgbClr val="CDD7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2736;p65">
                <a:extLst>
                  <a:ext uri="{FF2B5EF4-FFF2-40B4-BE49-F238E27FC236}">
                    <a16:creationId xmlns:a16="http://schemas.microsoft.com/office/drawing/2014/main" id="{43904146-96E5-9FF5-E9C1-1D62BC2CA772}"/>
                  </a:ext>
                </a:extLst>
              </p:cNvPr>
              <p:cNvSpPr/>
              <p:nvPr/>
            </p:nvSpPr>
            <p:spPr>
              <a:xfrm>
                <a:off x="3742103" y="3962556"/>
                <a:ext cx="86699" cy="17313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6612" extrusionOk="0">
                    <a:moveTo>
                      <a:pt x="3311" y="1"/>
                    </a:moveTo>
                    <a:lnTo>
                      <a:pt x="172" y="1050"/>
                    </a:lnTo>
                    <a:cubicBezTo>
                      <a:pt x="115" y="1060"/>
                      <a:pt x="58" y="1069"/>
                      <a:pt x="1" y="1079"/>
                    </a:cubicBezTo>
                    <a:lnTo>
                      <a:pt x="1" y="6612"/>
                    </a:lnTo>
                    <a:lnTo>
                      <a:pt x="3139" y="5572"/>
                    </a:lnTo>
                    <a:cubicBezTo>
                      <a:pt x="3197" y="5553"/>
                      <a:pt x="3254" y="5543"/>
                      <a:pt x="3311" y="5543"/>
                    </a:cubicBezTo>
                    <a:lnTo>
                      <a:pt x="3311" y="1"/>
                    </a:lnTo>
                    <a:close/>
                  </a:path>
                </a:pathLst>
              </a:custGeom>
              <a:solidFill>
                <a:srgbClr val="CDD7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7844;p62">
              <a:extLst>
                <a:ext uri="{FF2B5EF4-FFF2-40B4-BE49-F238E27FC236}">
                  <a16:creationId xmlns:a16="http://schemas.microsoft.com/office/drawing/2014/main" id="{CA83121C-4A77-95B3-D9EA-07998D534410}"/>
                </a:ext>
              </a:extLst>
            </p:cNvPr>
            <p:cNvGrpSpPr/>
            <p:nvPr/>
          </p:nvGrpSpPr>
          <p:grpSpPr>
            <a:xfrm>
              <a:off x="1590039" y="1655057"/>
              <a:ext cx="387073" cy="385996"/>
              <a:chOff x="1414990" y="2289671"/>
              <a:chExt cx="387073" cy="385996"/>
            </a:xfrm>
          </p:grpSpPr>
          <p:sp>
            <p:nvSpPr>
              <p:cNvPr id="55" name="Google Shape;7845;p62">
                <a:extLst>
                  <a:ext uri="{FF2B5EF4-FFF2-40B4-BE49-F238E27FC236}">
                    <a16:creationId xmlns:a16="http://schemas.microsoft.com/office/drawing/2014/main" id="{B5D0F0D3-1C2A-B5E5-1BD8-040310967757}"/>
                  </a:ext>
                </a:extLst>
              </p:cNvPr>
              <p:cNvSpPr/>
              <p:nvPr/>
            </p:nvSpPr>
            <p:spPr>
              <a:xfrm>
                <a:off x="1511384" y="2485585"/>
                <a:ext cx="110082" cy="59428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2262" extrusionOk="0">
                    <a:moveTo>
                      <a:pt x="2199" y="0"/>
                    </a:moveTo>
                    <a:lnTo>
                      <a:pt x="639" y="708"/>
                    </a:lnTo>
                    <a:lnTo>
                      <a:pt x="0" y="1928"/>
                    </a:lnTo>
                    <a:lnTo>
                      <a:pt x="2095" y="2261"/>
                    </a:lnTo>
                    <a:lnTo>
                      <a:pt x="4190" y="1928"/>
                    </a:lnTo>
                    <a:lnTo>
                      <a:pt x="3552" y="708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7846;p62">
                <a:extLst>
                  <a:ext uri="{FF2B5EF4-FFF2-40B4-BE49-F238E27FC236}">
                    <a16:creationId xmlns:a16="http://schemas.microsoft.com/office/drawing/2014/main" id="{9BB6791E-43BB-220A-DB09-7480606B8CC2}"/>
                  </a:ext>
                </a:extLst>
              </p:cNvPr>
              <p:cNvSpPr/>
              <p:nvPr/>
            </p:nvSpPr>
            <p:spPr>
              <a:xfrm>
                <a:off x="1414990" y="2289671"/>
                <a:ext cx="302712" cy="214515"/>
              </a:xfrm>
              <a:custGeom>
                <a:avLst/>
                <a:gdLst/>
                <a:ahLst/>
                <a:cxnLst/>
                <a:rect l="l" t="t" r="r" b="b"/>
                <a:pathLst>
                  <a:path w="11522" h="8165" extrusionOk="0">
                    <a:moveTo>
                      <a:pt x="923" y="1"/>
                    </a:moveTo>
                    <a:cubicBezTo>
                      <a:pt x="416" y="1"/>
                      <a:pt x="0" y="417"/>
                      <a:pt x="0" y="930"/>
                    </a:cubicBezTo>
                    <a:lnTo>
                      <a:pt x="0" y="7242"/>
                    </a:lnTo>
                    <a:cubicBezTo>
                      <a:pt x="0" y="7755"/>
                      <a:pt x="416" y="8165"/>
                      <a:pt x="923" y="8165"/>
                    </a:cubicBezTo>
                    <a:lnTo>
                      <a:pt x="10599" y="8165"/>
                    </a:lnTo>
                    <a:cubicBezTo>
                      <a:pt x="11105" y="8165"/>
                      <a:pt x="11521" y="7755"/>
                      <a:pt x="11521" y="7242"/>
                    </a:cubicBezTo>
                    <a:lnTo>
                      <a:pt x="11521" y="930"/>
                    </a:lnTo>
                    <a:cubicBezTo>
                      <a:pt x="11521" y="417"/>
                      <a:pt x="11105" y="1"/>
                      <a:pt x="10599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7847;p62">
                <a:extLst>
                  <a:ext uri="{FF2B5EF4-FFF2-40B4-BE49-F238E27FC236}">
                    <a16:creationId xmlns:a16="http://schemas.microsoft.com/office/drawing/2014/main" id="{D73A5ECD-2096-6A5D-5D8D-9B97504C10BD}"/>
                  </a:ext>
                </a:extLst>
              </p:cNvPr>
              <p:cNvSpPr/>
              <p:nvPr/>
            </p:nvSpPr>
            <p:spPr>
              <a:xfrm>
                <a:off x="1490418" y="2536212"/>
                <a:ext cx="151829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5779" h="661" extrusionOk="0">
                    <a:moveTo>
                      <a:pt x="432" y="1"/>
                    </a:moveTo>
                    <a:cubicBezTo>
                      <a:pt x="0" y="1"/>
                      <a:pt x="0" y="661"/>
                      <a:pt x="432" y="661"/>
                    </a:cubicBezTo>
                    <a:cubicBezTo>
                      <a:pt x="438" y="661"/>
                      <a:pt x="445" y="661"/>
                      <a:pt x="452" y="660"/>
                    </a:cubicBezTo>
                    <a:lnTo>
                      <a:pt x="5328" y="660"/>
                    </a:lnTo>
                    <a:cubicBezTo>
                      <a:pt x="5334" y="661"/>
                      <a:pt x="5341" y="661"/>
                      <a:pt x="5348" y="661"/>
                    </a:cubicBezTo>
                    <a:cubicBezTo>
                      <a:pt x="5779" y="661"/>
                      <a:pt x="5779" y="1"/>
                      <a:pt x="5348" y="1"/>
                    </a:cubicBezTo>
                    <a:cubicBezTo>
                      <a:pt x="5341" y="1"/>
                      <a:pt x="5334" y="1"/>
                      <a:pt x="5328" y="1"/>
                    </a:cubicBezTo>
                    <a:lnTo>
                      <a:pt x="452" y="1"/>
                    </a:lnTo>
                    <a:cubicBezTo>
                      <a:pt x="445" y="1"/>
                      <a:pt x="438" y="1"/>
                      <a:pt x="432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7848;p62">
                <a:extLst>
                  <a:ext uri="{FF2B5EF4-FFF2-40B4-BE49-F238E27FC236}">
                    <a16:creationId xmlns:a16="http://schemas.microsoft.com/office/drawing/2014/main" id="{6C6CFDE1-D541-79FC-151C-556A6CF25F40}"/>
                  </a:ext>
                </a:extLst>
              </p:cNvPr>
              <p:cNvSpPr/>
              <p:nvPr/>
            </p:nvSpPr>
            <p:spPr>
              <a:xfrm>
                <a:off x="1430465" y="2307168"/>
                <a:ext cx="271736" cy="158738"/>
              </a:xfrm>
              <a:custGeom>
                <a:avLst/>
                <a:gdLst/>
                <a:ahLst/>
                <a:cxnLst/>
                <a:rect l="l" t="t" r="r" b="b"/>
                <a:pathLst>
                  <a:path w="10343" h="6042" extrusionOk="0">
                    <a:moveTo>
                      <a:pt x="757" y="1"/>
                    </a:moveTo>
                    <a:cubicBezTo>
                      <a:pt x="341" y="1"/>
                      <a:pt x="1" y="340"/>
                      <a:pt x="1" y="757"/>
                    </a:cubicBezTo>
                    <a:lnTo>
                      <a:pt x="1" y="5286"/>
                    </a:lnTo>
                    <a:cubicBezTo>
                      <a:pt x="1" y="5702"/>
                      <a:pt x="334" y="6042"/>
                      <a:pt x="757" y="6042"/>
                    </a:cubicBezTo>
                    <a:lnTo>
                      <a:pt x="9593" y="6042"/>
                    </a:lnTo>
                    <a:cubicBezTo>
                      <a:pt x="10010" y="6042"/>
                      <a:pt x="10343" y="5702"/>
                      <a:pt x="10343" y="5286"/>
                    </a:cubicBezTo>
                    <a:lnTo>
                      <a:pt x="10343" y="750"/>
                    </a:lnTo>
                    <a:cubicBezTo>
                      <a:pt x="10343" y="340"/>
                      <a:pt x="10003" y="1"/>
                      <a:pt x="9593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7849;p62">
                <a:extLst>
                  <a:ext uri="{FF2B5EF4-FFF2-40B4-BE49-F238E27FC236}">
                    <a16:creationId xmlns:a16="http://schemas.microsoft.com/office/drawing/2014/main" id="{09436A95-3049-15EC-CD86-154D29AC51A2}"/>
                  </a:ext>
                </a:extLst>
              </p:cNvPr>
              <p:cNvSpPr/>
              <p:nvPr/>
            </p:nvSpPr>
            <p:spPr>
              <a:xfrm>
                <a:off x="1426471" y="2303149"/>
                <a:ext cx="279750" cy="166594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6341" extrusionOk="0">
                    <a:moveTo>
                      <a:pt x="9745" y="299"/>
                    </a:moveTo>
                    <a:cubicBezTo>
                      <a:pt x="10078" y="299"/>
                      <a:pt x="10349" y="570"/>
                      <a:pt x="10349" y="910"/>
                    </a:cubicBezTo>
                    <a:lnTo>
                      <a:pt x="10349" y="5439"/>
                    </a:lnTo>
                    <a:cubicBezTo>
                      <a:pt x="10349" y="5772"/>
                      <a:pt x="10078" y="6042"/>
                      <a:pt x="9745" y="6042"/>
                    </a:cubicBezTo>
                    <a:lnTo>
                      <a:pt x="909" y="6042"/>
                    </a:lnTo>
                    <a:cubicBezTo>
                      <a:pt x="569" y="6042"/>
                      <a:pt x="298" y="5772"/>
                      <a:pt x="298" y="5439"/>
                    </a:cubicBezTo>
                    <a:lnTo>
                      <a:pt x="298" y="910"/>
                    </a:lnTo>
                    <a:cubicBezTo>
                      <a:pt x="298" y="577"/>
                      <a:pt x="569" y="306"/>
                      <a:pt x="909" y="306"/>
                    </a:cubicBezTo>
                    <a:lnTo>
                      <a:pt x="9745" y="299"/>
                    </a:lnTo>
                    <a:close/>
                    <a:moveTo>
                      <a:pt x="909" y="1"/>
                    </a:moveTo>
                    <a:cubicBezTo>
                      <a:pt x="409" y="1"/>
                      <a:pt x="0" y="410"/>
                      <a:pt x="0" y="910"/>
                    </a:cubicBezTo>
                    <a:lnTo>
                      <a:pt x="0" y="5439"/>
                    </a:lnTo>
                    <a:cubicBezTo>
                      <a:pt x="0" y="5938"/>
                      <a:pt x="402" y="6341"/>
                      <a:pt x="909" y="6341"/>
                    </a:cubicBezTo>
                    <a:lnTo>
                      <a:pt x="9745" y="6341"/>
                    </a:lnTo>
                    <a:cubicBezTo>
                      <a:pt x="10245" y="6341"/>
                      <a:pt x="10647" y="5938"/>
                      <a:pt x="10647" y="5439"/>
                    </a:cubicBezTo>
                    <a:lnTo>
                      <a:pt x="10647" y="903"/>
                    </a:lnTo>
                    <a:cubicBezTo>
                      <a:pt x="10647" y="410"/>
                      <a:pt x="10238" y="1"/>
                      <a:pt x="9745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7850;p62">
                <a:extLst>
                  <a:ext uri="{FF2B5EF4-FFF2-40B4-BE49-F238E27FC236}">
                    <a16:creationId xmlns:a16="http://schemas.microsoft.com/office/drawing/2014/main" id="{F21A58E7-5E03-6917-F906-EC2232B4FC25}"/>
                  </a:ext>
                </a:extLst>
              </p:cNvPr>
              <p:cNvSpPr/>
              <p:nvPr/>
            </p:nvSpPr>
            <p:spPr>
              <a:xfrm>
                <a:off x="1533610" y="2431096"/>
                <a:ext cx="249326" cy="198830"/>
              </a:xfrm>
              <a:custGeom>
                <a:avLst/>
                <a:gdLst/>
                <a:ahLst/>
                <a:cxnLst/>
                <a:rect l="l" t="t" r="r" b="b"/>
                <a:pathLst>
                  <a:path w="9490" h="7568" extrusionOk="0">
                    <a:moveTo>
                      <a:pt x="980" y="0"/>
                    </a:moveTo>
                    <a:cubicBezTo>
                      <a:pt x="438" y="0"/>
                      <a:pt x="1" y="441"/>
                      <a:pt x="8" y="978"/>
                    </a:cubicBezTo>
                    <a:lnTo>
                      <a:pt x="8" y="7568"/>
                    </a:lnTo>
                    <a:lnTo>
                      <a:pt x="9489" y="7568"/>
                    </a:lnTo>
                    <a:lnTo>
                      <a:pt x="9489" y="978"/>
                    </a:lnTo>
                    <a:cubicBezTo>
                      <a:pt x="9489" y="437"/>
                      <a:pt x="9045" y="0"/>
                      <a:pt x="8504" y="0"/>
                    </a:cubicBezTo>
                    <a:lnTo>
                      <a:pt x="993" y="0"/>
                    </a:lnTo>
                    <a:cubicBezTo>
                      <a:pt x="988" y="0"/>
                      <a:pt x="984" y="0"/>
                      <a:pt x="980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7851;p62">
                <a:extLst>
                  <a:ext uri="{FF2B5EF4-FFF2-40B4-BE49-F238E27FC236}">
                    <a16:creationId xmlns:a16="http://schemas.microsoft.com/office/drawing/2014/main" id="{E625FCE3-C9FE-0BDF-7450-2579B3B68E9E}"/>
                  </a:ext>
                </a:extLst>
              </p:cNvPr>
              <p:cNvSpPr/>
              <p:nvPr/>
            </p:nvSpPr>
            <p:spPr>
              <a:xfrm>
                <a:off x="1551660" y="2452771"/>
                <a:ext cx="213228" cy="146364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5571" extrusionOk="0">
                    <a:moveTo>
                      <a:pt x="458" y="1"/>
                    </a:moveTo>
                    <a:cubicBezTo>
                      <a:pt x="208" y="1"/>
                      <a:pt x="0" y="209"/>
                      <a:pt x="0" y="458"/>
                    </a:cubicBezTo>
                    <a:lnTo>
                      <a:pt x="0" y="5119"/>
                    </a:lnTo>
                    <a:cubicBezTo>
                      <a:pt x="0" y="5369"/>
                      <a:pt x="208" y="5570"/>
                      <a:pt x="458" y="5570"/>
                    </a:cubicBezTo>
                    <a:lnTo>
                      <a:pt x="7658" y="5570"/>
                    </a:lnTo>
                    <a:cubicBezTo>
                      <a:pt x="7908" y="5570"/>
                      <a:pt x="8109" y="5369"/>
                      <a:pt x="8109" y="5119"/>
                    </a:cubicBezTo>
                    <a:lnTo>
                      <a:pt x="8109" y="458"/>
                    </a:lnTo>
                    <a:cubicBezTo>
                      <a:pt x="8116" y="209"/>
                      <a:pt x="7908" y="1"/>
                      <a:pt x="765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7852;p62">
                <a:extLst>
                  <a:ext uri="{FF2B5EF4-FFF2-40B4-BE49-F238E27FC236}">
                    <a16:creationId xmlns:a16="http://schemas.microsoft.com/office/drawing/2014/main" id="{DD201C6E-100D-AD4D-4656-1F235E2750C0}"/>
                  </a:ext>
                </a:extLst>
              </p:cNvPr>
              <p:cNvSpPr/>
              <p:nvPr/>
            </p:nvSpPr>
            <p:spPr>
              <a:xfrm>
                <a:off x="1547824" y="2448935"/>
                <a:ext cx="220899" cy="154193"/>
              </a:xfrm>
              <a:custGeom>
                <a:avLst/>
                <a:gdLst/>
                <a:ahLst/>
                <a:cxnLst/>
                <a:rect l="l" t="t" r="r" b="b"/>
                <a:pathLst>
                  <a:path w="8408" h="5869" extrusionOk="0">
                    <a:moveTo>
                      <a:pt x="604" y="1"/>
                    </a:moveTo>
                    <a:cubicBezTo>
                      <a:pt x="271" y="1"/>
                      <a:pt x="1" y="271"/>
                      <a:pt x="1" y="604"/>
                    </a:cubicBezTo>
                    <a:lnTo>
                      <a:pt x="1" y="5259"/>
                    </a:lnTo>
                    <a:cubicBezTo>
                      <a:pt x="1" y="5598"/>
                      <a:pt x="271" y="5869"/>
                      <a:pt x="604" y="5869"/>
                    </a:cubicBezTo>
                    <a:lnTo>
                      <a:pt x="4370" y="5869"/>
                    </a:lnTo>
                    <a:cubicBezTo>
                      <a:pt x="4572" y="5869"/>
                      <a:pt x="4572" y="5571"/>
                      <a:pt x="4370" y="5571"/>
                    </a:cubicBezTo>
                    <a:lnTo>
                      <a:pt x="604" y="5571"/>
                    </a:lnTo>
                    <a:cubicBezTo>
                      <a:pt x="438" y="5571"/>
                      <a:pt x="299" y="5432"/>
                      <a:pt x="299" y="5265"/>
                    </a:cubicBezTo>
                    <a:lnTo>
                      <a:pt x="299" y="604"/>
                    </a:lnTo>
                    <a:cubicBezTo>
                      <a:pt x="299" y="438"/>
                      <a:pt x="438" y="299"/>
                      <a:pt x="604" y="299"/>
                    </a:cubicBezTo>
                    <a:lnTo>
                      <a:pt x="7804" y="299"/>
                    </a:lnTo>
                    <a:cubicBezTo>
                      <a:pt x="7970" y="299"/>
                      <a:pt x="8109" y="438"/>
                      <a:pt x="8109" y="604"/>
                    </a:cubicBezTo>
                    <a:lnTo>
                      <a:pt x="8109" y="5259"/>
                    </a:lnTo>
                    <a:cubicBezTo>
                      <a:pt x="8109" y="5425"/>
                      <a:pt x="7970" y="5564"/>
                      <a:pt x="7804" y="5564"/>
                    </a:cubicBezTo>
                    <a:lnTo>
                      <a:pt x="7193" y="5564"/>
                    </a:lnTo>
                    <a:cubicBezTo>
                      <a:pt x="6992" y="5564"/>
                      <a:pt x="6992" y="5862"/>
                      <a:pt x="7193" y="5862"/>
                    </a:cubicBezTo>
                    <a:lnTo>
                      <a:pt x="7804" y="5862"/>
                    </a:lnTo>
                    <a:cubicBezTo>
                      <a:pt x="8137" y="5862"/>
                      <a:pt x="8407" y="5598"/>
                      <a:pt x="8407" y="5265"/>
                    </a:cubicBezTo>
                    <a:lnTo>
                      <a:pt x="8407" y="604"/>
                    </a:lnTo>
                    <a:cubicBezTo>
                      <a:pt x="8407" y="271"/>
                      <a:pt x="8137" y="1"/>
                      <a:pt x="7804" y="1"/>
                    </a:cubicBezTo>
                    <a:close/>
                  </a:path>
                </a:pathLst>
              </a:custGeom>
              <a:solidFill>
                <a:srgbClr val="BCC4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7853;p62">
                <a:extLst>
                  <a:ext uri="{FF2B5EF4-FFF2-40B4-BE49-F238E27FC236}">
                    <a16:creationId xmlns:a16="http://schemas.microsoft.com/office/drawing/2014/main" id="{8F86E727-BB34-F276-1CB0-117E809E0F84}"/>
                  </a:ext>
                </a:extLst>
              </p:cNvPr>
              <p:cNvSpPr/>
              <p:nvPr/>
            </p:nvSpPr>
            <p:spPr>
              <a:xfrm>
                <a:off x="1533794" y="2610038"/>
                <a:ext cx="249142" cy="23724"/>
              </a:xfrm>
              <a:custGeom>
                <a:avLst/>
                <a:gdLst/>
                <a:ahLst/>
                <a:cxnLst/>
                <a:rect l="l" t="t" r="r" b="b"/>
                <a:pathLst>
                  <a:path w="9483" h="903" extrusionOk="0">
                    <a:moveTo>
                      <a:pt x="1" y="0"/>
                    </a:moveTo>
                    <a:lnTo>
                      <a:pt x="1" y="902"/>
                    </a:lnTo>
                    <a:lnTo>
                      <a:pt x="9482" y="902"/>
                    </a:lnTo>
                    <a:lnTo>
                      <a:pt x="9482" y="0"/>
                    </a:lnTo>
                    <a:close/>
                  </a:path>
                </a:pathLst>
              </a:custGeom>
              <a:solidFill>
                <a:srgbClr val="BCC4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7854;p62">
                <a:extLst>
                  <a:ext uri="{FF2B5EF4-FFF2-40B4-BE49-F238E27FC236}">
                    <a16:creationId xmlns:a16="http://schemas.microsoft.com/office/drawing/2014/main" id="{CC44B9C4-810E-E76E-D8F6-19517649F057}"/>
                  </a:ext>
                </a:extLst>
              </p:cNvPr>
              <p:cNvSpPr/>
              <p:nvPr/>
            </p:nvSpPr>
            <p:spPr>
              <a:xfrm>
                <a:off x="1514300" y="2616790"/>
                <a:ext cx="287763" cy="26246"/>
              </a:xfrm>
              <a:custGeom>
                <a:avLst/>
                <a:gdLst/>
                <a:ahLst/>
                <a:cxnLst/>
                <a:rect l="l" t="t" r="r" b="b"/>
                <a:pathLst>
                  <a:path w="10953" h="999" extrusionOk="0">
                    <a:moveTo>
                      <a:pt x="250" y="0"/>
                    </a:moveTo>
                    <a:cubicBezTo>
                      <a:pt x="111" y="0"/>
                      <a:pt x="0" y="111"/>
                      <a:pt x="0" y="250"/>
                    </a:cubicBezTo>
                    <a:cubicBezTo>
                      <a:pt x="0" y="666"/>
                      <a:pt x="340" y="999"/>
                      <a:pt x="756" y="999"/>
                    </a:cubicBezTo>
                    <a:lnTo>
                      <a:pt x="10204" y="999"/>
                    </a:lnTo>
                    <a:cubicBezTo>
                      <a:pt x="10620" y="999"/>
                      <a:pt x="10953" y="666"/>
                      <a:pt x="10953" y="250"/>
                    </a:cubicBezTo>
                    <a:cubicBezTo>
                      <a:pt x="10953" y="111"/>
                      <a:pt x="10842" y="0"/>
                      <a:pt x="10710" y="0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7855;p62">
                <a:extLst>
                  <a:ext uri="{FF2B5EF4-FFF2-40B4-BE49-F238E27FC236}">
                    <a16:creationId xmlns:a16="http://schemas.microsoft.com/office/drawing/2014/main" id="{BA67288A-B776-3001-99EE-F3723C8D9781}"/>
                  </a:ext>
                </a:extLst>
              </p:cNvPr>
              <p:cNvSpPr/>
              <p:nvPr/>
            </p:nvSpPr>
            <p:spPr>
              <a:xfrm>
                <a:off x="1490418" y="2536212"/>
                <a:ext cx="36125" cy="17366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661" extrusionOk="0">
                    <a:moveTo>
                      <a:pt x="1354" y="1"/>
                    </a:moveTo>
                    <a:cubicBezTo>
                      <a:pt x="1347" y="1"/>
                      <a:pt x="1341" y="1"/>
                      <a:pt x="1334" y="1"/>
                    </a:cubicBezTo>
                    <a:lnTo>
                      <a:pt x="1374" y="1"/>
                    </a:lnTo>
                    <a:cubicBezTo>
                      <a:pt x="1367" y="1"/>
                      <a:pt x="1361" y="1"/>
                      <a:pt x="1354" y="1"/>
                    </a:cubicBezTo>
                    <a:close/>
                    <a:moveTo>
                      <a:pt x="432" y="1"/>
                    </a:moveTo>
                    <a:cubicBezTo>
                      <a:pt x="0" y="1"/>
                      <a:pt x="0" y="661"/>
                      <a:pt x="432" y="661"/>
                    </a:cubicBezTo>
                    <a:cubicBezTo>
                      <a:pt x="438" y="661"/>
                      <a:pt x="445" y="661"/>
                      <a:pt x="452" y="660"/>
                    </a:cubicBezTo>
                    <a:lnTo>
                      <a:pt x="1334" y="660"/>
                    </a:lnTo>
                    <a:cubicBezTo>
                      <a:pt x="923" y="641"/>
                      <a:pt x="923" y="21"/>
                      <a:pt x="1334" y="1"/>
                    </a:cubicBezTo>
                    <a:lnTo>
                      <a:pt x="452" y="1"/>
                    </a:lnTo>
                    <a:cubicBezTo>
                      <a:pt x="445" y="1"/>
                      <a:pt x="438" y="1"/>
                      <a:pt x="432" y="1"/>
                    </a:cubicBezTo>
                    <a:close/>
                    <a:moveTo>
                      <a:pt x="1334" y="660"/>
                    </a:moveTo>
                    <a:lnTo>
                      <a:pt x="1334" y="660"/>
                    </a:lnTo>
                    <a:cubicBezTo>
                      <a:pt x="1341" y="661"/>
                      <a:pt x="1347" y="661"/>
                      <a:pt x="1354" y="661"/>
                    </a:cubicBezTo>
                    <a:cubicBezTo>
                      <a:pt x="1361" y="661"/>
                      <a:pt x="1367" y="661"/>
                      <a:pt x="1374" y="660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7856;p62">
                <a:extLst>
                  <a:ext uri="{FF2B5EF4-FFF2-40B4-BE49-F238E27FC236}">
                    <a16:creationId xmlns:a16="http://schemas.microsoft.com/office/drawing/2014/main" id="{CA8D1E5E-147F-CD8F-4953-E5208E53602F}"/>
                  </a:ext>
                </a:extLst>
              </p:cNvPr>
              <p:cNvSpPr/>
              <p:nvPr/>
            </p:nvSpPr>
            <p:spPr>
              <a:xfrm>
                <a:off x="1414990" y="2289671"/>
                <a:ext cx="35547" cy="214515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8165" extrusionOk="0">
                    <a:moveTo>
                      <a:pt x="923" y="1"/>
                    </a:moveTo>
                    <a:cubicBezTo>
                      <a:pt x="416" y="1"/>
                      <a:pt x="0" y="417"/>
                      <a:pt x="0" y="930"/>
                    </a:cubicBezTo>
                    <a:lnTo>
                      <a:pt x="0" y="7242"/>
                    </a:lnTo>
                    <a:cubicBezTo>
                      <a:pt x="0" y="7755"/>
                      <a:pt x="416" y="8165"/>
                      <a:pt x="923" y="8165"/>
                    </a:cubicBezTo>
                    <a:lnTo>
                      <a:pt x="1353" y="8165"/>
                    </a:lnTo>
                    <a:cubicBezTo>
                      <a:pt x="839" y="8165"/>
                      <a:pt x="430" y="7755"/>
                      <a:pt x="430" y="7242"/>
                    </a:cubicBezTo>
                    <a:lnTo>
                      <a:pt x="430" y="930"/>
                    </a:lnTo>
                    <a:cubicBezTo>
                      <a:pt x="430" y="424"/>
                      <a:pt x="833" y="8"/>
                      <a:pt x="1346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7857;p62">
                <a:extLst>
                  <a:ext uri="{FF2B5EF4-FFF2-40B4-BE49-F238E27FC236}">
                    <a16:creationId xmlns:a16="http://schemas.microsoft.com/office/drawing/2014/main" id="{EDE56C31-E193-2D76-A620-61CF131B05CE}"/>
                  </a:ext>
                </a:extLst>
              </p:cNvPr>
              <p:cNvSpPr/>
              <p:nvPr/>
            </p:nvSpPr>
            <p:spPr>
              <a:xfrm>
                <a:off x="1533794" y="2431096"/>
                <a:ext cx="35021" cy="198830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7568" extrusionOk="0">
                    <a:moveTo>
                      <a:pt x="973" y="0"/>
                    </a:moveTo>
                    <a:cubicBezTo>
                      <a:pt x="431" y="0"/>
                      <a:pt x="1" y="441"/>
                      <a:pt x="1" y="978"/>
                    </a:cubicBezTo>
                    <a:lnTo>
                      <a:pt x="1" y="7568"/>
                    </a:lnTo>
                    <a:lnTo>
                      <a:pt x="347" y="7568"/>
                    </a:lnTo>
                    <a:lnTo>
                      <a:pt x="347" y="978"/>
                    </a:lnTo>
                    <a:cubicBezTo>
                      <a:pt x="347" y="437"/>
                      <a:pt x="784" y="0"/>
                      <a:pt x="1332" y="0"/>
                    </a:cubicBezTo>
                    <a:lnTo>
                      <a:pt x="986" y="0"/>
                    </a:lnTo>
                    <a:cubicBezTo>
                      <a:pt x="981" y="0"/>
                      <a:pt x="977" y="0"/>
                      <a:pt x="973" y="0"/>
                    </a:cubicBezTo>
                    <a:close/>
                  </a:path>
                </a:pathLst>
              </a:custGeom>
              <a:solidFill>
                <a:srgbClr val="BCC4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7858;p62">
                <a:extLst>
                  <a:ext uri="{FF2B5EF4-FFF2-40B4-BE49-F238E27FC236}">
                    <a16:creationId xmlns:a16="http://schemas.microsoft.com/office/drawing/2014/main" id="{AC623077-6FE7-1534-C611-FD2C157CE8D7}"/>
                  </a:ext>
                </a:extLst>
              </p:cNvPr>
              <p:cNvSpPr/>
              <p:nvPr/>
            </p:nvSpPr>
            <p:spPr>
              <a:xfrm>
                <a:off x="1514484" y="2616790"/>
                <a:ext cx="52492" cy="26246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999" extrusionOk="0">
                    <a:moveTo>
                      <a:pt x="243" y="0"/>
                    </a:moveTo>
                    <a:cubicBezTo>
                      <a:pt x="111" y="0"/>
                      <a:pt x="0" y="111"/>
                      <a:pt x="0" y="243"/>
                    </a:cubicBezTo>
                    <a:cubicBezTo>
                      <a:pt x="0" y="655"/>
                      <a:pt x="327" y="992"/>
                      <a:pt x="737" y="992"/>
                    </a:cubicBezTo>
                    <a:cubicBezTo>
                      <a:pt x="741" y="992"/>
                      <a:pt x="745" y="992"/>
                      <a:pt x="749" y="992"/>
                    </a:cubicBezTo>
                    <a:lnTo>
                      <a:pt x="1895" y="992"/>
                    </a:lnTo>
                    <a:cubicBezTo>
                      <a:pt x="1527" y="942"/>
                      <a:pt x="1242" y="631"/>
                      <a:pt x="1242" y="250"/>
                    </a:cubicBezTo>
                    <a:cubicBezTo>
                      <a:pt x="1242" y="111"/>
                      <a:pt x="1353" y="0"/>
                      <a:pt x="1492" y="0"/>
                    </a:cubicBezTo>
                    <a:close/>
                    <a:moveTo>
                      <a:pt x="1895" y="992"/>
                    </a:moveTo>
                    <a:cubicBezTo>
                      <a:pt x="1928" y="997"/>
                      <a:pt x="1963" y="999"/>
                      <a:pt x="1998" y="999"/>
                    </a:cubicBezTo>
                    <a:lnTo>
                      <a:pt x="1998" y="992"/>
                    </a:lnTo>
                    <a:close/>
                  </a:path>
                </a:pathLst>
              </a:custGeom>
              <a:solidFill>
                <a:srgbClr val="BCC4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7859;p62">
                <a:extLst>
                  <a:ext uri="{FF2B5EF4-FFF2-40B4-BE49-F238E27FC236}">
                    <a16:creationId xmlns:a16="http://schemas.microsoft.com/office/drawing/2014/main" id="{BF23DA9D-59DD-F5F0-5CC2-BB7D9551091B}"/>
                  </a:ext>
                </a:extLst>
              </p:cNvPr>
              <p:cNvSpPr/>
              <p:nvPr/>
            </p:nvSpPr>
            <p:spPr>
              <a:xfrm>
                <a:off x="1663003" y="2569762"/>
                <a:ext cx="74194" cy="105721"/>
              </a:xfrm>
              <a:custGeom>
                <a:avLst/>
                <a:gdLst/>
                <a:ahLst/>
                <a:cxnLst/>
                <a:rect l="l" t="t" r="r" b="b"/>
                <a:pathLst>
                  <a:path w="2824" h="4024" extrusionOk="0">
                    <a:moveTo>
                      <a:pt x="444" y="1"/>
                    </a:moveTo>
                    <a:cubicBezTo>
                      <a:pt x="195" y="1"/>
                      <a:pt x="0" y="195"/>
                      <a:pt x="0" y="445"/>
                    </a:cubicBezTo>
                    <a:lnTo>
                      <a:pt x="0" y="3580"/>
                    </a:lnTo>
                    <a:cubicBezTo>
                      <a:pt x="0" y="3829"/>
                      <a:pt x="195" y="4024"/>
                      <a:pt x="444" y="4024"/>
                    </a:cubicBezTo>
                    <a:lnTo>
                      <a:pt x="2379" y="4024"/>
                    </a:lnTo>
                    <a:cubicBezTo>
                      <a:pt x="2622" y="4024"/>
                      <a:pt x="2823" y="3829"/>
                      <a:pt x="2823" y="3580"/>
                    </a:cubicBezTo>
                    <a:lnTo>
                      <a:pt x="2823" y="445"/>
                    </a:lnTo>
                    <a:cubicBezTo>
                      <a:pt x="2823" y="195"/>
                      <a:pt x="2622" y="1"/>
                      <a:pt x="2379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860;p62">
                <a:extLst>
                  <a:ext uri="{FF2B5EF4-FFF2-40B4-BE49-F238E27FC236}">
                    <a16:creationId xmlns:a16="http://schemas.microsoft.com/office/drawing/2014/main" id="{EBFC26E2-06A0-4F14-7DD0-23F838D8608C}"/>
                  </a:ext>
                </a:extLst>
              </p:cNvPr>
              <p:cNvSpPr/>
              <p:nvPr/>
            </p:nvSpPr>
            <p:spPr>
              <a:xfrm>
                <a:off x="1662635" y="2569946"/>
                <a:ext cx="16604" cy="105721"/>
              </a:xfrm>
              <a:custGeom>
                <a:avLst/>
                <a:gdLst/>
                <a:ahLst/>
                <a:cxnLst/>
                <a:rect l="l" t="t" r="r" b="b"/>
                <a:pathLst>
                  <a:path w="632" h="4024" extrusionOk="0">
                    <a:moveTo>
                      <a:pt x="444" y="1"/>
                    </a:moveTo>
                    <a:cubicBezTo>
                      <a:pt x="202" y="1"/>
                      <a:pt x="0" y="195"/>
                      <a:pt x="0" y="444"/>
                    </a:cubicBezTo>
                    <a:lnTo>
                      <a:pt x="0" y="3580"/>
                    </a:lnTo>
                    <a:cubicBezTo>
                      <a:pt x="0" y="3822"/>
                      <a:pt x="202" y="4024"/>
                      <a:pt x="444" y="4024"/>
                    </a:cubicBezTo>
                    <a:lnTo>
                      <a:pt x="632" y="4024"/>
                    </a:lnTo>
                    <a:cubicBezTo>
                      <a:pt x="389" y="4024"/>
                      <a:pt x="188" y="3822"/>
                      <a:pt x="188" y="3580"/>
                    </a:cubicBezTo>
                    <a:lnTo>
                      <a:pt x="188" y="444"/>
                    </a:lnTo>
                    <a:cubicBezTo>
                      <a:pt x="188" y="195"/>
                      <a:pt x="389" y="1"/>
                      <a:pt x="632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861;p62">
                <a:extLst>
                  <a:ext uri="{FF2B5EF4-FFF2-40B4-BE49-F238E27FC236}">
                    <a16:creationId xmlns:a16="http://schemas.microsoft.com/office/drawing/2014/main" id="{52AD3AF3-951E-99F9-24D3-A5B61B87A0C7}"/>
                  </a:ext>
                </a:extLst>
              </p:cNvPr>
              <p:cNvSpPr/>
              <p:nvPr/>
            </p:nvSpPr>
            <p:spPr>
              <a:xfrm>
                <a:off x="1662819" y="2582163"/>
                <a:ext cx="74377" cy="80919"/>
              </a:xfrm>
              <a:custGeom>
                <a:avLst/>
                <a:gdLst/>
                <a:ahLst/>
                <a:cxnLst/>
                <a:rect l="l" t="t" r="r" b="b"/>
                <a:pathLst>
                  <a:path w="2831" h="3080" extrusionOk="0">
                    <a:moveTo>
                      <a:pt x="396" y="0"/>
                    </a:moveTo>
                    <a:cubicBezTo>
                      <a:pt x="181" y="0"/>
                      <a:pt x="0" y="174"/>
                      <a:pt x="0" y="389"/>
                    </a:cubicBezTo>
                    <a:lnTo>
                      <a:pt x="0" y="2691"/>
                    </a:lnTo>
                    <a:cubicBezTo>
                      <a:pt x="0" y="2907"/>
                      <a:pt x="181" y="3080"/>
                      <a:pt x="396" y="3080"/>
                    </a:cubicBezTo>
                    <a:lnTo>
                      <a:pt x="2442" y="3080"/>
                    </a:lnTo>
                    <a:cubicBezTo>
                      <a:pt x="2657" y="3080"/>
                      <a:pt x="2830" y="2907"/>
                      <a:pt x="2830" y="2691"/>
                    </a:cubicBezTo>
                    <a:lnTo>
                      <a:pt x="2830" y="389"/>
                    </a:lnTo>
                    <a:cubicBezTo>
                      <a:pt x="2830" y="174"/>
                      <a:pt x="2657" y="0"/>
                      <a:pt x="2442" y="0"/>
                    </a:cubicBez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862;p62">
                <a:extLst>
                  <a:ext uri="{FF2B5EF4-FFF2-40B4-BE49-F238E27FC236}">
                    <a16:creationId xmlns:a16="http://schemas.microsoft.com/office/drawing/2014/main" id="{C48FC758-0292-46B5-3356-3BE6FF0948EA}"/>
                  </a:ext>
                </a:extLst>
              </p:cNvPr>
              <p:cNvSpPr/>
              <p:nvPr/>
            </p:nvSpPr>
            <p:spPr>
              <a:xfrm>
                <a:off x="1662635" y="2583975"/>
                <a:ext cx="4939" cy="77478"/>
              </a:xfrm>
              <a:custGeom>
                <a:avLst/>
                <a:gdLst/>
                <a:ahLst/>
                <a:cxnLst/>
                <a:rect l="l" t="t" r="r" b="b"/>
                <a:pathLst>
                  <a:path w="188" h="2949" extrusionOk="0">
                    <a:moveTo>
                      <a:pt x="188" y="1"/>
                    </a:moveTo>
                    <a:cubicBezTo>
                      <a:pt x="77" y="49"/>
                      <a:pt x="7" y="153"/>
                      <a:pt x="0" y="271"/>
                    </a:cubicBezTo>
                    <a:lnTo>
                      <a:pt x="0" y="2671"/>
                    </a:lnTo>
                    <a:cubicBezTo>
                      <a:pt x="7" y="2789"/>
                      <a:pt x="77" y="2893"/>
                      <a:pt x="188" y="2948"/>
                    </a:cubicBezTo>
                    <a:lnTo>
                      <a:pt x="188" y="1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12114;p64">
              <a:extLst>
                <a:ext uri="{FF2B5EF4-FFF2-40B4-BE49-F238E27FC236}">
                  <a16:creationId xmlns:a16="http://schemas.microsoft.com/office/drawing/2014/main" id="{58BC9288-5111-676B-8FA2-BD518EEDD2AC}"/>
                </a:ext>
              </a:extLst>
            </p:cNvPr>
            <p:cNvGrpSpPr/>
            <p:nvPr/>
          </p:nvGrpSpPr>
          <p:grpSpPr>
            <a:xfrm>
              <a:off x="4197507" y="1664070"/>
              <a:ext cx="389567" cy="390329"/>
              <a:chOff x="4877760" y="2887459"/>
              <a:chExt cx="389567" cy="390329"/>
            </a:xfrm>
          </p:grpSpPr>
          <p:sp>
            <p:nvSpPr>
              <p:cNvPr id="74" name="Google Shape;12115;p64">
                <a:extLst>
                  <a:ext uri="{FF2B5EF4-FFF2-40B4-BE49-F238E27FC236}">
                    <a16:creationId xmlns:a16="http://schemas.microsoft.com/office/drawing/2014/main" id="{CDE514B3-F5F8-E678-A4CF-7220961FCF72}"/>
                  </a:ext>
                </a:extLst>
              </p:cNvPr>
              <p:cNvSpPr/>
              <p:nvPr/>
            </p:nvSpPr>
            <p:spPr>
              <a:xfrm>
                <a:off x="5124079" y="2893052"/>
                <a:ext cx="118695" cy="91411"/>
              </a:xfrm>
              <a:custGeom>
                <a:avLst/>
                <a:gdLst/>
                <a:ahLst/>
                <a:cxnLst/>
                <a:rect l="l" t="t" r="r" b="b"/>
                <a:pathLst>
                  <a:path w="4520" h="3481" extrusionOk="0">
                    <a:moveTo>
                      <a:pt x="340" y="0"/>
                    </a:moveTo>
                    <a:cubicBezTo>
                      <a:pt x="97" y="0"/>
                      <a:pt x="0" y="361"/>
                      <a:pt x="248" y="467"/>
                    </a:cubicBezTo>
                    <a:cubicBezTo>
                      <a:pt x="1799" y="974"/>
                      <a:pt x="3129" y="2008"/>
                      <a:pt x="4010" y="3376"/>
                    </a:cubicBezTo>
                    <a:cubicBezTo>
                      <a:pt x="4061" y="3450"/>
                      <a:pt x="4130" y="3481"/>
                      <a:pt x="4199" y="3481"/>
                    </a:cubicBezTo>
                    <a:cubicBezTo>
                      <a:pt x="4362" y="3481"/>
                      <a:pt x="4519" y="3306"/>
                      <a:pt x="4412" y="3118"/>
                    </a:cubicBezTo>
                    <a:cubicBezTo>
                      <a:pt x="3474" y="1654"/>
                      <a:pt x="2057" y="553"/>
                      <a:pt x="402" y="7"/>
                    </a:cubicBezTo>
                    <a:cubicBezTo>
                      <a:pt x="380" y="2"/>
                      <a:pt x="360" y="0"/>
                      <a:pt x="340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12116;p64">
                <a:extLst>
                  <a:ext uri="{FF2B5EF4-FFF2-40B4-BE49-F238E27FC236}">
                    <a16:creationId xmlns:a16="http://schemas.microsoft.com/office/drawing/2014/main" id="{6E2028C2-80DF-77CA-820E-A4B56122902D}"/>
                  </a:ext>
                </a:extLst>
              </p:cNvPr>
              <p:cNvSpPr/>
              <p:nvPr/>
            </p:nvSpPr>
            <p:spPr>
              <a:xfrm>
                <a:off x="4903390" y="2892396"/>
                <a:ext cx="120139" cy="92278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3514" extrusionOk="0">
                    <a:moveTo>
                      <a:pt x="4240" y="0"/>
                    </a:moveTo>
                    <a:cubicBezTo>
                      <a:pt x="4207" y="0"/>
                      <a:pt x="4172" y="7"/>
                      <a:pt x="4135" y="23"/>
                    </a:cubicBezTo>
                    <a:cubicBezTo>
                      <a:pt x="2461" y="559"/>
                      <a:pt x="1025" y="1659"/>
                      <a:pt x="68" y="3143"/>
                    </a:cubicBezTo>
                    <a:cubicBezTo>
                      <a:pt x="1" y="3258"/>
                      <a:pt x="30" y="3401"/>
                      <a:pt x="144" y="3478"/>
                    </a:cubicBezTo>
                    <a:cubicBezTo>
                      <a:pt x="185" y="3502"/>
                      <a:pt x="230" y="3513"/>
                      <a:pt x="273" y="3513"/>
                    </a:cubicBezTo>
                    <a:cubicBezTo>
                      <a:pt x="352" y="3513"/>
                      <a:pt x="427" y="3475"/>
                      <a:pt x="470" y="3401"/>
                    </a:cubicBezTo>
                    <a:cubicBezTo>
                      <a:pt x="1369" y="2014"/>
                      <a:pt x="2709" y="980"/>
                      <a:pt x="4279" y="473"/>
                    </a:cubicBezTo>
                    <a:cubicBezTo>
                      <a:pt x="4574" y="397"/>
                      <a:pt x="4482" y="0"/>
                      <a:pt x="4240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12117;p64">
                <a:extLst>
                  <a:ext uri="{FF2B5EF4-FFF2-40B4-BE49-F238E27FC236}">
                    <a16:creationId xmlns:a16="http://schemas.microsoft.com/office/drawing/2014/main" id="{BB42041E-CA42-C4EC-AE54-E60656B45188}"/>
                  </a:ext>
                </a:extLst>
              </p:cNvPr>
              <p:cNvSpPr/>
              <p:nvPr/>
            </p:nvSpPr>
            <p:spPr>
              <a:xfrm>
                <a:off x="4901735" y="3179155"/>
                <a:ext cx="100313" cy="84347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3212" extrusionOk="0">
                    <a:moveTo>
                      <a:pt x="335" y="0"/>
                    </a:moveTo>
                    <a:cubicBezTo>
                      <a:pt x="166" y="0"/>
                      <a:pt x="1" y="193"/>
                      <a:pt x="140" y="386"/>
                    </a:cubicBezTo>
                    <a:cubicBezTo>
                      <a:pt x="916" y="1602"/>
                      <a:pt x="2035" y="2578"/>
                      <a:pt x="3356" y="3181"/>
                    </a:cubicBezTo>
                    <a:cubicBezTo>
                      <a:pt x="3398" y="3202"/>
                      <a:pt x="3438" y="3212"/>
                      <a:pt x="3475" y="3212"/>
                    </a:cubicBezTo>
                    <a:cubicBezTo>
                      <a:pt x="3701" y="3212"/>
                      <a:pt x="3819" y="2857"/>
                      <a:pt x="3548" y="2750"/>
                    </a:cubicBezTo>
                    <a:cubicBezTo>
                      <a:pt x="2313" y="2176"/>
                      <a:pt x="1270" y="1267"/>
                      <a:pt x="533" y="128"/>
                    </a:cubicBezTo>
                    <a:cubicBezTo>
                      <a:pt x="483" y="37"/>
                      <a:pt x="409" y="0"/>
                      <a:pt x="335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12118;p64">
                <a:extLst>
                  <a:ext uri="{FF2B5EF4-FFF2-40B4-BE49-F238E27FC236}">
                    <a16:creationId xmlns:a16="http://schemas.microsoft.com/office/drawing/2014/main" id="{61B731FD-A5C7-065B-D92C-2980A56823E4}"/>
                  </a:ext>
                </a:extLst>
              </p:cNvPr>
              <p:cNvSpPr/>
              <p:nvPr/>
            </p:nvSpPr>
            <p:spPr>
              <a:xfrm>
                <a:off x="5145428" y="3179759"/>
                <a:ext cx="97346" cy="82929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3158" extrusionOk="0">
                    <a:moveTo>
                      <a:pt x="3386" y="0"/>
                    </a:moveTo>
                    <a:cubicBezTo>
                      <a:pt x="3317" y="0"/>
                      <a:pt x="3248" y="31"/>
                      <a:pt x="3197" y="105"/>
                    </a:cubicBezTo>
                    <a:cubicBezTo>
                      <a:pt x="2469" y="1234"/>
                      <a:pt x="1445" y="2134"/>
                      <a:pt x="230" y="2698"/>
                    </a:cubicBezTo>
                    <a:cubicBezTo>
                      <a:pt x="0" y="2813"/>
                      <a:pt x="77" y="3148"/>
                      <a:pt x="335" y="3158"/>
                    </a:cubicBezTo>
                    <a:cubicBezTo>
                      <a:pt x="373" y="3158"/>
                      <a:pt x="402" y="3148"/>
                      <a:pt x="440" y="3129"/>
                    </a:cubicBezTo>
                    <a:cubicBezTo>
                      <a:pt x="1732" y="2526"/>
                      <a:pt x="2823" y="1560"/>
                      <a:pt x="3599" y="363"/>
                    </a:cubicBezTo>
                    <a:cubicBezTo>
                      <a:pt x="3706" y="175"/>
                      <a:pt x="3549" y="0"/>
                      <a:pt x="3386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12119;p64">
                <a:extLst>
                  <a:ext uri="{FF2B5EF4-FFF2-40B4-BE49-F238E27FC236}">
                    <a16:creationId xmlns:a16="http://schemas.microsoft.com/office/drawing/2014/main" id="{D674ED91-DF86-FAFD-0B23-BC47BB84056F}"/>
                  </a:ext>
                </a:extLst>
              </p:cNvPr>
              <p:cNvSpPr/>
              <p:nvPr/>
            </p:nvSpPr>
            <p:spPr>
              <a:xfrm>
                <a:off x="4878784" y="3101320"/>
                <a:ext cx="125680" cy="66438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530" extrusionOk="0">
                    <a:moveTo>
                      <a:pt x="1818" y="1"/>
                    </a:moveTo>
                    <a:lnTo>
                      <a:pt x="727" y="441"/>
                    </a:lnTo>
                    <a:cubicBezTo>
                      <a:pt x="622" y="479"/>
                      <a:pt x="526" y="537"/>
                      <a:pt x="440" y="613"/>
                    </a:cubicBezTo>
                    <a:lnTo>
                      <a:pt x="412" y="632"/>
                    </a:lnTo>
                    <a:lnTo>
                      <a:pt x="392" y="642"/>
                    </a:lnTo>
                    <a:lnTo>
                      <a:pt x="383" y="661"/>
                    </a:lnTo>
                    <a:lnTo>
                      <a:pt x="354" y="680"/>
                    </a:lnTo>
                    <a:cubicBezTo>
                      <a:pt x="163" y="872"/>
                      <a:pt x="29" y="1130"/>
                      <a:pt x="0" y="1398"/>
                    </a:cubicBezTo>
                    <a:lnTo>
                      <a:pt x="0" y="1446"/>
                    </a:lnTo>
                    <a:lnTo>
                      <a:pt x="0" y="1465"/>
                    </a:lnTo>
                    <a:lnTo>
                      <a:pt x="0" y="1503"/>
                    </a:lnTo>
                    <a:lnTo>
                      <a:pt x="0" y="1532"/>
                    </a:lnTo>
                    <a:lnTo>
                      <a:pt x="0" y="1589"/>
                    </a:lnTo>
                    <a:lnTo>
                      <a:pt x="0" y="1771"/>
                    </a:lnTo>
                    <a:lnTo>
                      <a:pt x="0" y="2307"/>
                    </a:lnTo>
                    <a:cubicBezTo>
                      <a:pt x="0" y="2430"/>
                      <a:pt x="106" y="2529"/>
                      <a:pt x="227" y="2529"/>
                    </a:cubicBezTo>
                    <a:cubicBezTo>
                      <a:pt x="237" y="2529"/>
                      <a:pt x="248" y="2529"/>
                      <a:pt x="258" y="2527"/>
                    </a:cubicBezTo>
                    <a:lnTo>
                      <a:pt x="4517" y="2527"/>
                    </a:lnTo>
                    <a:cubicBezTo>
                      <a:pt x="4528" y="2529"/>
                      <a:pt x="4538" y="2529"/>
                      <a:pt x="4549" y="2529"/>
                    </a:cubicBezTo>
                    <a:cubicBezTo>
                      <a:pt x="4670" y="2529"/>
                      <a:pt x="4776" y="2430"/>
                      <a:pt x="4785" y="2307"/>
                    </a:cubicBezTo>
                    <a:lnTo>
                      <a:pt x="4785" y="1781"/>
                    </a:lnTo>
                    <a:lnTo>
                      <a:pt x="4756" y="1599"/>
                    </a:lnTo>
                    <a:lnTo>
                      <a:pt x="4756" y="1541"/>
                    </a:lnTo>
                    <a:lnTo>
                      <a:pt x="4756" y="1532"/>
                    </a:lnTo>
                    <a:lnTo>
                      <a:pt x="4756" y="1503"/>
                    </a:lnTo>
                    <a:lnTo>
                      <a:pt x="4756" y="1474"/>
                    </a:lnTo>
                    <a:lnTo>
                      <a:pt x="4756" y="1455"/>
                    </a:lnTo>
                    <a:lnTo>
                      <a:pt x="4756" y="1407"/>
                    </a:lnTo>
                    <a:cubicBezTo>
                      <a:pt x="4728" y="1140"/>
                      <a:pt x="4603" y="881"/>
                      <a:pt x="4402" y="690"/>
                    </a:cubicBezTo>
                    <a:lnTo>
                      <a:pt x="4374" y="671"/>
                    </a:lnTo>
                    <a:lnTo>
                      <a:pt x="4364" y="651"/>
                    </a:lnTo>
                    <a:lnTo>
                      <a:pt x="4345" y="642"/>
                    </a:lnTo>
                    <a:lnTo>
                      <a:pt x="4316" y="623"/>
                    </a:lnTo>
                    <a:cubicBezTo>
                      <a:pt x="4230" y="546"/>
                      <a:pt x="4134" y="489"/>
                      <a:pt x="4029" y="450"/>
                    </a:cubicBezTo>
                    <a:lnTo>
                      <a:pt x="2929" y="10"/>
                    </a:lnTo>
                    <a:lnTo>
                      <a:pt x="2651" y="288"/>
                    </a:lnTo>
                    <a:lnTo>
                      <a:pt x="2373" y="556"/>
                    </a:lnTo>
                    <a:lnTo>
                      <a:pt x="2096" y="288"/>
                    </a:lnTo>
                    <a:lnTo>
                      <a:pt x="1818" y="1"/>
                    </a:lnTo>
                    <a:close/>
                  </a:path>
                </a:pathLst>
              </a:custGeom>
              <a:solidFill>
                <a:srgbClr val="819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12120;p64">
                <a:extLst>
                  <a:ext uri="{FF2B5EF4-FFF2-40B4-BE49-F238E27FC236}">
                    <a16:creationId xmlns:a16="http://schemas.microsoft.com/office/drawing/2014/main" id="{EE36867B-1958-1A62-3256-146A108747E9}"/>
                  </a:ext>
                </a:extLst>
              </p:cNvPr>
              <p:cNvSpPr/>
              <p:nvPr/>
            </p:nvSpPr>
            <p:spPr>
              <a:xfrm>
                <a:off x="4877760" y="3101819"/>
                <a:ext cx="51049" cy="65939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2511" extrusionOk="0">
                    <a:moveTo>
                      <a:pt x="1848" y="1"/>
                    </a:moveTo>
                    <a:lnTo>
                      <a:pt x="766" y="422"/>
                    </a:lnTo>
                    <a:cubicBezTo>
                      <a:pt x="297" y="613"/>
                      <a:pt x="1" y="1073"/>
                      <a:pt x="20" y="1580"/>
                    </a:cubicBezTo>
                    <a:lnTo>
                      <a:pt x="20" y="2288"/>
                    </a:lnTo>
                    <a:cubicBezTo>
                      <a:pt x="20" y="2411"/>
                      <a:pt x="125" y="2510"/>
                      <a:pt x="247" y="2510"/>
                    </a:cubicBezTo>
                    <a:cubicBezTo>
                      <a:pt x="257" y="2510"/>
                      <a:pt x="268" y="2510"/>
                      <a:pt x="278" y="2508"/>
                    </a:cubicBezTo>
                    <a:lnTo>
                      <a:pt x="336" y="2508"/>
                    </a:lnTo>
                    <a:lnTo>
                      <a:pt x="336" y="1580"/>
                    </a:lnTo>
                    <a:cubicBezTo>
                      <a:pt x="317" y="1073"/>
                      <a:pt x="613" y="613"/>
                      <a:pt x="1082" y="422"/>
                    </a:cubicBezTo>
                    <a:lnTo>
                      <a:pt x="1944" y="87"/>
                    </a:lnTo>
                    <a:lnTo>
                      <a:pt x="1848" y="1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12121;p64">
                <a:extLst>
                  <a:ext uri="{FF2B5EF4-FFF2-40B4-BE49-F238E27FC236}">
                    <a16:creationId xmlns:a16="http://schemas.microsoft.com/office/drawing/2014/main" id="{B8A85D01-4C51-BF31-83DE-41C042F844B5}"/>
                  </a:ext>
                </a:extLst>
              </p:cNvPr>
              <p:cNvSpPr/>
              <p:nvPr/>
            </p:nvSpPr>
            <p:spPr>
              <a:xfrm>
                <a:off x="4901131" y="2997278"/>
                <a:ext cx="79463" cy="56328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2145" extrusionOk="0">
                    <a:moveTo>
                      <a:pt x="2690" y="1828"/>
                    </a:moveTo>
                    <a:lnTo>
                      <a:pt x="2661" y="1848"/>
                    </a:lnTo>
                    <a:lnTo>
                      <a:pt x="2671" y="1838"/>
                    </a:lnTo>
                    <a:lnTo>
                      <a:pt x="2690" y="1828"/>
                    </a:lnTo>
                    <a:close/>
                    <a:moveTo>
                      <a:pt x="2661" y="1838"/>
                    </a:moveTo>
                    <a:lnTo>
                      <a:pt x="2652" y="1848"/>
                    </a:lnTo>
                    <a:lnTo>
                      <a:pt x="2623" y="1867"/>
                    </a:lnTo>
                    <a:lnTo>
                      <a:pt x="2661" y="1838"/>
                    </a:lnTo>
                    <a:close/>
                    <a:moveTo>
                      <a:pt x="1455" y="1"/>
                    </a:moveTo>
                    <a:cubicBezTo>
                      <a:pt x="652" y="1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1" y="2144"/>
                      <a:pt x="326" y="2106"/>
                      <a:pt x="364" y="1943"/>
                    </a:cubicBezTo>
                    <a:cubicBezTo>
                      <a:pt x="384" y="1934"/>
                      <a:pt x="393" y="1915"/>
                      <a:pt x="403" y="1895"/>
                    </a:cubicBezTo>
                    <a:cubicBezTo>
                      <a:pt x="594" y="1895"/>
                      <a:pt x="1465" y="1886"/>
                      <a:pt x="1972" y="1273"/>
                    </a:cubicBezTo>
                    <a:cubicBezTo>
                      <a:pt x="2078" y="1570"/>
                      <a:pt x="2317" y="1800"/>
                      <a:pt x="2623" y="1886"/>
                    </a:cubicBezTo>
                    <a:cubicBezTo>
                      <a:pt x="2633" y="1905"/>
                      <a:pt x="2642" y="1924"/>
                      <a:pt x="2661" y="1943"/>
                    </a:cubicBezTo>
                    <a:cubicBezTo>
                      <a:pt x="2700" y="2106"/>
                      <a:pt x="3025" y="2135"/>
                      <a:pt x="3025" y="2135"/>
                    </a:cubicBezTo>
                    <a:lnTo>
                      <a:pt x="3025" y="1455"/>
                    </a:lnTo>
                    <a:cubicBezTo>
                      <a:pt x="3025" y="651"/>
                      <a:pt x="2374" y="1"/>
                      <a:pt x="157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12122;p64">
                <a:extLst>
                  <a:ext uri="{FF2B5EF4-FFF2-40B4-BE49-F238E27FC236}">
                    <a16:creationId xmlns:a16="http://schemas.microsoft.com/office/drawing/2014/main" id="{0A6726DB-96FB-A800-A49A-CA84A6A87A49}"/>
                  </a:ext>
                </a:extLst>
              </p:cNvPr>
              <p:cNvSpPr/>
              <p:nvPr/>
            </p:nvSpPr>
            <p:spPr>
              <a:xfrm>
                <a:off x="4901131" y="2997541"/>
                <a:ext cx="43250" cy="56065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2135" extrusionOk="0">
                    <a:moveTo>
                      <a:pt x="1455" y="0"/>
                    </a:moveTo>
                    <a:cubicBezTo>
                      <a:pt x="652" y="0"/>
                      <a:pt x="1" y="651"/>
                      <a:pt x="1" y="1455"/>
                    </a:cubicBezTo>
                    <a:lnTo>
                      <a:pt x="1" y="2134"/>
                    </a:lnTo>
                    <a:cubicBezTo>
                      <a:pt x="87" y="2125"/>
                      <a:pt x="173" y="2106"/>
                      <a:pt x="259" y="2067"/>
                    </a:cubicBezTo>
                    <a:lnTo>
                      <a:pt x="259" y="1828"/>
                    </a:lnTo>
                    <a:lnTo>
                      <a:pt x="259" y="1455"/>
                    </a:lnTo>
                    <a:cubicBezTo>
                      <a:pt x="259" y="680"/>
                      <a:pt x="872" y="38"/>
                      <a:pt x="164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12123;p64">
                <a:extLst>
                  <a:ext uri="{FF2B5EF4-FFF2-40B4-BE49-F238E27FC236}">
                    <a16:creationId xmlns:a16="http://schemas.microsoft.com/office/drawing/2014/main" id="{C3EF77B9-9F0D-89F8-A715-53ABFDA3ADF3}"/>
                  </a:ext>
                </a:extLst>
              </p:cNvPr>
              <p:cNvSpPr/>
              <p:nvPr/>
            </p:nvSpPr>
            <p:spPr>
              <a:xfrm>
                <a:off x="4969749" y="3047802"/>
                <a:ext cx="17620" cy="23371"/>
              </a:xfrm>
              <a:custGeom>
                <a:avLst/>
                <a:gdLst/>
                <a:ahLst/>
                <a:cxnLst/>
                <a:rect l="l" t="t" r="r" b="b"/>
                <a:pathLst>
                  <a:path w="671" h="890" extrusionOk="0">
                    <a:moveTo>
                      <a:pt x="240" y="0"/>
                    </a:moveTo>
                    <a:lnTo>
                      <a:pt x="240" y="10"/>
                    </a:lnTo>
                    <a:cubicBezTo>
                      <a:pt x="221" y="4"/>
                      <a:pt x="202" y="1"/>
                      <a:pt x="183" y="1"/>
                    </a:cubicBezTo>
                    <a:cubicBezTo>
                      <a:pt x="88" y="1"/>
                      <a:pt x="0" y="78"/>
                      <a:pt x="0" y="182"/>
                    </a:cubicBezTo>
                    <a:lnTo>
                      <a:pt x="0" y="699"/>
                    </a:lnTo>
                    <a:cubicBezTo>
                      <a:pt x="0" y="804"/>
                      <a:pt x="90" y="889"/>
                      <a:pt x="187" y="889"/>
                    </a:cubicBezTo>
                    <a:cubicBezTo>
                      <a:pt x="205" y="889"/>
                      <a:pt x="222" y="886"/>
                      <a:pt x="240" y="881"/>
                    </a:cubicBezTo>
                    <a:cubicBezTo>
                      <a:pt x="278" y="862"/>
                      <a:pt x="316" y="852"/>
                      <a:pt x="345" y="833"/>
                    </a:cubicBezTo>
                    <a:cubicBezTo>
                      <a:pt x="374" y="795"/>
                      <a:pt x="412" y="766"/>
                      <a:pt x="450" y="747"/>
                    </a:cubicBezTo>
                    <a:cubicBezTo>
                      <a:pt x="670" y="498"/>
                      <a:pt x="556" y="105"/>
                      <a:pt x="240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2124;p64">
                <a:extLst>
                  <a:ext uri="{FF2B5EF4-FFF2-40B4-BE49-F238E27FC236}">
                    <a16:creationId xmlns:a16="http://schemas.microsoft.com/office/drawing/2014/main" id="{54E0A1D4-AC26-E244-B16E-D8454F9E0A13}"/>
                  </a:ext>
                </a:extLst>
              </p:cNvPr>
              <p:cNvSpPr/>
              <p:nvPr/>
            </p:nvSpPr>
            <p:spPr>
              <a:xfrm>
                <a:off x="4894592" y="3047802"/>
                <a:ext cx="17620" cy="23371"/>
              </a:xfrm>
              <a:custGeom>
                <a:avLst/>
                <a:gdLst/>
                <a:ahLst/>
                <a:cxnLst/>
                <a:rect l="l" t="t" r="r" b="b"/>
                <a:pathLst>
                  <a:path w="671" h="890" extrusionOk="0">
                    <a:moveTo>
                      <a:pt x="489" y="0"/>
                    </a:moveTo>
                    <a:cubicBezTo>
                      <a:pt x="470" y="0"/>
                      <a:pt x="451" y="3"/>
                      <a:pt x="432" y="10"/>
                    </a:cubicBezTo>
                    <a:cubicBezTo>
                      <a:pt x="1" y="144"/>
                      <a:pt x="1" y="747"/>
                      <a:pt x="432" y="881"/>
                    </a:cubicBezTo>
                    <a:cubicBezTo>
                      <a:pt x="449" y="887"/>
                      <a:pt x="467" y="889"/>
                      <a:pt x="485" y="889"/>
                    </a:cubicBezTo>
                    <a:cubicBezTo>
                      <a:pt x="582" y="889"/>
                      <a:pt x="671" y="806"/>
                      <a:pt x="671" y="708"/>
                    </a:cubicBezTo>
                    <a:lnTo>
                      <a:pt x="671" y="182"/>
                    </a:lnTo>
                    <a:cubicBezTo>
                      <a:pt x="671" y="125"/>
                      <a:pt x="642" y="67"/>
                      <a:pt x="594" y="38"/>
                    </a:cubicBezTo>
                    <a:cubicBezTo>
                      <a:pt x="562" y="13"/>
                      <a:pt x="526" y="0"/>
                      <a:pt x="489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2125;p64">
                <a:extLst>
                  <a:ext uri="{FF2B5EF4-FFF2-40B4-BE49-F238E27FC236}">
                    <a16:creationId xmlns:a16="http://schemas.microsoft.com/office/drawing/2014/main" id="{C89FDEF1-51EC-7A45-3A02-8D5F34C1694B}"/>
                  </a:ext>
                </a:extLst>
              </p:cNvPr>
              <p:cNvSpPr/>
              <p:nvPr/>
            </p:nvSpPr>
            <p:spPr>
              <a:xfrm>
                <a:off x="4926262" y="3088610"/>
                <a:ext cx="29437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1270" extrusionOk="0">
                    <a:moveTo>
                      <a:pt x="186" y="1"/>
                    </a:moveTo>
                    <a:cubicBezTo>
                      <a:pt x="88" y="1"/>
                      <a:pt x="1" y="80"/>
                      <a:pt x="1" y="188"/>
                    </a:cubicBezTo>
                    <a:lnTo>
                      <a:pt x="1" y="724"/>
                    </a:lnTo>
                    <a:cubicBezTo>
                      <a:pt x="1" y="772"/>
                      <a:pt x="20" y="829"/>
                      <a:pt x="58" y="858"/>
                    </a:cubicBezTo>
                    <a:lnTo>
                      <a:pt x="431" y="1222"/>
                    </a:lnTo>
                    <a:cubicBezTo>
                      <a:pt x="460" y="1250"/>
                      <a:pt x="508" y="1269"/>
                      <a:pt x="556" y="1269"/>
                    </a:cubicBezTo>
                    <a:cubicBezTo>
                      <a:pt x="604" y="1269"/>
                      <a:pt x="652" y="1250"/>
                      <a:pt x="690" y="1212"/>
                    </a:cubicBezTo>
                    <a:lnTo>
                      <a:pt x="1063" y="820"/>
                    </a:lnTo>
                    <a:cubicBezTo>
                      <a:pt x="1101" y="791"/>
                      <a:pt x="1111" y="743"/>
                      <a:pt x="1121" y="695"/>
                    </a:cubicBezTo>
                    <a:lnTo>
                      <a:pt x="1121" y="188"/>
                    </a:lnTo>
                    <a:cubicBezTo>
                      <a:pt x="1111" y="140"/>
                      <a:pt x="1092" y="92"/>
                      <a:pt x="1063" y="64"/>
                    </a:cubicBezTo>
                    <a:cubicBezTo>
                      <a:pt x="1025" y="25"/>
                      <a:pt x="977" y="6"/>
                      <a:pt x="929" y="6"/>
                    </a:cubicBezTo>
                    <a:lnTo>
                      <a:pt x="891" y="6"/>
                    </a:lnTo>
                    <a:cubicBezTo>
                      <a:pt x="814" y="25"/>
                      <a:pt x="747" y="35"/>
                      <a:pt x="671" y="35"/>
                    </a:cubicBezTo>
                    <a:lnTo>
                      <a:pt x="451" y="35"/>
                    </a:lnTo>
                    <a:cubicBezTo>
                      <a:pt x="374" y="35"/>
                      <a:pt x="298" y="25"/>
                      <a:pt x="231" y="6"/>
                    </a:cubicBezTo>
                    <a:cubicBezTo>
                      <a:pt x="216" y="2"/>
                      <a:pt x="201" y="1"/>
                      <a:pt x="186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2126;p64">
                <a:extLst>
                  <a:ext uri="{FF2B5EF4-FFF2-40B4-BE49-F238E27FC236}">
                    <a16:creationId xmlns:a16="http://schemas.microsoft.com/office/drawing/2014/main" id="{A3AB94DD-898C-4CB5-4DC6-F37F11DA56F4}"/>
                  </a:ext>
                </a:extLst>
              </p:cNvPr>
              <p:cNvSpPr/>
              <p:nvPr/>
            </p:nvSpPr>
            <p:spPr>
              <a:xfrm>
                <a:off x="4926262" y="3088952"/>
                <a:ext cx="17883" cy="33245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266" extrusionOk="0">
                    <a:moveTo>
                      <a:pt x="189" y="0"/>
                    </a:moveTo>
                    <a:cubicBezTo>
                      <a:pt x="87" y="0"/>
                      <a:pt x="1" y="81"/>
                      <a:pt x="1" y="185"/>
                    </a:cubicBezTo>
                    <a:lnTo>
                      <a:pt x="1" y="720"/>
                    </a:lnTo>
                    <a:cubicBezTo>
                      <a:pt x="1" y="768"/>
                      <a:pt x="20" y="826"/>
                      <a:pt x="58" y="864"/>
                    </a:cubicBezTo>
                    <a:lnTo>
                      <a:pt x="431" y="1218"/>
                    </a:lnTo>
                    <a:cubicBezTo>
                      <a:pt x="460" y="1247"/>
                      <a:pt x="508" y="1266"/>
                      <a:pt x="556" y="1266"/>
                    </a:cubicBezTo>
                    <a:cubicBezTo>
                      <a:pt x="604" y="1266"/>
                      <a:pt x="652" y="1247"/>
                      <a:pt x="680" y="1209"/>
                    </a:cubicBezTo>
                    <a:cubicBezTo>
                      <a:pt x="652" y="1209"/>
                      <a:pt x="613" y="1189"/>
                      <a:pt x="594" y="1161"/>
                    </a:cubicBezTo>
                    <a:lnTo>
                      <a:pt x="221" y="797"/>
                    </a:lnTo>
                    <a:cubicBezTo>
                      <a:pt x="183" y="759"/>
                      <a:pt x="164" y="711"/>
                      <a:pt x="173" y="653"/>
                    </a:cubicBezTo>
                    <a:lnTo>
                      <a:pt x="173" y="127"/>
                    </a:lnTo>
                    <a:cubicBezTo>
                      <a:pt x="173" y="79"/>
                      <a:pt x="192" y="31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2127;p64">
                <a:extLst>
                  <a:ext uri="{FF2B5EF4-FFF2-40B4-BE49-F238E27FC236}">
                    <a16:creationId xmlns:a16="http://schemas.microsoft.com/office/drawing/2014/main" id="{00DC3282-4F5F-AB81-3A71-A72499BE0995}"/>
                  </a:ext>
                </a:extLst>
              </p:cNvPr>
              <p:cNvSpPr/>
              <p:nvPr/>
            </p:nvSpPr>
            <p:spPr>
              <a:xfrm>
                <a:off x="4909692" y="3030261"/>
                <a:ext cx="62341" cy="66805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2544" extrusionOk="0">
                    <a:moveTo>
                      <a:pt x="1648" y="1"/>
                    </a:moveTo>
                    <a:cubicBezTo>
                      <a:pt x="1634" y="1"/>
                      <a:pt x="1619" y="6"/>
                      <a:pt x="1608" y="17"/>
                    </a:cubicBezTo>
                    <a:cubicBezTo>
                      <a:pt x="1350" y="209"/>
                      <a:pt x="1053" y="352"/>
                      <a:pt x="747" y="439"/>
                    </a:cubicBezTo>
                    <a:cubicBezTo>
                      <a:pt x="651" y="467"/>
                      <a:pt x="555" y="486"/>
                      <a:pt x="460" y="505"/>
                    </a:cubicBezTo>
                    <a:cubicBezTo>
                      <a:pt x="364" y="525"/>
                      <a:pt x="268" y="534"/>
                      <a:pt x="172" y="544"/>
                    </a:cubicBezTo>
                    <a:cubicBezTo>
                      <a:pt x="77" y="544"/>
                      <a:pt x="0" y="630"/>
                      <a:pt x="0" y="726"/>
                    </a:cubicBezTo>
                    <a:lnTo>
                      <a:pt x="0" y="1472"/>
                    </a:lnTo>
                    <a:cubicBezTo>
                      <a:pt x="0" y="2065"/>
                      <a:pt x="479" y="2544"/>
                      <a:pt x="1082" y="2544"/>
                    </a:cubicBezTo>
                    <a:lnTo>
                      <a:pt x="1302" y="2544"/>
                    </a:lnTo>
                    <a:cubicBezTo>
                      <a:pt x="1895" y="2544"/>
                      <a:pt x="2374" y="2065"/>
                      <a:pt x="2374" y="1472"/>
                    </a:cubicBezTo>
                    <a:lnTo>
                      <a:pt x="2374" y="697"/>
                    </a:lnTo>
                    <a:cubicBezTo>
                      <a:pt x="2374" y="620"/>
                      <a:pt x="2335" y="553"/>
                      <a:pt x="2259" y="525"/>
                    </a:cubicBezTo>
                    <a:cubicBezTo>
                      <a:pt x="2240" y="515"/>
                      <a:pt x="2221" y="505"/>
                      <a:pt x="2201" y="496"/>
                    </a:cubicBezTo>
                    <a:cubicBezTo>
                      <a:pt x="1991" y="410"/>
                      <a:pt x="1819" y="257"/>
                      <a:pt x="1713" y="56"/>
                    </a:cubicBezTo>
                    <a:lnTo>
                      <a:pt x="1704" y="37"/>
                    </a:lnTo>
                    <a:cubicBezTo>
                      <a:pt x="1692" y="13"/>
                      <a:pt x="1670" y="1"/>
                      <a:pt x="1648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2128;p64">
                <a:extLst>
                  <a:ext uri="{FF2B5EF4-FFF2-40B4-BE49-F238E27FC236}">
                    <a16:creationId xmlns:a16="http://schemas.microsoft.com/office/drawing/2014/main" id="{1812E97F-BE7D-0290-28EB-821B102D6DB0}"/>
                  </a:ext>
                </a:extLst>
              </p:cNvPr>
              <p:cNvSpPr/>
              <p:nvPr/>
            </p:nvSpPr>
            <p:spPr>
              <a:xfrm>
                <a:off x="4909692" y="3030261"/>
                <a:ext cx="45509" cy="6706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2554" extrusionOk="0">
                    <a:moveTo>
                      <a:pt x="1648" y="1"/>
                    </a:moveTo>
                    <a:cubicBezTo>
                      <a:pt x="1634" y="1"/>
                      <a:pt x="1619" y="6"/>
                      <a:pt x="1608" y="17"/>
                    </a:cubicBezTo>
                    <a:cubicBezTo>
                      <a:pt x="1350" y="209"/>
                      <a:pt x="1053" y="352"/>
                      <a:pt x="747" y="439"/>
                    </a:cubicBezTo>
                    <a:cubicBezTo>
                      <a:pt x="651" y="467"/>
                      <a:pt x="555" y="486"/>
                      <a:pt x="460" y="505"/>
                    </a:cubicBezTo>
                    <a:cubicBezTo>
                      <a:pt x="364" y="525"/>
                      <a:pt x="268" y="534"/>
                      <a:pt x="172" y="544"/>
                    </a:cubicBezTo>
                    <a:cubicBezTo>
                      <a:pt x="77" y="553"/>
                      <a:pt x="0" y="630"/>
                      <a:pt x="0" y="726"/>
                    </a:cubicBezTo>
                    <a:lnTo>
                      <a:pt x="0" y="1472"/>
                    </a:lnTo>
                    <a:cubicBezTo>
                      <a:pt x="0" y="2065"/>
                      <a:pt x="479" y="2554"/>
                      <a:pt x="1082" y="2554"/>
                    </a:cubicBezTo>
                    <a:lnTo>
                      <a:pt x="1302" y="2554"/>
                    </a:lnTo>
                    <a:cubicBezTo>
                      <a:pt x="699" y="2554"/>
                      <a:pt x="220" y="2065"/>
                      <a:pt x="220" y="1472"/>
                    </a:cubicBezTo>
                    <a:lnTo>
                      <a:pt x="220" y="726"/>
                    </a:lnTo>
                    <a:cubicBezTo>
                      <a:pt x="220" y="630"/>
                      <a:pt x="297" y="553"/>
                      <a:pt x="393" y="544"/>
                    </a:cubicBezTo>
                    <a:cubicBezTo>
                      <a:pt x="488" y="534"/>
                      <a:pt x="584" y="525"/>
                      <a:pt x="680" y="505"/>
                    </a:cubicBezTo>
                    <a:cubicBezTo>
                      <a:pt x="775" y="486"/>
                      <a:pt x="871" y="467"/>
                      <a:pt x="967" y="439"/>
                    </a:cubicBezTo>
                    <a:cubicBezTo>
                      <a:pt x="1235" y="362"/>
                      <a:pt x="1493" y="247"/>
                      <a:pt x="1732" y="84"/>
                    </a:cubicBezTo>
                    <a:lnTo>
                      <a:pt x="1713" y="56"/>
                    </a:lnTo>
                    <a:lnTo>
                      <a:pt x="1704" y="37"/>
                    </a:lnTo>
                    <a:cubicBezTo>
                      <a:pt x="1692" y="13"/>
                      <a:pt x="1670" y="1"/>
                      <a:pt x="1648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2129;p64">
                <a:extLst>
                  <a:ext uri="{FF2B5EF4-FFF2-40B4-BE49-F238E27FC236}">
                    <a16:creationId xmlns:a16="http://schemas.microsoft.com/office/drawing/2014/main" id="{4072D914-849A-3136-A991-7249B757EB75}"/>
                  </a:ext>
                </a:extLst>
              </p:cNvPr>
              <p:cNvSpPr/>
              <p:nvPr/>
            </p:nvSpPr>
            <p:spPr>
              <a:xfrm>
                <a:off x="5142408" y="3101583"/>
                <a:ext cx="124919" cy="66175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2520" extrusionOk="0">
                    <a:moveTo>
                      <a:pt x="1819" y="0"/>
                    </a:moveTo>
                    <a:lnTo>
                      <a:pt x="728" y="440"/>
                    </a:lnTo>
                    <a:cubicBezTo>
                      <a:pt x="622" y="479"/>
                      <a:pt x="527" y="536"/>
                      <a:pt x="441" y="613"/>
                    </a:cubicBezTo>
                    <a:lnTo>
                      <a:pt x="412" y="632"/>
                    </a:lnTo>
                    <a:lnTo>
                      <a:pt x="393" y="641"/>
                    </a:lnTo>
                    <a:lnTo>
                      <a:pt x="383" y="661"/>
                    </a:lnTo>
                    <a:lnTo>
                      <a:pt x="354" y="680"/>
                    </a:lnTo>
                    <a:cubicBezTo>
                      <a:pt x="163" y="871"/>
                      <a:pt x="29" y="1130"/>
                      <a:pt x="0" y="1397"/>
                    </a:cubicBezTo>
                    <a:lnTo>
                      <a:pt x="0" y="1445"/>
                    </a:lnTo>
                    <a:lnTo>
                      <a:pt x="0" y="1464"/>
                    </a:lnTo>
                    <a:lnTo>
                      <a:pt x="0" y="1493"/>
                    </a:lnTo>
                    <a:lnTo>
                      <a:pt x="0" y="1522"/>
                    </a:lnTo>
                    <a:lnTo>
                      <a:pt x="0" y="1531"/>
                    </a:lnTo>
                    <a:lnTo>
                      <a:pt x="0" y="1589"/>
                    </a:lnTo>
                    <a:lnTo>
                      <a:pt x="0" y="1771"/>
                    </a:lnTo>
                    <a:lnTo>
                      <a:pt x="0" y="2297"/>
                    </a:lnTo>
                    <a:cubicBezTo>
                      <a:pt x="0" y="2420"/>
                      <a:pt x="106" y="2519"/>
                      <a:pt x="227" y="2519"/>
                    </a:cubicBezTo>
                    <a:cubicBezTo>
                      <a:pt x="237" y="2519"/>
                      <a:pt x="248" y="2519"/>
                      <a:pt x="259" y="2517"/>
                    </a:cubicBezTo>
                    <a:lnTo>
                      <a:pt x="4489" y="2517"/>
                    </a:lnTo>
                    <a:cubicBezTo>
                      <a:pt x="4499" y="2519"/>
                      <a:pt x="4510" y="2519"/>
                      <a:pt x="4520" y="2519"/>
                    </a:cubicBezTo>
                    <a:cubicBezTo>
                      <a:pt x="4642" y="2519"/>
                      <a:pt x="4748" y="2420"/>
                      <a:pt x="4757" y="2297"/>
                    </a:cubicBezTo>
                    <a:lnTo>
                      <a:pt x="4757" y="1771"/>
                    </a:lnTo>
                    <a:lnTo>
                      <a:pt x="4757" y="1589"/>
                    </a:lnTo>
                    <a:lnTo>
                      <a:pt x="4747" y="1589"/>
                    </a:lnTo>
                    <a:lnTo>
                      <a:pt x="4747" y="1531"/>
                    </a:lnTo>
                    <a:lnTo>
                      <a:pt x="4747" y="1522"/>
                    </a:lnTo>
                    <a:lnTo>
                      <a:pt x="4747" y="1493"/>
                    </a:lnTo>
                    <a:lnTo>
                      <a:pt x="4747" y="1464"/>
                    </a:lnTo>
                    <a:lnTo>
                      <a:pt x="4747" y="1445"/>
                    </a:lnTo>
                    <a:lnTo>
                      <a:pt x="4747" y="1397"/>
                    </a:lnTo>
                    <a:cubicBezTo>
                      <a:pt x="4709" y="1130"/>
                      <a:pt x="4584" y="871"/>
                      <a:pt x="4393" y="680"/>
                    </a:cubicBezTo>
                    <a:lnTo>
                      <a:pt x="4364" y="661"/>
                    </a:lnTo>
                    <a:lnTo>
                      <a:pt x="4345" y="641"/>
                    </a:lnTo>
                    <a:lnTo>
                      <a:pt x="4336" y="632"/>
                    </a:lnTo>
                    <a:lnTo>
                      <a:pt x="4307" y="613"/>
                    </a:lnTo>
                    <a:cubicBezTo>
                      <a:pt x="4221" y="536"/>
                      <a:pt x="4125" y="479"/>
                      <a:pt x="4010" y="440"/>
                    </a:cubicBezTo>
                    <a:lnTo>
                      <a:pt x="2929" y="0"/>
                    </a:lnTo>
                    <a:lnTo>
                      <a:pt x="2651" y="287"/>
                    </a:lnTo>
                    <a:lnTo>
                      <a:pt x="2374" y="555"/>
                    </a:lnTo>
                    <a:lnTo>
                      <a:pt x="2096" y="287"/>
                    </a:lnTo>
                    <a:lnTo>
                      <a:pt x="1819" y="0"/>
                    </a:lnTo>
                    <a:close/>
                  </a:path>
                </a:pathLst>
              </a:custGeom>
              <a:solidFill>
                <a:srgbClr val="819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2130;p64">
                <a:extLst>
                  <a:ext uri="{FF2B5EF4-FFF2-40B4-BE49-F238E27FC236}">
                    <a16:creationId xmlns:a16="http://schemas.microsoft.com/office/drawing/2014/main" id="{F74E311E-093B-FD48-E8E8-C433D2C7D2EF}"/>
                  </a:ext>
                </a:extLst>
              </p:cNvPr>
              <p:cNvSpPr/>
              <p:nvPr/>
            </p:nvSpPr>
            <p:spPr>
              <a:xfrm>
                <a:off x="5140885" y="3101819"/>
                <a:ext cx="51049" cy="65939"/>
              </a:xfrm>
              <a:custGeom>
                <a:avLst/>
                <a:gdLst/>
                <a:ahLst/>
                <a:cxnLst/>
                <a:rect l="l" t="t" r="r" b="b"/>
                <a:pathLst>
                  <a:path w="1944" h="2511" extrusionOk="0">
                    <a:moveTo>
                      <a:pt x="1858" y="1"/>
                    </a:moveTo>
                    <a:lnTo>
                      <a:pt x="776" y="422"/>
                    </a:lnTo>
                    <a:cubicBezTo>
                      <a:pt x="298" y="613"/>
                      <a:pt x="1" y="1073"/>
                      <a:pt x="20" y="1580"/>
                    </a:cubicBezTo>
                    <a:lnTo>
                      <a:pt x="20" y="2288"/>
                    </a:lnTo>
                    <a:cubicBezTo>
                      <a:pt x="29" y="2411"/>
                      <a:pt x="135" y="2510"/>
                      <a:pt x="256" y="2510"/>
                    </a:cubicBezTo>
                    <a:cubicBezTo>
                      <a:pt x="267" y="2510"/>
                      <a:pt x="277" y="2510"/>
                      <a:pt x="288" y="2508"/>
                    </a:cubicBezTo>
                    <a:lnTo>
                      <a:pt x="345" y="2508"/>
                    </a:lnTo>
                    <a:lnTo>
                      <a:pt x="345" y="1580"/>
                    </a:lnTo>
                    <a:cubicBezTo>
                      <a:pt x="317" y="1073"/>
                      <a:pt x="623" y="613"/>
                      <a:pt x="1092" y="422"/>
                    </a:cubicBezTo>
                    <a:lnTo>
                      <a:pt x="1944" y="87"/>
                    </a:lnTo>
                    <a:lnTo>
                      <a:pt x="1858" y="1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2131;p64">
                <a:extLst>
                  <a:ext uri="{FF2B5EF4-FFF2-40B4-BE49-F238E27FC236}">
                    <a16:creationId xmlns:a16="http://schemas.microsoft.com/office/drawing/2014/main" id="{72083380-7FBF-B34E-D25F-36C5E525A625}"/>
                  </a:ext>
                </a:extLst>
              </p:cNvPr>
              <p:cNvSpPr/>
              <p:nvPr/>
            </p:nvSpPr>
            <p:spPr>
              <a:xfrm>
                <a:off x="5164256" y="2997278"/>
                <a:ext cx="79699" cy="56328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2145" extrusionOk="0">
                    <a:moveTo>
                      <a:pt x="2671" y="1838"/>
                    </a:moveTo>
                    <a:lnTo>
                      <a:pt x="2661" y="1848"/>
                    </a:lnTo>
                    <a:lnTo>
                      <a:pt x="2633" y="1867"/>
                    </a:lnTo>
                    <a:lnTo>
                      <a:pt x="2671" y="1838"/>
                    </a:lnTo>
                    <a:close/>
                    <a:moveTo>
                      <a:pt x="1456" y="1"/>
                    </a:moveTo>
                    <a:cubicBezTo>
                      <a:pt x="652" y="1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1" y="2144"/>
                      <a:pt x="336" y="2106"/>
                      <a:pt x="374" y="1943"/>
                    </a:cubicBezTo>
                    <a:cubicBezTo>
                      <a:pt x="393" y="1934"/>
                      <a:pt x="403" y="1915"/>
                      <a:pt x="412" y="1895"/>
                    </a:cubicBezTo>
                    <a:cubicBezTo>
                      <a:pt x="594" y="1895"/>
                      <a:pt x="1475" y="1886"/>
                      <a:pt x="1972" y="1273"/>
                    </a:cubicBezTo>
                    <a:cubicBezTo>
                      <a:pt x="2087" y="1570"/>
                      <a:pt x="2326" y="1800"/>
                      <a:pt x="2633" y="1886"/>
                    </a:cubicBezTo>
                    <a:cubicBezTo>
                      <a:pt x="2633" y="1905"/>
                      <a:pt x="2652" y="1924"/>
                      <a:pt x="2661" y="1943"/>
                    </a:cubicBezTo>
                    <a:cubicBezTo>
                      <a:pt x="2700" y="2106"/>
                      <a:pt x="3035" y="2135"/>
                      <a:pt x="3035" y="2135"/>
                    </a:cubicBezTo>
                    <a:lnTo>
                      <a:pt x="3035" y="1455"/>
                    </a:lnTo>
                    <a:cubicBezTo>
                      <a:pt x="3035" y="651"/>
                      <a:pt x="2384" y="1"/>
                      <a:pt x="158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2132;p64">
                <a:extLst>
                  <a:ext uri="{FF2B5EF4-FFF2-40B4-BE49-F238E27FC236}">
                    <a16:creationId xmlns:a16="http://schemas.microsoft.com/office/drawing/2014/main" id="{ECAE124E-7008-352B-478F-27E3AF24CA3F}"/>
                  </a:ext>
                </a:extLst>
              </p:cNvPr>
              <p:cNvSpPr/>
              <p:nvPr/>
            </p:nvSpPr>
            <p:spPr>
              <a:xfrm>
                <a:off x="5164256" y="2997541"/>
                <a:ext cx="43250" cy="56065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2135" extrusionOk="0">
                    <a:moveTo>
                      <a:pt x="1456" y="0"/>
                    </a:moveTo>
                    <a:cubicBezTo>
                      <a:pt x="652" y="0"/>
                      <a:pt x="1" y="651"/>
                      <a:pt x="1" y="1455"/>
                    </a:cubicBezTo>
                    <a:lnTo>
                      <a:pt x="1" y="2134"/>
                    </a:lnTo>
                    <a:cubicBezTo>
                      <a:pt x="97" y="2125"/>
                      <a:pt x="183" y="2106"/>
                      <a:pt x="259" y="2067"/>
                    </a:cubicBezTo>
                    <a:lnTo>
                      <a:pt x="259" y="1828"/>
                    </a:lnTo>
                    <a:lnTo>
                      <a:pt x="259" y="1455"/>
                    </a:lnTo>
                    <a:cubicBezTo>
                      <a:pt x="259" y="680"/>
                      <a:pt x="872" y="38"/>
                      <a:pt x="164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2133;p64">
                <a:extLst>
                  <a:ext uri="{FF2B5EF4-FFF2-40B4-BE49-F238E27FC236}">
                    <a16:creationId xmlns:a16="http://schemas.microsoft.com/office/drawing/2014/main" id="{D0581FE5-B2DE-2165-A964-FE9C77ADE9CD}"/>
                  </a:ext>
                </a:extLst>
              </p:cNvPr>
              <p:cNvSpPr/>
              <p:nvPr/>
            </p:nvSpPr>
            <p:spPr>
              <a:xfrm>
                <a:off x="5233136" y="3047802"/>
                <a:ext cx="17358" cy="2337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890" extrusionOk="0">
                    <a:moveTo>
                      <a:pt x="239" y="0"/>
                    </a:moveTo>
                    <a:lnTo>
                      <a:pt x="239" y="10"/>
                    </a:lnTo>
                    <a:cubicBezTo>
                      <a:pt x="219" y="4"/>
                      <a:pt x="199" y="1"/>
                      <a:pt x="180" y="1"/>
                    </a:cubicBezTo>
                    <a:cubicBezTo>
                      <a:pt x="81" y="1"/>
                      <a:pt x="0" y="78"/>
                      <a:pt x="0" y="182"/>
                    </a:cubicBezTo>
                    <a:lnTo>
                      <a:pt x="0" y="699"/>
                    </a:lnTo>
                    <a:cubicBezTo>
                      <a:pt x="0" y="804"/>
                      <a:pt x="83" y="889"/>
                      <a:pt x="184" y="889"/>
                    </a:cubicBezTo>
                    <a:cubicBezTo>
                      <a:pt x="202" y="889"/>
                      <a:pt x="221" y="886"/>
                      <a:pt x="239" y="881"/>
                    </a:cubicBezTo>
                    <a:cubicBezTo>
                      <a:pt x="268" y="862"/>
                      <a:pt x="306" y="852"/>
                      <a:pt x="335" y="833"/>
                    </a:cubicBezTo>
                    <a:cubicBezTo>
                      <a:pt x="373" y="795"/>
                      <a:pt x="402" y="766"/>
                      <a:pt x="440" y="747"/>
                    </a:cubicBezTo>
                    <a:cubicBezTo>
                      <a:pt x="661" y="498"/>
                      <a:pt x="555" y="105"/>
                      <a:pt x="239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2134;p64">
                <a:extLst>
                  <a:ext uri="{FF2B5EF4-FFF2-40B4-BE49-F238E27FC236}">
                    <a16:creationId xmlns:a16="http://schemas.microsoft.com/office/drawing/2014/main" id="{5F2D8DE3-44DC-1A6D-8DD3-D925BF46BDE2}"/>
                  </a:ext>
                </a:extLst>
              </p:cNvPr>
              <p:cNvSpPr/>
              <p:nvPr/>
            </p:nvSpPr>
            <p:spPr>
              <a:xfrm>
                <a:off x="5157980" y="3047802"/>
                <a:ext cx="17358" cy="2337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890" extrusionOk="0">
                    <a:moveTo>
                      <a:pt x="479" y="0"/>
                    </a:moveTo>
                    <a:cubicBezTo>
                      <a:pt x="460" y="0"/>
                      <a:pt x="441" y="3"/>
                      <a:pt x="422" y="10"/>
                    </a:cubicBezTo>
                    <a:cubicBezTo>
                      <a:pt x="1" y="144"/>
                      <a:pt x="1" y="747"/>
                      <a:pt x="422" y="881"/>
                    </a:cubicBezTo>
                    <a:cubicBezTo>
                      <a:pt x="441" y="887"/>
                      <a:pt x="460" y="889"/>
                      <a:pt x="478" y="889"/>
                    </a:cubicBezTo>
                    <a:cubicBezTo>
                      <a:pt x="579" y="889"/>
                      <a:pt x="661" y="806"/>
                      <a:pt x="661" y="708"/>
                    </a:cubicBezTo>
                    <a:lnTo>
                      <a:pt x="661" y="182"/>
                    </a:lnTo>
                    <a:cubicBezTo>
                      <a:pt x="661" y="125"/>
                      <a:pt x="632" y="67"/>
                      <a:pt x="584" y="38"/>
                    </a:cubicBezTo>
                    <a:cubicBezTo>
                      <a:pt x="553" y="13"/>
                      <a:pt x="516" y="0"/>
                      <a:pt x="479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2135;p64">
                <a:extLst>
                  <a:ext uri="{FF2B5EF4-FFF2-40B4-BE49-F238E27FC236}">
                    <a16:creationId xmlns:a16="http://schemas.microsoft.com/office/drawing/2014/main" id="{09558CC7-33F6-47E1-D5A1-47FE79DDFC92}"/>
                  </a:ext>
                </a:extLst>
              </p:cNvPr>
              <p:cNvSpPr/>
              <p:nvPr/>
            </p:nvSpPr>
            <p:spPr>
              <a:xfrm>
                <a:off x="5189387" y="3088610"/>
                <a:ext cx="29700" cy="33587"/>
              </a:xfrm>
              <a:custGeom>
                <a:avLst/>
                <a:gdLst/>
                <a:ahLst/>
                <a:cxnLst/>
                <a:rect l="l" t="t" r="r" b="b"/>
                <a:pathLst>
                  <a:path w="1131" h="1279" extrusionOk="0">
                    <a:moveTo>
                      <a:pt x="186" y="1"/>
                    </a:moveTo>
                    <a:cubicBezTo>
                      <a:pt x="90" y="1"/>
                      <a:pt x="11" y="80"/>
                      <a:pt x="11" y="188"/>
                    </a:cubicBezTo>
                    <a:lnTo>
                      <a:pt x="11" y="724"/>
                    </a:lnTo>
                    <a:cubicBezTo>
                      <a:pt x="1" y="781"/>
                      <a:pt x="30" y="829"/>
                      <a:pt x="68" y="877"/>
                    </a:cubicBezTo>
                    <a:lnTo>
                      <a:pt x="441" y="1231"/>
                    </a:lnTo>
                    <a:cubicBezTo>
                      <a:pt x="470" y="1260"/>
                      <a:pt x="518" y="1279"/>
                      <a:pt x="566" y="1279"/>
                    </a:cubicBezTo>
                    <a:cubicBezTo>
                      <a:pt x="613" y="1279"/>
                      <a:pt x="661" y="1260"/>
                      <a:pt x="690" y="1222"/>
                    </a:cubicBezTo>
                    <a:lnTo>
                      <a:pt x="1073" y="829"/>
                    </a:lnTo>
                    <a:cubicBezTo>
                      <a:pt x="1102" y="800"/>
                      <a:pt x="1121" y="753"/>
                      <a:pt x="1121" y="705"/>
                    </a:cubicBezTo>
                    <a:lnTo>
                      <a:pt x="1121" y="198"/>
                    </a:lnTo>
                    <a:cubicBezTo>
                      <a:pt x="1130" y="150"/>
                      <a:pt x="1102" y="92"/>
                      <a:pt x="1063" y="64"/>
                    </a:cubicBezTo>
                    <a:cubicBezTo>
                      <a:pt x="1025" y="25"/>
                      <a:pt x="977" y="6"/>
                      <a:pt x="929" y="6"/>
                    </a:cubicBezTo>
                    <a:lnTo>
                      <a:pt x="891" y="6"/>
                    </a:lnTo>
                    <a:cubicBezTo>
                      <a:pt x="824" y="25"/>
                      <a:pt x="747" y="35"/>
                      <a:pt x="680" y="35"/>
                    </a:cubicBezTo>
                    <a:lnTo>
                      <a:pt x="451" y="35"/>
                    </a:lnTo>
                    <a:cubicBezTo>
                      <a:pt x="384" y="35"/>
                      <a:pt x="307" y="25"/>
                      <a:pt x="231" y="6"/>
                    </a:cubicBezTo>
                    <a:cubicBezTo>
                      <a:pt x="216" y="2"/>
                      <a:pt x="201" y="1"/>
                      <a:pt x="186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2136;p64">
                <a:extLst>
                  <a:ext uri="{FF2B5EF4-FFF2-40B4-BE49-F238E27FC236}">
                    <a16:creationId xmlns:a16="http://schemas.microsoft.com/office/drawing/2014/main" id="{058AE9F6-8833-7D95-5A67-A247420FDE3C}"/>
                  </a:ext>
                </a:extLst>
              </p:cNvPr>
              <p:cNvSpPr/>
              <p:nvPr/>
            </p:nvSpPr>
            <p:spPr>
              <a:xfrm>
                <a:off x="5189650" y="3088952"/>
                <a:ext cx="17857" cy="3324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1266" extrusionOk="0">
                    <a:moveTo>
                      <a:pt x="181" y="0"/>
                    </a:moveTo>
                    <a:cubicBezTo>
                      <a:pt x="87" y="0"/>
                      <a:pt x="1" y="81"/>
                      <a:pt x="1" y="185"/>
                    </a:cubicBezTo>
                    <a:lnTo>
                      <a:pt x="1" y="720"/>
                    </a:lnTo>
                    <a:cubicBezTo>
                      <a:pt x="1" y="768"/>
                      <a:pt x="20" y="826"/>
                      <a:pt x="58" y="864"/>
                    </a:cubicBezTo>
                    <a:lnTo>
                      <a:pt x="431" y="1218"/>
                    </a:lnTo>
                    <a:cubicBezTo>
                      <a:pt x="460" y="1247"/>
                      <a:pt x="508" y="1266"/>
                      <a:pt x="556" y="1266"/>
                    </a:cubicBezTo>
                    <a:cubicBezTo>
                      <a:pt x="603" y="1266"/>
                      <a:pt x="651" y="1247"/>
                      <a:pt x="680" y="1209"/>
                    </a:cubicBezTo>
                    <a:cubicBezTo>
                      <a:pt x="642" y="1209"/>
                      <a:pt x="613" y="1189"/>
                      <a:pt x="584" y="1161"/>
                    </a:cubicBezTo>
                    <a:lnTo>
                      <a:pt x="221" y="797"/>
                    </a:lnTo>
                    <a:cubicBezTo>
                      <a:pt x="182" y="759"/>
                      <a:pt x="163" y="711"/>
                      <a:pt x="163" y="653"/>
                    </a:cubicBezTo>
                    <a:lnTo>
                      <a:pt x="163" y="127"/>
                    </a:lnTo>
                    <a:cubicBezTo>
                      <a:pt x="163" y="79"/>
                      <a:pt x="182" y="31"/>
                      <a:pt x="211" y="3"/>
                    </a:cubicBezTo>
                    <a:cubicBezTo>
                      <a:pt x="201" y="1"/>
                      <a:pt x="191" y="0"/>
                      <a:pt x="181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2137;p64">
                <a:extLst>
                  <a:ext uri="{FF2B5EF4-FFF2-40B4-BE49-F238E27FC236}">
                    <a16:creationId xmlns:a16="http://schemas.microsoft.com/office/drawing/2014/main" id="{3D508A67-D007-9DE6-6CF1-46438A37AB7C}"/>
                  </a:ext>
                </a:extLst>
              </p:cNvPr>
              <p:cNvSpPr/>
              <p:nvPr/>
            </p:nvSpPr>
            <p:spPr>
              <a:xfrm>
                <a:off x="5173054" y="3030261"/>
                <a:ext cx="62368" cy="66805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2544" extrusionOk="0">
                    <a:moveTo>
                      <a:pt x="1649" y="1"/>
                    </a:moveTo>
                    <a:cubicBezTo>
                      <a:pt x="1634" y="1"/>
                      <a:pt x="1620" y="6"/>
                      <a:pt x="1609" y="17"/>
                    </a:cubicBezTo>
                    <a:cubicBezTo>
                      <a:pt x="1350" y="209"/>
                      <a:pt x="1054" y="352"/>
                      <a:pt x="747" y="439"/>
                    </a:cubicBezTo>
                    <a:cubicBezTo>
                      <a:pt x="652" y="467"/>
                      <a:pt x="556" y="486"/>
                      <a:pt x="460" y="505"/>
                    </a:cubicBezTo>
                    <a:cubicBezTo>
                      <a:pt x="365" y="525"/>
                      <a:pt x="269" y="534"/>
                      <a:pt x="173" y="544"/>
                    </a:cubicBezTo>
                    <a:cubicBezTo>
                      <a:pt x="68" y="544"/>
                      <a:pt x="1" y="630"/>
                      <a:pt x="1" y="726"/>
                    </a:cubicBezTo>
                    <a:lnTo>
                      <a:pt x="1" y="1472"/>
                    </a:lnTo>
                    <a:cubicBezTo>
                      <a:pt x="1" y="2065"/>
                      <a:pt x="479" y="2544"/>
                      <a:pt x="1073" y="2544"/>
                    </a:cubicBezTo>
                    <a:lnTo>
                      <a:pt x="1302" y="2544"/>
                    </a:lnTo>
                    <a:cubicBezTo>
                      <a:pt x="1896" y="2544"/>
                      <a:pt x="2374" y="2065"/>
                      <a:pt x="2374" y="1472"/>
                    </a:cubicBezTo>
                    <a:lnTo>
                      <a:pt x="2374" y="697"/>
                    </a:lnTo>
                    <a:cubicBezTo>
                      <a:pt x="2374" y="620"/>
                      <a:pt x="2326" y="553"/>
                      <a:pt x="2259" y="525"/>
                    </a:cubicBezTo>
                    <a:cubicBezTo>
                      <a:pt x="2240" y="515"/>
                      <a:pt x="2221" y="505"/>
                      <a:pt x="2192" y="496"/>
                    </a:cubicBezTo>
                    <a:cubicBezTo>
                      <a:pt x="1982" y="410"/>
                      <a:pt x="1810" y="257"/>
                      <a:pt x="1714" y="56"/>
                    </a:cubicBezTo>
                    <a:lnTo>
                      <a:pt x="1704" y="37"/>
                    </a:lnTo>
                    <a:cubicBezTo>
                      <a:pt x="1693" y="13"/>
                      <a:pt x="1671" y="1"/>
                      <a:pt x="1649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2138;p64">
                <a:extLst>
                  <a:ext uri="{FF2B5EF4-FFF2-40B4-BE49-F238E27FC236}">
                    <a16:creationId xmlns:a16="http://schemas.microsoft.com/office/drawing/2014/main" id="{C5489D9B-94EB-B71D-9020-C78F1140F2E1}"/>
                  </a:ext>
                </a:extLst>
              </p:cNvPr>
              <p:cNvSpPr/>
              <p:nvPr/>
            </p:nvSpPr>
            <p:spPr>
              <a:xfrm>
                <a:off x="5172817" y="3030261"/>
                <a:ext cx="45509" cy="6706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2554" extrusionOk="0">
                    <a:moveTo>
                      <a:pt x="1648" y="1"/>
                    </a:moveTo>
                    <a:cubicBezTo>
                      <a:pt x="1634" y="1"/>
                      <a:pt x="1619" y="6"/>
                      <a:pt x="1608" y="17"/>
                    </a:cubicBezTo>
                    <a:cubicBezTo>
                      <a:pt x="1350" y="209"/>
                      <a:pt x="1053" y="352"/>
                      <a:pt x="747" y="439"/>
                    </a:cubicBezTo>
                    <a:cubicBezTo>
                      <a:pt x="651" y="467"/>
                      <a:pt x="555" y="486"/>
                      <a:pt x="460" y="505"/>
                    </a:cubicBezTo>
                    <a:cubicBezTo>
                      <a:pt x="364" y="525"/>
                      <a:pt x="268" y="534"/>
                      <a:pt x="173" y="544"/>
                    </a:cubicBezTo>
                    <a:cubicBezTo>
                      <a:pt x="77" y="553"/>
                      <a:pt x="0" y="630"/>
                      <a:pt x="0" y="726"/>
                    </a:cubicBezTo>
                    <a:lnTo>
                      <a:pt x="0" y="1472"/>
                    </a:lnTo>
                    <a:cubicBezTo>
                      <a:pt x="0" y="2065"/>
                      <a:pt x="479" y="2554"/>
                      <a:pt x="1082" y="2554"/>
                    </a:cubicBezTo>
                    <a:lnTo>
                      <a:pt x="1302" y="2554"/>
                    </a:lnTo>
                    <a:cubicBezTo>
                      <a:pt x="699" y="2554"/>
                      <a:pt x="220" y="2065"/>
                      <a:pt x="220" y="1472"/>
                    </a:cubicBezTo>
                    <a:lnTo>
                      <a:pt x="220" y="726"/>
                    </a:lnTo>
                    <a:cubicBezTo>
                      <a:pt x="220" y="630"/>
                      <a:pt x="297" y="553"/>
                      <a:pt x="393" y="544"/>
                    </a:cubicBezTo>
                    <a:cubicBezTo>
                      <a:pt x="488" y="534"/>
                      <a:pt x="584" y="525"/>
                      <a:pt x="680" y="505"/>
                    </a:cubicBezTo>
                    <a:cubicBezTo>
                      <a:pt x="775" y="486"/>
                      <a:pt x="871" y="467"/>
                      <a:pt x="967" y="439"/>
                    </a:cubicBezTo>
                    <a:cubicBezTo>
                      <a:pt x="1235" y="362"/>
                      <a:pt x="1493" y="247"/>
                      <a:pt x="1733" y="84"/>
                    </a:cubicBezTo>
                    <a:lnTo>
                      <a:pt x="1713" y="56"/>
                    </a:lnTo>
                    <a:lnTo>
                      <a:pt x="1704" y="37"/>
                    </a:lnTo>
                    <a:cubicBezTo>
                      <a:pt x="1692" y="13"/>
                      <a:pt x="1670" y="1"/>
                      <a:pt x="1648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2139;p64">
                <a:extLst>
                  <a:ext uri="{FF2B5EF4-FFF2-40B4-BE49-F238E27FC236}">
                    <a16:creationId xmlns:a16="http://schemas.microsoft.com/office/drawing/2014/main" id="{7594C300-D510-F6B9-72EF-6078865C94E2}"/>
                  </a:ext>
                </a:extLst>
              </p:cNvPr>
              <p:cNvSpPr/>
              <p:nvPr/>
            </p:nvSpPr>
            <p:spPr>
              <a:xfrm>
                <a:off x="5009953" y="2992000"/>
                <a:ext cx="125680" cy="66149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519" extrusionOk="0">
                    <a:moveTo>
                      <a:pt x="1848" y="1"/>
                    </a:moveTo>
                    <a:lnTo>
                      <a:pt x="766" y="431"/>
                    </a:lnTo>
                    <a:cubicBezTo>
                      <a:pt x="642" y="470"/>
                      <a:pt x="537" y="527"/>
                      <a:pt x="441" y="604"/>
                    </a:cubicBezTo>
                    <a:lnTo>
                      <a:pt x="412" y="623"/>
                    </a:lnTo>
                    <a:lnTo>
                      <a:pt x="403" y="642"/>
                    </a:lnTo>
                    <a:lnTo>
                      <a:pt x="384" y="651"/>
                    </a:lnTo>
                    <a:lnTo>
                      <a:pt x="364" y="671"/>
                    </a:lnTo>
                    <a:cubicBezTo>
                      <a:pt x="163" y="862"/>
                      <a:pt x="39" y="1120"/>
                      <a:pt x="1" y="1388"/>
                    </a:cubicBezTo>
                    <a:lnTo>
                      <a:pt x="1" y="1436"/>
                    </a:lnTo>
                    <a:lnTo>
                      <a:pt x="1" y="1455"/>
                    </a:lnTo>
                    <a:lnTo>
                      <a:pt x="1" y="1494"/>
                    </a:lnTo>
                    <a:lnTo>
                      <a:pt x="1" y="1522"/>
                    </a:lnTo>
                    <a:lnTo>
                      <a:pt x="1" y="1532"/>
                    </a:lnTo>
                    <a:lnTo>
                      <a:pt x="1" y="1589"/>
                    </a:lnTo>
                    <a:lnTo>
                      <a:pt x="1" y="1762"/>
                    </a:lnTo>
                    <a:lnTo>
                      <a:pt x="1" y="2288"/>
                    </a:lnTo>
                    <a:cubicBezTo>
                      <a:pt x="10" y="2416"/>
                      <a:pt x="116" y="2518"/>
                      <a:pt x="251" y="2518"/>
                    </a:cubicBezTo>
                    <a:cubicBezTo>
                      <a:pt x="257" y="2518"/>
                      <a:pt x="263" y="2518"/>
                      <a:pt x="269" y="2518"/>
                    </a:cubicBezTo>
                    <a:lnTo>
                      <a:pt x="4527" y="2518"/>
                    </a:lnTo>
                    <a:cubicBezTo>
                      <a:pt x="4533" y="2518"/>
                      <a:pt x="4539" y="2518"/>
                      <a:pt x="4544" y="2518"/>
                    </a:cubicBezTo>
                    <a:cubicBezTo>
                      <a:pt x="4671" y="2518"/>
                      <a:pt x="4777" y="2416"/>
                      <a:pt x="4786" y="2288"/>
                    </a:cubicBezTo>
                    <a:lnTo>
                      <a:pt x="4786" y="1762"/>
                    </a:lnTo>
                    <a:lnTo>
                      <a:pt x="4786" y="1589"/>
                    </a:lnTo>
                    <a:lnTo>
                      <a:pt x="4776" y="1589"/>
                    </a:lnTo>
                    <a:lnTo>
                      <a:pt x="4776" y="1532"/>
                    </a:lnTo>
                    <a:lnTo>
                      <a:pt x="4776" y="1522"/>
                    </a:lnTo>
                    <a:lnTo>
                      <a:pt x="4776" y="1494"/>
                    </a:lnTo>
                    <a:lnTo>
                      <a:pt x="4776" y="1455"/>
                    </a:lnTo>
                    <a:lnTo>
                      <a:pt x="4776" y="1446"/>
                    </a:lnTo>
                    <a:lnTo>
                      <a:pt x="4776" y="1398"/>
                    </a:lnTo>
                    <a:cubicBezTo>
                      <a:pt x="4748" y="1120"/>
                      <a:pt x="4614" y="862"/>
                      <a:pt x="4422" y="680"/>
                    </a:cubicBezTo>
                    <a:lnTo>
                      <a:pt x="4394" y="651"/>
                    </a:lnTo>
                    <a:lnTo>
                      <a:pt x="4384" y="642"/>
                    </a:lnTo>
                    <a:lnTo>
                      <a:pt x="4365" y="623"/>
                    </a:lnTo>
                    <a:lnTo>
                      <a:pt x="4336" y="604"/>
                    </a:lnTo>
                    <a:cubicBezTo>
                      <a:pt x="4250" y="537"/>
                      <a:pt x="4154" y="479"/>
                      <a:pt x="4049" y="431"/>
                    </a:cubicBezTo>
                    <a:lnTo>
                      <a:pt x="2958" y="1"/>
                    </a:lnTo>
                    <a:lnTo>
                      <a:pt x="2680" y="278"/>
                    </a:lnTo>
                    <a:lnTo>
                      <a:pt x="2403" y="556"/>
                    </a:lnTo>
                    <a:lnTo>
                      <a:pt x="2125" y="278"/>
                    </a:lnTo>
                    <a:lnTo>
                      <a:pt x="1848" y="1"/>
                    </a:lnTo>
                    <a:close/>
                  </a:path>
                </a:pathLst>
              </a:custGeom>
              <a:solidFill>
                <a:srgbClr val="819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2140;p64">
                <a:extLst>
                  <a:ext uri="{FF2B5EF4-FFF2-40B4-BE49-F238E27FC236}">
                    <a16:creationId xmlns:a16="http://schemas.microsoft.com/office/drawing/2014/main" id="{4D5280B8-7BFB-9E1F-9485-294C2F4FB3F5}"/>
                  </a:ext>
                </a:extLst>
              </p:cNvPr>
              <p:cNvSpPr/>
              <p:nvPr/>
            </p:nvSpPr>
            <p:spPr>
              <a:xfrm>
                <a:off x="5009217" y="2992262"/>
                <a:ext cx="51286" cy="65913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2510" extrusionOk="0">
                    <a:moveTo>
                      <a:pt x="1857" y="0"/>
                    </a:moveTo>
                    <a:lnTo>
                      <a:pt x="775" y="421"/>
                    </a:lnTo>
                    <a:cubicBezTo>
                      <a:pt x="306" y="613"/>
                      <a:pt x="0" y="1072"/>
                      <a:pt x="29" y="1579"/>
                    </a:cubicBezTo>
                    <a:lnTo>
                      <a:pt x="29" y="2278"/>
                    </a:lnTo>
                    <a:cubicBezTo>
                      <a:pt x="29" y="2410"/>
                      <a:pt x="134" y="2510"/>
                      <a:pt x="256" y="2510"/>
                    </a:cubicBezTo>
                    <a:cubicBezTo>
                      <a:pt x="266" y="2510"/>
                      <a:pt x="277" y="2509"/>
                      <a:pt x="287" y="2508"/>
                    </a:cubicBezTo>
                    <a:lnTo>
                      <a:pt x="345" y="2508"/>
                    </a:lnTo>
                    <a:lnTo>
                      <a:pt x="345" y="1579"/>
                    </a:lnTo>
                    <a:cubicBezTo>
                      <a:pt x="325" y="1072"/>
                      <a:pt x="622" y="613"/>
                      <a:pt x="1091" y="421"/>
                    </a:cubicBezTo>
                    <a:lnTo>
                      <a:pt x="1952" y="86"/>
                    </a:lnTo>
                    <a:lnTo>
                      <a:pt x="1857" y="0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2141;p64">
                <a:extLst>
                  <a:ext uri="{FF2B5EF4-FFF2-40B4-BE49-F238E27FC236}">
                    <a16:creationId xmlns:a16="http://schemas.microsoft.com/office/drawing/2014/main" id="{40C2C7D8-5142-A891-0404-58DA75E5D238}"/>
                  </a:ext>
                </a:extLst>
              </p:cNvPr>
              <p:cNvSpPr/>
              <p:nvPr/>
            </p:nvSpPr>
            <p:spPr>
              <a:xfrm>
                <a:off x="5032825" y="2887695"/>
                <a:ext cx="79436" cy="56091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136" extrusionOk="0">
                    <a:moveTo>
                      <a:pt x="1455" y="1"/>
                    </a:moveTo>
                    <a:cubicBezTo>
                      <a:pt x="651" y="1"/>
                      <a:pt x="1" y="652"/>
                      <a:pt x="1" y="1456"/>
                    </a:cubicBezTo>
                    <a:lnTo>
                      <a:pt x="1" y="2135"/>
                    </a:lnTo>
                    <a:cubicBezTo>
                      <a:pt x="1" y="2135"/>
                      <a:pt x="326" y="2106"/>
                      <a:pt x="364" y="1944"/>
                    </a:cubicBezTo>
                    <a:cubicBezTo>
                      <a:pt x="383" y="1925"/>
                      <a:pt x="393" y="1915"/>
                      <a:pt x="403" y="1896"/>
                    </a:cubicBezTo>
                    <a:cubicBezTo>
                      <a:pt x="584" y="1896"/>
                      <a:pt x="1465" y="1877"/>
                      <a:pt x="1972" y="1274"/>
                    </a:cubicBezTo>
                    <a:cubicBezTo>
                      <a:pt x="2077" y="1570"/>
                      <a:pt x="2317" y="1800"/>
                      <a:pt x="2623" y="1886"/>
                    </a:cubicBezTo>
                    <a:cubicBezTo>
                      <a:pt x="2632" y="1905"/>
                      <a:pt x="2642" y="1925"/>
                      <a:pt x="2652" y="1944"/>
                    </a:cubicBezTo>
                    <a:cubicBezTo>
                      <a:pt x="2699" y="2106"/>
                      <a:pt x="3025" y="2135"/>
                      <a:pt x="3025" y="2135"/>
                    </a:cubicBezTo>
                    <a:lnTo>
                      <a:pt x="3025" y="1456"/>
                    </a:lnTo>
                    <a:cubicBezTo>
                      <a:pt x="3025" y="652"/>
                      <a:pt x="2374" y="1"/>
                      <a:pt x="1570" y="1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2142;p64">
                <a:extLst>
                  <a:ext uri="{FF2B5EF4-FFF2-40B4-BE49-F238E27FC236}">
                    <a16:creationId xmlns:a16="http://schemas.microsoft.com/office/drawing/2014/main" id="{967BE8EF-4B7C-B833-57DE-EE76FD1740C8}"/>
                  </a:ext>
                </a:extLst>
              </p:cNvPr>
              <p:cNvSpPr/>
              <p:nvPr/>
            </p:nvSpPr>
            <p:spPr>
              <a:xfrm>
                <a:off x="5032825" y="2887459"/>
                <a:ext cx="43014" cy="56328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2145" extrusionOk="0">
                    <a:moveTo>
                      <a:pt x="1455" y="0"/>
                    </a:moveTo>
                    <a:cubicBezTo>
                      <a:pt x="651" y="0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87" y="2135"/>
                      <a:pt x="173" y="2106"/>
                      <a:pt x="249" y="2068"/>
                    </a:cubicBezTo>
                    <a:lnTo>
                      <a:pt x="259" y="1838"/>
                    </a:lnTo>
                    <a:lnTo>
                      <a:pt x="259" y="1455"/>
                    </a:lnTo>
                    <a:cubicBezTo>
                      <a:pt x="259" y="680"/>
                      <a:pt x="862" y="39"/>
                      <a:pt x="163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2143;p64">
                <a:extLst>
                  <a:ext uri="{FF2B5EF4-FFF2-40B4-BE49-F238E27FC236}">
                    <a16:creationId xmlns:a16="http://schemas.microsoft.com/office/drawing/2014/main" id="{2EE3CF18-0510-F3DB-9283-96E9AF5301B3}"/>
                  </a:ext>
                </a:extLst>
              </p:cNvPr>
              <p:cNvSpPr/>
              <p:nvPr/>
            </p:nvSpPr>
            <p:spPr>
              <a:xfrm>
                <a:off x="5101442" y="2937983"/>
                <a:ext cx="17358" cy="23371"/>
              </a:xfrm>
              <a:custGeom>
                <a:avLst/>
                <a:gdLst/>
                <a:ahLst/>
                <a:cxnLst/>
                <a:rect l="l" t="t" r="r" b="b"/>
                <a:pathLst>
                  <a:path w="661" h="890" extrusionOk="0">
                    <a:moveTo>
                      <a:pt x="183" y="0"/>
                    </a:moveTo>
                    <a:cubicBezTo>
                      <a:pt x="87" y="0"/>
                      <a:pt x="0" y="78"/>
                      <a:pt x="0" y="182"/>
                    </a:cubicBezTo>
                    <a:lnTo>
                      <a:pt x="0" y="708"/>
                    </a:lnTo>
                    <a:cubicBezTo>
                      <a:pt x="0" y="812"/>
                      <a:pt x="87" y="890"/>
                      <a:pt x="183" y="890"/>
                    </a:cubicBezTo>
                    <a:cubicBezTo>
                      <a:pt x="202" y="890"/>
                      <a:pt x="221" y="887"/>
                      <a:pt x="240" y="880"/>
                    </a:cubicBezTo>
                    <a:cubicBezTo>
                      <a:pt x="278" y="871"/>
                      <a:pt x="307" y="852"/>
                      <a:pt x="345" y="833"/>
                    </a:cubicBezTo>
                    <a:cubicBezTo>
                      <a:pt x="374" y="804"/>
                      <a:pt x="412" y="775"/>
                      <a:pt x="450" y="746"/>
                    </a:cubicBezTo>
                    <a:cubicBezTo>
                      <a:pt x="661" y="498"/>
                      <a:pt x="555" y="105"/>
                      <a:pt x="240" y="10"/>
                    </a:cubicBezTo>
                    <a:cubicBezTo>
                      <a:pt x="221" y="3"/>
                      <a:pt x="202" y="0"/>
                      <a:pt x="183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2144;p64">
                <a:extLst>
                  <a:ext uri="{FF2B5EF4-FFF2-40B4-BE49-F238E27FC236}">
                    <a16:creationId xmlns:a16="http://schemas.microsoft.com/office/drawing/2014/main" id="{DE39A4C5-FDD8-C43F-516D-3D8C43FEB767}"/>
                  </a:ext>
                </a:extLst>
              </p:cNvPr>
              <p:cNvSpPr/>
              <p:nvPr/>
            </p:nvSpPr>
            <p:spPr>
              <a:xfrm>
                <a:off x="5026286" y="2937957"/>
                <a:ext cx="17620" cy="23398"/>
              </a:xfrm>
              <a:custGeom>
                <a:avLst/>
                <a:gdLst/>
                <a:ahLst/>
                <a:cxnLst/>
                <a:rect l="l" t="t" r="r" b="b"/>
                <a:pathLst>
                  <a:path w="671" h="891" extrusionOk="0">
                    <a:moveTo>
                      <a:pt x="484" y="1"/>
                    </a:moveTo>
                    <a:cubicBezTo>
                      <a:pt x="466" y="1"/>
                      <a:pt x="447" y="4"/>
                      <a:pt x="431" y="11"/>
                    </a:cubicBezTo>
                    <a:cubicBezTo>
                      <a:pt x="1" y="145"/>
                      <a:pt x="1" y="747"/>
                      <a:pt x="431" y="881"/>
                    </a:cubicBezTo>
                    <a:cubicBezTo>
                      <a:pt x="450" y="888"/>
                      <a:pt x="469" y="891"/>
                      <a:pt x="488" y="891"/>
                    </a:cubicBezTo>
                    <a:cubicBezTo>
                      <a:pt x="584" y="891"/>
                      <a:pt x="671" y="813"/>
                      <a:pt x="671" y="709"/>
                    </a:cubicBezTo>
                    <a:lnTo>
                      <a:pt x="671" y="183"/>
                    </a:lnTo>
                    <a:cubicBezTo>
                      <a:pt x="661" y="125"/>
                      <a:pt x="632" y="78"/>
                      <a:pt x="594" y="39"/>
                    </a:cubicBezTo>
                    <a:cubicBezTo>
                      <a:pt x="562" y="14"/>
                      <a:pt x="522" y="1"/>
                      <a:pt x="484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2145;p64">
                <a:extLst>
                  <a:ext uri="{FF2B5EF4-FFF2-40B4-BE49-F238E27FC236}">
                    <a16:creationId xmlns:a16="http://schemas.microsoft.com/office/drawing/2014/main" id="{EBE32221-CC03-FF48-85B3-FAFDFA795F0B}"/>
                  </a:ext>
                </a:extLst>
              </p:cNvPr>
              <p:cNvSpPr/>
              <p:nvPr/>
            </p:nvSpPr>
            <p:spPr>
              <a:xfrm>
                <a:off x="5057956" y="2979027"/>
                <a:ext cx="29175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270" extrusionOk="0">
                    <a:moveTo>
                      <a:pt x="185" y="1"/>
                    </a:moveTo>
                    <a:cubicBezTo>
                      <a:pt x="87" y="1"/>
                      <a:pt x="1" y="79"/>
                      <a:pt x="1" y="179"/>
                    </a:cubicBezTo>
                    <a:lnTo>
                      <a:pt x="1" y="715"/>
                    </a:lnTo>
                    <a:cubicBezTo>
                      <a:pt x="1" y="772"/>
                      <a:pt x="20" y="820"/>
                      <a:pt x="58" y="858"/>
                    </a:cubicBezTo>
                    <a:lnTo>
                      <a:pt x="422" y="1222"/>
                    </a:lnTo>
                    <a:cubicBezTo>
                      <a:pt x="460" y="1251"/>
                      <a:pt x="508" y="1270"/>
                      <a:pt x="556" y="1270"/>
                    </a:cubicBezTo>
                    <a:cubicBezTo>
                      <a:pt x="604" y="1270"/>
                      <a:pt x="651" y="1251"/>
                      <a:pt x="680" y="1212"/>
                    </a:cubicBezTo>
                    <a:lnTo>
                      <a:pt x="1063" y="820"/>
                    </a:lnTo>
                    <a:cubicBezTo>
                      <a:pt x="1092" y="782"/>
                      <a:pt x="1111" y="743"/>
                      <a:pt x="1111" y="696"/>
                    </a:cubicBezTo>
                    <a:lnTo>
                      <a:pt x="1111" y="188"/>
                    </a:lnTo>
                    <a:cubicBezTo>
                      <a:pt x="1111" y="140"/>
                      <a:pt x="1092" y="93"/>
                      <a:pt x="1063" y="54"/>
                    </a:cubicBezTo>
                    <a:cubicBezTo>
                      <a:pt x="1025" y="26"/>
                      <a:pt x="977" y="7"/>
                      <a:pt x="919" y="7"/>
                    </a:cubicBezTo>
                    <a:lnTo>
                      <a:pt x="881" y="7"/>
                    </a:lnTo>
                    <a:cubicBezTo>
                      <a:pt x="814" y="26"/>
                      <a:pt x="738" y="26"/>
                      <a:pt x="671" y="26"/>
                    </a:cubicBezTo>
                    <a:lnTo>
                      <a:pt x="450" y="26"/>
                    </a:lnTo>
                    <a:cubicBezTo>
                      <a:pt x="374" y="26"/>
                      <a:pt x="297" y="16"/>
                      <a:pt x="230" y="7"/>
                    </a:cubicBezTo>
                    <a:cubicBezTo>
                      <a:pt x="215" y="3"/>
                      <a:pt x="200" y="1"/>
                      <a:pt x="185" y="1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2146;p64">
                <a:extLst>
                  <a:ext uri="{FF2B5EF4-FFF2-40B4-BE49-F238E27FC236}">
                    <a16:creationId xmlns:a16="http://schemas.microsoft.com/office/drawing/2014/main" id="{AC45EB45-6F7B-8734-F3FF-F80795AE1E76}"/>
                  </a:ext>
                </a:extLst>
              </p:cNvPr>
              <p:cNvSpPr/>
              <p:nvPr/>
            </p:nvSpPr>
            <p:spPr>
              <a:xfrm>
                <a:off x="5057956" y="2979369"/>
                <a:ext cx="17883" cy="33271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267" extrusionOk="0">
                    <a:moveTo>
                      <a:pt x="189" y="0"/>
                    </a:moveTo>
                    <a:cubicBezTo>
                      <a:pt x="87" y="0"/>
                      <a:pt x="1" y="80"/>
                      <a:pt x="1" y="175"/>
                    </a:cubicBezTo>
                    <a:lnTo>
                      <a:pt x="1" y="711"/>
                    </a:lnTo>
                    <a:cubicBezTo>
                      <a:pt x="1" y="769"/>
                      <a:pt x="20" y="817"/>
                      <a:pt x="58" y="855"/>
                    </a:cubicBezTo>
                    <a:lnTo>
                      <a:pt x="422" y="1219"/>
                    </a:lnTo>
                    <a:cubicBezTo>
                      <a:pt x="460" y="1247"/>
                      <a:pt x="508" y="1266"/>
                      <a:pt x="556" y="1266"/>
                    </a:cubicBezTo>
                    <a:cubicBezTo>
                      <a:pt x="604" y="1266"/>
                      <a:pt x="651" y="1247"/>
                      <a:pt x="680" y="1209"/>
                    </a:cubicBezTo>
                    <a:cubicBezTo>
                      <a:pt x="642" y="1199"/>
                      <a:pt x="613" y="1180"/>
                      <a:pt x="594" y="1152"/>
                    </a:cubicBezTo>
                    <a:lnTo>
                      <a:pt x="221" y="797"/>
                    </a:lnTo>
                    <a:cubicBezTo>
                      <a:pt x="183" y="759"/>
                      <a:pt x="163" y="711"/>
                      <a:pt x="163" y="654"/>
                    </a:cubicBezTo>
                    <a:lnTo>
                      <a:pt x="163" y="118"/>
                    </a:lnTo>
                    <a:cubicBezTo>
                      <a:pt x="163" y="70"/>
                      <a:pt x="183" y="32"/>
                      <a:pt x="221" y="3"/>
                    </a:cubicBezTo>
                    <a:cubicBezTo>
                      <a:pt x="210" y="1"/>
                      <a:pt x="199" y="0"/>
                      <a:pt x="189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2147;p64">
                <a:extLst>
                  <a:ext uri="{FF2B5EF4-FFF2-40B4-BE49-F238E27FC236}">
                    <a16:creationId xmlns:a16="http://schemas.microsoft.com/office/drawing/2014/main" id="{89291D33-84FF-FCD4-698E-0B54CE28FDB5}"/>
                  </a:ext>
                </a:extLst>
              </p:cNvPr>
              <p:cNvSpPr/>
              <p:nvPr/>
            </p:nvSpPr>
            <p:spPr>
              <a:xfrm>
                <a:off x="5041386" y="2920520"/>
                <a:ext cx="62341" cy="66989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2551" extrusionOk="0">
                    <a:moveTo>
                      <a:pt x="1641" y="0"/>
                    </a:moveTo>
                    <a:cubicBezTo>
                      <a:pt x="1629" y="0"/>
                      <a:pt x="1617" y="5"/>
                      <a:pt x="1608" y="14"/>
                    </a:cubicBezTo>
                    <a:cubicBezTo>
                      <a:pt x="1349" y="206"/>
                      <a:pt x="1053" y="349"/>
                      <a:pt x="747" y="445"/>
                    </a:cubicBezTo>
                    <a:cubicBezTo>
                      <a:pt x="651" y="464"/>
                      <a:pt x="555" y="493"/>
                      <a:pt x="459" y="512"/>
                    </a:cubicBezTo>
                    <a:cubicBezTo>
                      <a:pt x="364" y="521"/>
                      <a:pt x="268" y="541"/>
                      <a:pt x="172" y="541"/>
                    </a:cubicBezTo>
                    <a:cubicBezTo>
                      <a:pt x="77" y="550"/>
                      <a:pt x="0" y="627"/>
                      <a:pt x="0" y="722"/>
                    </a:cubicBezTo>
                    <a:lnTo>
                      <a:pt x="0" y="1478"/>
                    </a:lnTo>
                    <a:cubicBezTo>
                      <a:pt x="0" y="2072"/>
                      <a:pt x="479" y="2550"/>
                      <a:pt x="1072" y="2550"/>
                    </a:cubicBezTo>
                    <a:lnTo>
                      <a:pt x="1302" y="2550"/>
                    </a:lnTo>
                    <a:cubicBezTo>
                      <a:pt x="1895" y="2550"/>
                      <a:pt x="2373" y="2072"/>
                      <a:pt x="2373" y="1478"/>
                    </a:cubicBezTo>
                    <a:lnTo>
                      <a:pt x="2373" y="694"/>
                    </a:lnTo>
                    <a:cubicBezTo>
                      <a:pt x="2373" y="617"/>
                      <a:pt x="2326" y="550"/>
                      <a:pt x="2259" y="531"/>
                    </a:cubicBezTo>
                    <a:cubicBezTo>
                      <a:pt x="2239" y="521"/>
                      <a:pt x="2220" y="512"/>
                      <a:pt x="2201" y="502"/>
                    </a:cubicBezTo>
                    <a:cubicBezTo>
                      <a:pt x="1991" y="416"/>
                      <a:pt x="1818" y="253"/>
                      <a:pt x="1713" y="52"/>
                    </a:cubicBezTo>
                    <a:lnTo>
                      <a:pt x="1704" y="43"/>
                    </a:lnTo>
                    <a:cubicBezTo>
                      <a:pt x="1691" y="17"/>
                      <a:pt x="1665" y="0"/>
                      <a:pt x="1641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2148;p64">
                <a:extLst>
                  <a:ext uri="{FF2B5EF4-FFF2-40B4-BE49-F238E27FC236}">
                    <a16:creationId xmlns:a16="http://schemas.microsoft.com/office/drawing/2014/main" id="{CCE7C03F-7402-7796-BCAE-4939F3E92041}"/>
                  </a:ext>
                </a:extLst>
              </p:cNvPr>
              <p:cNvSpPr/>
              <p:nvPr/>
            </p:nvSpPr>
            <p:spPr>
              <a:xfrm>
                <a:off x="5041386" y="2920625"/>
                <a:ext cx="45246" cy="66884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2547" extrusionOk="0">
                    <a:moveTo>
                      <a:pt x="1641" y="1"/>
                    </a:moveTo>
                    <a:cubicBezTo>
                      <a:pt x="1629" y="1"/>
                      <a:pt x="1617" y="4"/>
                      <a:pt x="1608" y="10"/>
                    </a:cubicBezTo>
                    <a:cubicBezTo>
                      <a:pt x="1349" y="211"/>
                      <a:pt x="1053" y="355"/>
                      <a:pt x="747" y="441"/>
                    </a:cubicBezTo>
                    <a:cubicBezTo>
                      <a:pt x="651" y="470"/>
                      <a:pt x="555" y="489"/>
                      <a:pt x="459" y="508"/>
                    </a:cubicBezTo>
                    <a:cubicBezTo>
                      <a:pt x="364" y="527"/>
                      <a:pt x="268" y="537"/>
                      <a:pt x="172" y="546"/>
                    </a:cubicBezTo>
                    <a:cubicBezTo>
                      <a:pt x="67" y="546"/>
                      <a:pt x="0" y="632"/>
                      <a:pt x="0" y="728"/>
                    </a:cubicBezTo>
                    <a:lnTo>
                      <a:pt x="0" y="1474"/>
                    </a:lnTo>
                    <a:cubicBezTo>
                      <a:pt x="0" y="2068"/>
                      <a:pt x="479" y="2546"/>
                      <a:pt x="1072" y="2546"/>
                    </a:cubicBezTo>
                    <a:lnTo>
                      <a:pt x="1292" y="2546"/>
                    </a:lnTo>
                    <a:cubicBezTo>
                      <a:pt x="699" y="2546"/>
                      <a:pt x="220" y="2068"/>
                      <a:pt x="220" y="1474"/>
                    </a:cubicBezTo>
                    <a:lnTo>
                      <a:pt x="220" y="728"/>
                    </a:lnTo>
                    <a:cubicBezTo>
                      <a:pt x="220" y="632"/>
                      <a:pt x="287" y="546"/>
                      <a:pt x="392" y="546"/>
                    </a:cubicBezTo>
                    <a:cubicBezTo>
                      <a:pt x="488" y="537"/>
                      <a:pt x="584" y="527"/>
                      <a:pt x="680" y="508"/>
                    </a:cubicBezTo>
                    <a:cubicBezTo>
                      <a:pt x="775" y="489"/>
                      <a:pt x="871" y="470"/>
                      <a:pt x="967" y="441"/>
                    </a:cubicBezTo>
                    <a:cubicBezTo>
                      <a:pt x="1235" y="364"/>
                      <a:pt x="1493" y="240"/>
                      <a:pt x="1723" y="87"/>
                    </a:cubicBezTo>
                    <a:lnTo>
                      <a:pt x="1713" y="58"/>
                    </a:lnTo>
                    <a:lnTo>
                      <a:pt x="1704" y="39"/>
                    </a:lnTo>
                    <a:cubicBezTo>
                      <a:pt x="1691" y="13"/>
                      <a:pt x="1665" y="1"/>
                      <a:pt x="1641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2149;p64">
                <a:extLst>
                  <a:ext uri="{FF2B5EF4-FFF2-40B4-BE49-F238E27FC236}">
                    <a16:creationId xmlns:a16="http://schemas.microsoft.com/office/drawing/2014/main" id="{C2EB90AF-8A58-607C-A8BE-73EAA50880B6}"/>
                  </a:ext>
                </a:extLst>
              </p:cNvPr>
              <p:cNvSpPr/>
              <p:nvPr/>
            </p:nvSpPr>
            <p:spPr>
              <a:xfrm>
                <a:off x="5010714" y="3211139"/>
                <a:ext cx="125680" cy="66648"/>
              </a:xfrm>
              <a:custGeom>
                <a:avLst/>
                <a:gdLst/>
                <a:ahLst/>
                <a:cxnLst/>
                <a:rect l="l" t="t" r="r" b="b"/>
                <a:pathLst>
                  <a:path w="4786" h="2538" extrusionOk="0">
                    <a:moveTo>
                      <a:pt x="1819" y="1"/>
                    </a:moveTo>
                    <a:lnTo>
                      <a:pt x="737" y="441"/>
                    </a:lnTo>
                    <a:cubicBezTo>
                      <a:pt x="623" y="479"/>
                      <a:pt x="527" y="537"/>
                      <a:pt x="441" y="604"/>
                    </a:cubicBezTo>
                    <a:lnTo>
                      <a:pt x="412" y="632"/>
                    </a:lnTo>
                    <a:lnTo>
                      <a:pt x="402" y="642"/>
                    </a:lnTo>
                    <a:lnTo>
                      <a:pt x="383" y="652"/>
                    </a:lnTo>
                    <a:lnTo>
                      <a:pt x="355" y="680"/>
                    </a:lnTo>
                    <a:cubicBezTo>
                      <a:pt x="163" y="872"/>
                      <a:pt x="29" y="1121"/>
                      <a:pt x="0" y="1398"/>
                    </a:cubicBezTo>
                    <a:lnTo>
                      <a:pt x="0" y="1446"/>
                    </a:lnTo>
                    <a:lnTo>
                      <a:pt x="0" y="1475"/>
                    </a:lnTo>
                    <a:lnTo>
                      <a:pt x="0" y="1503"/>
                    </a:lnTo>
                    <a:lnTo>
                      <a:pt x="0" y="1532"/>
                    </a:lnTo>
                    <a:lnTo>
                      <a:pt x="0" y="1542"/>
                    </a:lnTo>
                    <a:lnTo>
                      <a:pt x="0" y="1599"/>
                    </a:lnTo>
                    <a:lnTo>
                      <a:pt x="0" y="1771"/>
                    </a:lnTo>
                    <a:lnTo>
                      <a:pt x="0" y="2307"/>
                    </a:lnTo>
                    <a:cubicBezTo>
                      <a:pt x="0" y="2436"/>
                      <a:pt x="115" y="2538"/>
                      <a:pt x="242" y="2538"/>
                    </a:cubicBezTo>
                    <a:cubicBezTo>
                      <a:pt x="248" y="2538"/>
                      <a:pt x="253" y="2537"/>
                      <a:pt x="259" y="2537"/>
                    </a:cubicBezTo>
                    <a:lnTo>
                      <a:pt x="4518" y="2537"/>
                    </a:lnTo>
                    <a:cubicBezTo>
                      <a:pt x="4524" y="2537"/>
                      <a:pt x="4530" y="2538"/>
                      <a:pt x="4536" y="2538"/>
                    </a:cubicBezTo>
                    <a:cubicBezTo>
                      <a:pt x="4671" y="2538"/>
                      <a:pt x="4776" y="2436"/>
                      <a:pt x="4786" y="2307"/>
                    </a:cubicBezTo>
                    <a:lnTo>
                      <a:pt x="4786" y="1771"/>
                    </a:lnTo>
                    <a:lnTo>
                      <a:pt x="4786" y="1590"/>
                    </a:lnTo>
                    <a:lnTo>
                      <a:pt x="4747" y="1590"/>
                    </a:lnTo>
                    <a:lnTo>
                      <a:pt x="4747" y="1532"/>
                    </a:lnTo>
                    <a:lnTo>
                      <a:pt x="4747" y="1523"/>
                    </a:lnTo>
                    <a:lnTo>
                      <a:pt x="4747" y="1494"/>
                    </a:lnTo>
                    <a:lnTo>
                      <a:pt x="4747" y="1456"/>
                    </a:lnTo>
                    <a:lnTo>
                      <a:pt x="4747" y="1446"/>
                    </a:lnTo>
                    <a:lnTo>
                      <a:pt x="4747" y="1398"/>
                    </a:lnTo>
                    <a:cubicBezTo>
                      <a:pt x="4719" y="1121"/>
                      <a:pt x="4585" y="872"/>
                      <a:pt x="4393" y="680"/>
                    </a:cubicBezTo>
                    <a:lnTo>
                      <a:pt x="4365" y="652"/>
                    </a:lnTo>
                    <a:lnTo>
                      <a:pt x="4355" y="642"/>
                    </a:lnTo>
                    <a:lnTo>
                      <a:pt x="4336" y="632"/>
                    </a:lnTo>
                    <a:lnTo>
                      <a:pt x="4307" y="604"/>
                    </a:lnTo>
                    <a:cubicBezTo>
                      <a:pt x="4221" y="537"/>
                      <a:pt x="4125" y="479"/>
                      <a:pt x="4020" y="441"/>
                    </a:cubicBezTo>
                    <a:lnTo>
                      <a:pt x="2929" y="1"/>
                    </a:lnTo>
                    <a:lnTo>
                      <a:pt x="2651" y="288"/>
                    </a:lnTo>
                    <a:lnTo>
                      <a:pt x="2374" y="556"/>
                    </a:lnTo>
                    <a:lnTo>
                      <a:pt x="2096" y="288"/>
                    </a:lnTo>
                    <a:lnTo>
                      <a:pt x="1819" y="1"/>
                    </a:lnTo>
                    <a:close/>
                  </a:path>
                </a:pathLst>
              </a:custGeom>
              <a:solidFill>
                <a:srgbClr val="819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2150;p64">
                <a:extLst>
                  <a:ext uri="{FF2B5EF4-FFF2-40B4-BE49-F238E27FC236}">
                    <a16:creationId xmlns:a16="http://schemas.microsoft.com/office/drawing/2014/main" id="{76357D93-D62E-1F5C-82FA-796DBEABDC9C}"/>
                  </a:ext>
                </a:extLst>
              </p:cNvPr>
              <p:cNvSpPr/>
              <p:nvPr/>
            </p:nvSpPr>
            <p:spPr>
              <a:xfrm>
                <a:off x="5009217" y="3211402"/>
                <a:ext cx="51286" cy="65939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2511" extrusionOk="0">
                    <a:moveTo>
                      <a:pt x="1857" y="0"/>
                    </a:moveTo>
                    <a:lnTo>
                      <a:pt x="775" y="422"/>
                    </a:lnTo>
                    <a:cubicBezTo>
                      <a:pt x="306" y="613"/>
                      <a:pt x="0" y="1072"/>
                      <a:pt x="29" y="1580"/>
                    </a:cubicBezTo>
                    <a:lnTo>
                      <a:pt x="29" y="2288"/>
                    </a:lnTo>
                    <a:cubicBezTo>
                      <a:pt x="29" y="2411"/>
                      <a:pt x="134" y="2510"/>
                      <a:pt x="255" y="2510"/>
                    </a:cubicBezTo>
                    <a:cubicBezTo>
                      <a:pt x="266" y="2510"/>
                      <a:pt x="277" y="2509"/>
                      <a:pt x="287" y="2508"/>
                    </a:cubicBezTo>
                    <a:lnTo>
                      <a:pt x="345" y="2508"/>
                    </a:lnTo>
                    <a:lnTo>
                      <a:pt x="345" y="1580"/>
                    </a:lnTo>
                    <a:cubicBezTo>
                      <a:pt x="325" y="1072"/>
                      <a:pt x="622" y="613"/>
                      <a:pt x="1091" y="422"/>
                    </a:cubicBezTo>
                    <a:lnTo>
                      <a:pt x="1952" y="87"/>
                    </a:lnTo>
                    <a:lnTo>
                      <a:pt x="1857" y="0"/>
                    </a:lnTo>
                    <a:close/>
                  </a:path>
                </a:pathLst>
              </a:custGeom>
              <a:solidFill>
                <a:srgbClr val="657A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2151;p64">
                <a:extLst>
                  <a:ext uri="{FF2B5EF4-FFF2-40B4-BE49-F238E27FC236}">
                    <a16:creationId xmlns:a16="http://schemas.microsoft.com/office/drawing/2014/main" id="{12C298FF-389A-3658-E957-902F3C7A4D9C}"/>
                  </a:ext>
                </a:extLst>
              </p:cNvPr>
              <p:cNvSpPr/>
              <p:nvPr/>
            </p:nvSpPr>
            <p:spPr>
              <a:xfrm>
                <a:off x="5032825" y="3106861"/>
                <a:ext cx="79436" cy="56301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2144" extrusionOk="0">
                    <a:moveTo>
                      <a:pt x="2661" y="1847"/>
                    </a:moveTo>
                    <a:lnTo>
                      <a:pt x="2652" y="1857"/>
                    </a:lnTo>
                    <a:lnTo>
                      <a:pt x="2623" y="1876"/>
                    </a:lnTo>
                    <a:lnTo>
                      <a:pt x="2623" y="1876"/>
                    </a:lnTo>
                    <a:lnTo>
                      <a:pt x="2661" y="1847"/>
                    </a:lnTo>
                    <a:close/>
                    <a:moveTo>
                      <a:pt x="1455" y="0"/>
                    </a:moveTo>
                    <a:cubicBezTo>
                      <a:pt x="651" y="0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1" y="2144"/>
                      <a:pt x="326" y="2106"/>
                      <a:pt x="364" y="1943"/>
                    </a:cubicBezTo>
                    <a:cubicBezTo>
                      <a:pt x="383" y="1933"/>
                      <a:pt x="393" y="1914"/>
                      <a:pt x="403" y="1895"/>
                    </a:cubicBezTo>
                    <a:cubicBezTo>
                      <a:pt x="584" y="1895"/>
                      <a:pt x="1465" y="1886"/>
                      <a:pt x="1972" y="1273"/>
                    </a:cubicBezTo>
                    <a:cubicBezTo>
                      <a:pt x="2077" y="1570"/>
                      <a:pt x="2317" y="1799"/>
                      <a:pt x="2623" y="1886"/>
                    </a:cubicBezTo>
                    <a:cubicBezTo>
                      <a:pt x="2632" y="1905"/>
                      <a:pt x="2642" y="1924"/>
                      <a:pt x="2652" y="1943"/>
                    </a:cubicBezTo>
                    <a:cubicBezTo>
                      <a:pt x="2699" y="2106"/>
                      <a:pt x="3025" y="2134"/>
                      <a:pt x="3025" y="2134"/>
                    </a:cubicBezTo>
                    <a:lnTo>
                      <a:pt x="3025" y="1455"/>
                    </a:lnTo>
                    <a:cubicBezTo>
                      <a:pt x="3025" y="651"/>
                      <a:pt x="2374" y="0"/>
                      <a:pt x="1570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2152;p64">
                <a:extLst>
                  <a:ext uri="{FF2B5EF4-FFF2-40B4-BE49-F238E27FC236}">
                    <a16:creationId xmlns:a16="http://schemas.microsoft.com/office/drawing/2014/main" id="{67E83109-B402-AB97-9FE6-25B3F3629A7C}"/>
                  </a:ext>
                </a:extLst>
              </p:cNvPr>
              <p:cNvSpPr/>
              <p:nvPr/>
            </p:nvSpPr>
            <p:spPr>
              <a:xfrm>
                <a:off x="5032825" y="3106861"/>
                <a:ext cx="43014" cy="56301"/>
              </a:xfrm>
              <a:custGeom>
                <a:avLst/>
                <a:gdLst/>
                <a:ahLst/>
                <a:cxnLst/>
                <a:rect l="l" t="t" r="r" b="b"/>
                <a:pathLst>
                  <a:path w="1638" h="2144" extrusionOk="0">
                    <a:moveTo>
                      <a:pt x="1455" y="0"/>
                    </a:moveTo>
                    <a:cubicBezTo>
                      <a:pt x="651" y="0"/>
                      <a:pt x="1" y="651"/>
                      <a:pt x="1" y="1455"/>
                    </a:cubicBezTo>
                    <a:lnTo>
                      <a:pt x="1" y="2144"/>
                    </a:lnTo>
                    <a:cubicBezTo>
                      <a:pt x="87" y="2134"/>
                      <a:pt x="173" y="2106"/>
                      <a:pt x="249" y="2067"/>
                    </a:cubicBezTo>
                    <a:lnTo>
                      <a:pt x="249" y="1828"/>
                    </a:lnTo>
                    <a:lnTo>
                      <a:pt x="259" y="1838"/>
                    </a:lnTo>
                    <a:lnTo>
                      <a:pt x="259" y="1455"/>
                    </a:lnTo>
                    <a:cubicBezTo>
                      <a:pt x="259" y="680"/>
                      <a:pt x="862" y="38"/>
                      <a:pt x="1637" y="0"/>
                    </a:cubicBezTo>
                    <a:close/>
                  </a:path>
                </a:pathLst>
              </a:cu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2153;p64">
                <a:extLst>
                  <a:ext uri="{FF2B5EF4-FFF2-40B4-BE49-F238E27FC236}">
                    <a16:creationId xmlns:a16="http://schemas.microsoft.com/office/drawing/2014/main" id="{64B12B24-D786-3ED9-581D-54E53AB7F023}"/>
                  </a:ext>
                </a:extLst>
              </p:cNvPr>
              <p:cNvSpPr/>
              <p:nvPr/>
            </p:nvSpPr>
            <p:spPr>
              <a:xfrm>
                <a:off x="5101442" y="3157385"/>
                <a:ext cx="17358" cy="2334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889" extrusionOk="0">
                    <a:moveTo>
                      <a:pt x="183" y="0"/>
                    </a:moveTo>
                    <a:cubicBezTo>
                      <a:pt x="87" y="0"/>
                      <a:pt x="0" y="78"/>
                      <a:pt x="0" y="182"/>
                    </a:cubicBezTo>
                    <a:lnTo>
                      <a:pt x="0" y="708"/>
                    </a:lnTo>
                    <a:cubicBezTo>
                      <a:pt x="0" y="805"/>
                      <a:pt x="90" y="889"/>
                      <a:pt x="187" y="889"/>
                    </a:cubicBezTo>
                    <a:cubicBezTo>
                      <a:pt x="204" y="889"/>
                      <a:pt x="222" y="886"/>
                      <a:pt x="240" y="880"/>
                    </a:cubicBezTo>
                    <a:cubicBezTo>
                      <a:pt x="278" y="871"/>
                      <a:pt x="307" y="852"/>
                      <a:pt x="345" y="832"/>
                    </a:cubicBezTo>
                    <a:cubicBezTo>
                      <a:pt x="374" y="804"/>
                      <a:pt x="412" y="775"/>
                      <a:pt x="450" y="746"/>
                    </a:cubicBezTo>
                    <a:cubicBezTo>
                      <a:pt x="661" y="497"/>
                      <a:pt x="555" y="105"/>
                      <a:pt x="240" y="9"/>
                    </a:cubicBezTo>
                    <a:cubicBezTo>
                      <a:pt x="221" y="3"/>
                      <a:pt x="202" y="0"/>
                      <a:pt x="183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2154;p64">
                <a:extLst>
                  <a:ext uri="{FF2B5EF4-FFF2-40B4-BE49-F238E27FC236}">
                    <a16:creationId xmlns:a16="http://schemas.microsoft.com/office/drawing/2014/main" id="{213A7A61-3EDF-D10C-B6C9-D25BFCB88041}"/>
                  </a:ext>
                </a:extLst>
              </p:cNvPr>
              <p:cNvSpPr/>
              <p:nvPr/>
            </p:nvSpPr>
            <p:spPr>
              <a:xfrm>
                <a:off x="5026286" y="3157359"/>
                <a:ext cx="17620" cy="23371"/>
              </a:xfrm>
              <a:custGeom>
                <a:avLst/>
                <a:gdLst/>
                <a:ahLst/>
                <a:cxnLst/>
                <a:rect l="l" t="t" r="r" b="b"/>
                <a:pathLst>
                  <a:path w="671" h="890" extrusionOk="0">
                    <a:moveTo>
                      <a:pt x="484" y="1"/>
                    </a:moveTo>
                    <a:cubicBezTo>
                      <a:pt x="466" y="1"/>
                      <a:pt x="447" y="4"/>
                      <a:pt x="431" y="10"/>
                    </a:cubicBezTo>
                    <a:cubicBezTo>
                      <a:pt x="1" y="144"/>
                      <a:pt x="1" y="747"/>
                      <a:pt x="431" y="881"/>
                    </a:cubicBezTo>
                    <a:cubicBezTo>
                      <a:pt x="449" y="887"/>
                      <a:pt x="467" y="890"/>
                      <a:pt x="484" y="890"/>
                    </a:cubicBezTo>
                    <a:cubicBezTo>
                      <a:pt x="581" y="890"/>
                      <a:pt x="671" y="805"/>
                      <a:pt x="671" y="699"/>
                    </a:cubicBezTo>
                    <a:lnTo>
                      <a:pt x="671" y="183"/>
                    </a:lnTo>
                    <a:cubicBezTo>
                      <a:pt x="661" y="125"/>
                      <a:pt x="632" y="68"/>
                      <a:pt x="594" y="39"/>
                    </a:cubicBezTo>
                    <a:cubicBezTo>
                      <a:pt x="562" y="14"/>
                      <a:pt x="522" y="1"/>
                      <a:pt x="484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2155;p64">
                <a:extLst>
                  <a:ext uri="{FF2B5EF4-FFF2-40B4-BE49-F238E27FC236}">
                    <a16:creationId xmlns:a16="http://schemas.microsoft.com/office/drawing/2014/main" id="{FE79381C-4E1B-EBCC-E374-5986662E3420}"/>
                  </a:ext>
                </a:extLst>
              </p:cNvPr>
              <p:cNvSpPr/>
              <p:nvPr/>
            </p:nvSpPr>
            <p:spPr>
              <a:xfrm>
                <a:off x="5057956" y="3198272"/>
                <a:ext cx="29175" cy="33271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1267" extrusionOk="0">
                    <a:moveTo>
                      <a:pt x="198" y="0"/>
                    </a:moveTo>
                    <a:cubicBezTo>
                      <a:pt x="95" y="0"/>
                      <a:pt x="1" y="81"/>
                      <a:pt x="1" y="185"/>
                    </a:cubicBezTo>
                    <a:lnTo>
                      <a:pt x="1" y="721"/>
                    </a:lnTo>
                    <a:cubicBezTo>
                      <a:pt x="1" y="768"/>
                      <a:pt x="20" y="826"/>
                      <a:pt x="58" y="864"/>
                    </a:cubicBezTo>
                    <a:lnTo>
                      <a:pt x="422" y="1218"/>
                    </a:lnTo>
                    <a:cubicBezTo>
                      <a:pt x="460" y="1247"/>
                      <a:pt x="508" y="1266"/>
                      <a:pt x="556" y="1266"/>
                    </a:cubicBezTo>
                    <a:cubicBezTo>
                      <a:pt x="604" y="1266"/>
                      <a:pt x="651" y="1247"/>
                      <a:pt x="680" y="1218"/>
                    </a:cubicBezTo>
                    <a:lnTo>
                      <a:pt x="1063" y="816"/>
                    </a:lnTo>
                    <a:cubicBezTo>
                      <a:pt x="1092" y="788"/>
                      <a:pt x="1111" y="740"/>
                      <a:pt x="1111" y="692"/>
                    </a:cubicBezTo>
                    <a:lnTo>
                      <a:pt x="1111" y="194"/>
                    </a:lnTo>
                    <a:cubicBezTo>
                      <a:pt x="1111" y="137"/>
                      <a:pt x="1092" y="89"/>
                      <a:pt x="1063" y="60"/>
                    </a:cubicBezTo>
                    <a:cubicBezTo>
                      <a:pt x="1025" y="22"/>
                      <a:pt x="977" y="3"/>
                      <a:pt x="919" y="3"/>
                    </a:cubicBezTo>
                    <a:lnTo>
                      <a:pt x="881" y="3"/>
                    </a:lnTo>
                    <a:cubicBezTo>
                      <a:pt x="814" y="22"/>
                      <a:pt x="738" y="31"/>
                      <a:pt x="671" y="31"/>
                    </a:cubicBezTo>
                    <a:lnTo>
                      <a:pt x="450" y="31"/>
                    </a:lnTo>
                    <a:cubicBezTo>
                      <a:pt x="374" y="31"/>
                      <a:pt x="297" y="22"/>
                      <a:pt x="230" y="3"/>
                    </a:cubicBezTo>
                    <a:cubicBezTo>
                      <a:pt x="220" y="1"/>
                      <a:pt x="209" y="0"/>
                      <a:pt x="198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2156;p64">
                <a:extLst>
                  <a:ext uri="{FF2B5EF4-FFF2-40B4-BE49-F238E27FC236}">
                    <a16:creationId xmlns:a16="http://schemas.microsoft.com/office/drawing/2014/main" id="{ACC3027E-4C44-A066-D90D-29A121986BB0}"/>
                  </a:ext>
                </a:extLst>
              </p:cNvPr>
              <p:cNvSpPr/>
              <p:nvPr/>
            </p:nvSpPr>
            <p:spPr>
              <a:xfrm>
                <a:off x="5057956" y="3198508"/>
                <a:ext cx="17883" cy="33350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270" extrusionOk="0">
                    <a:moveTo>
                      <a:pt x="189" y="1"/>
                    </a:moveTo>
                    <a:cubicBezTo>
                      <a:pt x="87" y="1"/>
                      <a:pt x="1" y="81"/>
                      <a:pt x="1" y="185"/>
                    </a:cubicBezTo>
                    <a:lnTo>
                      <a:pt x="1" y="721"/>
                    </a:lnTo>
                    <a:cubicBezTo>
                      <a:pt x="1" y="769"/>
                      <a:pt x="20" y="826"/>
                      <a:pt x="58" y="865"/>
                    </a:cubicBezTo>
                    <a:lnTo>
                      <a:pt x="422" y="1219"/>
                    </a:lnTo>
                    <a:cubicBezTo>
                      <a:pt x="453" y="1250"/>
                      <a:pt x="492" y="1269"/>
                      <a:pt x="531" y="1269"/>
                    </a:cubicBezTo>
                    <a:cubicBezTo>
                      <a:pt x="539" y="1269"/>
                      <a:pt x="548" y="1268"/>
                      <a:pt x="556" y="1267"/>
                    </a:cubicBezTo>
                    <a:cubicBezTo>
                      <a:pt x="604" y="1267"/>
                      <a:pt x="651" y="1247"/>
                      <a:pt x="680" y="1219"/>
                    </a:cubicBezTo>
                    <a:cubicBezTo>
                      <a:pt x="642" y="1209"/>
                      <a:pt x="613" y="1190"/>
                      <a:pt x="594" y="1161"/>
                    </a:cubicBezTo>
                    <a:lnTo>
                      <a:pt x="221" y="798"/>
                    </a:lnTo>
                    <a:cubicBezTo>
                      <a:pt x="183" y="759"/>
                      <a:pt x="163" y="712"/>
                      <a:pt x="163" y="664"/>
                    </a:cubicBezTo>
                    <a:lnTo>
                      <a:pt x="163" y="128"/>
                    </a:lnTo>
                    <a:cubicBezTo>
                      <a:pt x="163" y="80"/>
                      <a:pt x="183" y="42"/>
                      <a:pt x="221" y="3"/>
                    </a:cubicBezTo>
                    <a:cubicBezTo>
                      <a:pt x="210" y="2"/>
                      <a:pt x="199" y="1"/>
                      <a:pt x="189" y="1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2157;p64">
                <a:extLst>
                  <a:ext uri="{FF2B5EF4-FFF2-40B4-BE49-F238E27FC236}">
                    <a16:creationId xmlns:a16="http://schemas.microsoft.com/office/drawing/2014/main" id="{36857F20-DAFC-A01D-21CC-97D548282244}"/>
                  </a:ext>
                </a:extLst>
              </p:cNvPr>
              <p:cNvSpPr/>
              <p:nvPr/>
            </p:nvSpPr>
            <p:spPr>
              <a:xfrm>
                <a:off x="5041386" y="3139844"/>
                <a:ext cx="62341" cy="66805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2544" extrusionOk="0">
                    <a:moveTo>
                      <a:pt x="1648" y="0"/>
                    </a:moveTo>
                    <a:cubicBezTo>
                      <a:pt x="1633" y="0"/>
                      <a:pt x="1619" y="6"/>
                      <a:pt x="1608" y="17"/>
                    </a:cubicBezTo>
                    <a:cubicBezTo>
                      <a:pt x="1349" y="208"/>
                      <a:pt x="1053" y="352"/>
                      <a:pt x="747" y="438"/>
                    </a:cubicBezTo>
                    <a:cubicBezTo>
                      <a:pt x="651" y="467"/>
                      <a:pt x="555" y="486"/>
                      <a:pt x="459" y="505"/>
                    </a:cubicBezTo>
                    <a:cubicBezTo>
                      <a:pt x="364" y="524"/>
                      <a:pt x="268" y="534"/>
                      <a:pt x="172" y="543"/>
                    </a:cubicBezTo>
                    <a:cubicBezTo>
                      <a:pt x="77" y="543"/>
                      <a:pt x="0" y="630"/>
                      <a:pt x="0" y="725"/>
                    </a:cubicBezTo>
                    <a:lnTo>
                      <a:pt x="0" y="1472"/>
                    </a:lnTo>
                    <a:cubicBezTo>
                      <a:pt x="0" y="2065"/>
                      <a:pt x="479" y="2544"/>
                      <a:pt x="1072" y="2544"/>
                    </a:cubicBezTo>
                    <a:lnTo>
                      <a:pt x="1302" y="2544"/>
                    </a:lnTo>
                    <a:cubicBezTo>
                      <a:pt x="1895" y="2544"/>
                      <a:pt x="2373" y="2065"/>
                      <a:pt x="2373" y="1472"/>
                    </a:cubicBezTo>
                    <a:lnTo>
                      <a:pt x="2373" y="697"/>
                    </a:lnTo>
                    <a:cubicBezTo>
                      <a:pt x="2373" y="620"/>
                      <a:pt x="2326" y="553"/>
                      <a:pt x="2259" y="524"/>
                    </a:cubicBezTo>
                    <a:cubicBezTo>
                      <a:pt x="2239" y="515"/>
                      <a:pt x="2220" y="505"/>
                      <a:pt x="2201" y="496"/>
                    </a:cubicBezTo>
                    <a:cubicBezTo>
                      <a:pt x="1991" y="409"/>
                      <a:pt x="1818" y="256"/>
                      <a:pt x="1713" y="55"/>
                    </a:cubicBezTo>
                    <a:lnTo>
                      <a:pt x="1704" y="36"/>
                    </a:lnTo>
                    <a:cubicBezTo>
                      <a:pt x="1692" y="13"/>
                      <a:pt x="1670" y="0"/>
                      <a:pt x="1648" y="0"/>
                    </a:cubicBezTo>
                    <a:close/>
                  </a:path>
                </a:pathLst>
              </a:custGeom>
              <a:solidFill>
                <a:srgbClr val="CBD6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2158;p64">
                <a:extLst>
                  <a:ext uri="{FF2B5EF4-FFF2-40B4-BE49-F238E27FC236}">
                    <a16:creationId xmlns:a16="http://schemas.microsoft.com/office/drawing/2014/main" id="{CEE596BA-63C5-A918-FB43-76FB9AB37804}"/>
                  </a:ext>
                </a:extLst>
              </p:cNvPr>
              <p:cNvSpPr/>
              <p:nvPr/>
            </p:nvSpPr>
            <p:spPr>
              <a:xfrm>
                <a:off x="5041386" y="3139844"/>
                <a:ext cx="45246" cy="67068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2554" extrusionOk="0">
                    <a:moveTo>
                      <a:pt x="1648" y="0"/>
                    </a:moveTo>
                    <a:cubicBezTo>
                      <a:pt x="1633" y="0"/>
                      <a:pt x="1619" y="6"/>
                      <a:pt x="1608" y="17"/>
                    </a:cubicBezTo>
                    <a:cubicBezTo>
                      <a:pt x="1349" y="208"/>
                      <a:pt x="1053" y="352"/>
                      <a:pt x="747" y="438"/>
                    </a:cubicBezTo>
                    <a:cubicBezTo>
                      <a:pt x="651" y="467"/>
                      <a:pt x="555" y="486"/>
                      <a:pt x="459" y="505"/>
                    </a:cubicBezTo>
                    <a:cubicBezTo>
                      <a:pt x="364" y="524"/>
                      <a:pt x="268" y="534"/>
                      <a:pt x="172" y="543"/>
                    </a:cubicBezTo>
                    <a:cubicBezTo>
                      <a:pt x="67" y="553"/>
                      <a:pt x="0" y="630"/>
                      <a:pt x="0" y="725"/>
                    </a:cubicBezTo>
                    <a:lnTo>
                      <a:pt x="0" y="1472"/>
                    </a:lnTo>
                    <a:cubicBezTo>
                      <a:pt x="0" y="2065"/>
                      <a:pt x="479" y="2553"/>
                      <a:pt x="1072" y="2553"/>
                    </a:cubicBezTo>
                    <a:lnTo>
                      <a:pt x="1292" y="2553"/>
                    </a:lnTo>
                    <a:cubicBezTo>
                      <a:pt x="699" y="2553"/>
                      <a:pt x="220" y="2065"/>
                      <a:pt x="220" y="1472"/>
                    </a:cubicBezTo>
                    <a:lnTo>
                      <a:pt x="220" y="725"/>
                    </a:lnTo>
                    <a:cubicBezTo>
                      <a:pt x="220" y="630"/>
                      <a:pt x="287" y="553"/>
                      <a:pt x="392" y="543"/>
                    </a:cubicBezTo>
                    <a:cubicBezTo>
                      <a:pt x="488" y="534"/>
                      <a:pt x="584" y="524"/>
                      <a:pt x="680" y="505"/>
                    </a:cubicBezTo>
                    <a:cubicBezTo>
                      <a:pt x="775" y="486"/>
                      <a:pt x="871" y="467"/>
                      <a:pt x="967" y="438"/>
                    </a:cubicBezTo>
                    <a:cubicBezTo>
                      <a:pt x="1235" y="362"/>
                      <a:pt x="1493" y="247"/>
                      <a:pt x="1723" y="84"/>
                    </a:cubicBezTo>
                    <a:lnTo>
                      <a:pt x="1713" y="55"/>
                    </a:lnTo>
                    <a:lnTo>
                      <a:pt x="1704" y="36"/>
                    </a:lnTo>
                    <a:cubicBezTo>
                      <a:pt x="1692" y="13"/>
                      <a:pt x="1670" y="0"/>
                      <a:pt x="1648" y="0"/>
                    </a:cubicBezTo>
                    <a:close/>
                  </a:path>
                </a:pathLst>
              </a:custGeom>
              <a:solidFill>
                <a:srgbClr val="B9C7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127" name="Ευθύγραμμο βέλος σύνδεσης 126">
            <a:extLst>
              <a:ext uri="{FF2B5EF4-FFF2-40B4-BE49-F238E27FC236}">
                <a16:creationId xmlns:a16="http://schemas.microsoft.com/office/drawing/2014/main" id="{E020D371-4EF3-ED97-77CE-FAC798C91DB1}"/>
              </a:ext>
            </a:extLst>
          </p:cNvPr>
          <p:cNvCxnSpPr/>
          <p:nvPr/>
        </p:nvCxnSpPr>
        <p:spPr>
          <a:xfrm>
            <a:off x="3931781" y="3646644"/>
            <a:ext cx="666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08213007-32BC-5EB9-0714-D4AAC213B029}"/>
              </a:ext>
            </a:extLst>
          </p:cNvPr>
          <p:cNvSpPr txBox="1"/>
          <p:nvPr/>
        </p:nvSpPr>
        <p:spPr>
          <a:xfrm>
            <a:off x="4652819" y="3478133"/>
            <a:ext cx="3421879" cy="537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bg1"/>
                </a:solidFill>
                <a:latin typeface="+mn-lt"/>
              </a:rPr>
              <a:t>κύριο πρόβλημα ελέγχου: </a:t>
            </a:r>
            <a:r>
              <a:rPr lang="el-GR" dirty="0">
                <a:solidFill>
                  <a:schemeClr val="accent6"/>
                </a:solidFill>
                <a:latin typeface="+mn-lt"/>
              </a:rPr>
              <a:t>πολύ μεγάλα διαστήματα ακινητοποίησης</a:t>
            </a:r>
          </a:p>
        </p:txBody>
      </p:sp>
    </p:spTree>
    <p:extLst>
      <p:ext uri="{BB962C8B-B14F-4D97-AF65-F5344CB8AC3E}">
        <p14:creationId xmlns:p14="http://schemas.microsoft.com/office/powerpoint/2010/main" val="483402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D4A6B-A27B-BE59-4BFD-DB71ECF61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4EB667C-2E9B-E546-3B70-661C2AA77C98}"/>
              </a:ext>
            </a:extLst>
          </p:cNvPr>
          <p:cNvSpPr/>
          <p:nvPr/>
        </p:nvSpPr>
        <p:spPr>
          <a:xfrm>
            <a:off x="-3120574" y="3391675"/>
            <a:ext cx="5913524" cy="1751824"/>
          </a:xfrm>
          <a:custGeom>
            <a:avLst/>
            <a:gdLst/>
            <a:ahLst/>
            <a:cxnLst/>
            <a:rect l="l" t="t" r="r" b="b"/>
            <a:pathLst>
              <a:path w="11827048" h="3503648">
                <a:moveTo>
                  <a:pt x="0" y="0"/>
                </a:moveTo>
                <a:lnTo>
                  <a:pt x="11827048" y="0"/>
                </a:lnTo>
                <a:lnTo>
                  <a:pt x="11827048" y="3503648"/>
                </a:lnTo>
                <a:lnTo>
                  <a:pt x="0" y="3503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5A23A64-3C01-755D-DD8F-3C29EACD7A8E}"/>
              </a:ext>
            </a:extLst>
          </p:cNvPr>
          <p:cNvSpPr/>
          <p:nvPr/>
        </p:nvSpPr>
        <p:spPr>
          <a:xfrm>
            <a:off x="3290685" y="3961478"/>
            <a:ext cx="924904" cy="1182027"/>
          </a:xfrm>
          <a:custGeom>
            <a:avLst/>
            <a:gdLst/>
            <a:ahLst/>
            <a:cxnLst/>
            <a:rect l="l" t="t" r="r" b="b"/>
            <a:pathLst>
              <a:path w="1849808" h="2364054">
                <a:moveTo>
                  <a:pt x="0" y="0"/>
                </a:moveTo>
                <a:lnTo>
                  <a:pt x="1849808" y="0"/>
                </a:lnTo>
                <a:lnTo>
                  <a:pt x="1849808" y="2364054"/>
                </a:lnTo>
                <a:lnTo>
                  <a:pt x="0" y="23640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A6B1CCC-E12E-49BB-38D3-3ED0CB276667}"/>
              </a:ext>
            </a:extLst>
          </p:cNvPr>
          <p:cNvSpPr/>
          <p:nvPr/>
        </p:nvSpPr>
        <p:spPr>
          <a:xfrm>
            <a:off x="2186002" y="384600"/>
            <a:ext cx="1917962" cy="490199"/>
          </a:xfrm>
          <a:custGeom>
            <a:avLst/>
            <a:gdLst/>
            <a:ahLst/>
            <a:cxnLst/>
            <a:rect l="l" t="t" r="r" b="b"/>
            <a:pathLst>
              <a:path w="3835924" h="980398">
                <a:moveTo>
                  <a:pt x="0" y="0"/>
                </a:moveTo>
                <a:lnTo>
                  <a:pt x="3835924" y="0"/>
                </a:lnTo>
                <a:lnTo>
                  <a:pt x="3835924" y="980398"/>
                </a:lnTo>
                <a:lnTo>
                  <a:pt x="0" y="9803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FB99B63-69A2-A21A-D461-C6315CBE01C8}"/>
              </a:ext>
            </a:extLst>
          </p:cNvPr>
          <p:cNvSpPr/>
          <p:nvPr/>
        </p:nvSpPr>
        <p:spPr>
          <a:xfrm>
            <a:off x="-2501366" y="4548510"/>
            <a:ext cx="4356800" cy="629414"/>
          </a:xfrm>
          <a:custGeom>
            <a:avLst/>
            <a:gdLst/>
            <a:ahLst/>
            <a:cxnLst/>
            <a:rect l="l" t="t" r="r" b="b"/>
            <a:pathLst>
              <a:path w="8713600" h="1258828">
                <a:moveTo>
                  <a:pt x="0" y="0"/>
                </a:moveTo>
                <a:lnTo>
                  <a:pt x="8713600" y="0"/>
                </a:lnTo>
                <a:lnTo>
                  <a:pt x="8713600" y="1258828"/>
                </a:lnTo>
                <a:lnTo>
                  <a:pt x="0" y="125882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F498D9D-1996-752B-2735-9F0206397947}"/>
              </a:ext>
            </a:extLst>
          </p:cNvPr>
          <p:cNvSpPr txBox="1"/>
          <p:nvPr/>
        </p:nvSpPr>
        <p:spPr>
          <a:xfrm>
            <a:off x="749563" y="617505"/>
            <a:ext cx="2901075" cy="360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l-GR" sz="2400" b="1" dirty="0">
                <a:solidFill>
                  <a:schemeClr val="accent6"/>
                </a:solidFill>
                <a:latin typeface="+mj-lt"/>
                <a:ea typeface="Arimo"/>
                <a:cs typeface="Arimo"/>
                <a:sym typeface="Arimo"/>
              </a:rPr>
              <a:t>Ιστορική Εξέλιξη</a:t>
            </a:r>
            <a:endParaRPr lang="en-US" sz="2400" b="1" dirty="0">
              <a:solidFill>
                <a:schemeClr val="accent6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9F14038-1B37-7697-25BD-6047B0F95C72}"/>
              </a:ext>
            </a:extLst>
          </p:cNvPr>
          <p:cNvSpPr txBox="1"/>
          <p:nvPr/>
        </p:nvSpPr>
        <p:spPr>
          <a:xfrm>
            <a:off x="469267" y="1528713"/>
            <a:ext cx="2313678" cy="25237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kern="100" dirty="0">
                <a:solidFill>
                  <a:schemeClr val="accent6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πρώτες άμαξες σε  ράγες λίγες και αργές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kern="100" dirty="0">
                <a:solidFill>
                  <a:schemeClr val="accent6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ανάπτυξη ταχύτερων ατμοκίνητων τρένων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kern="100" dirty="0">
                <a:solidFill>
                  <a:schemeClr val="accent6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απαίτηση για μακρές αποστάσεις φρεναρίσματος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kern="100" dirty="0">
                <a:solidFill>
                  <a:schemeClr val="accent6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σταδιακή εξέλιξη ελέγχου από πλευρές γραμμών 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24A484C3-1299-5B61-33EB-D0F8E7CD8C8E}"/>
              </a:ext>
            </a:extLst>
          </p:cNvPr>
          <p:cNvSpPr/>
          <p:nvPr/>
        </p:nvSpPr>
        <p:spPr>
          <a:xfrm rot="5381040">
            <a:off x="-11369" y="-379399"/>
            <a:ext cx="1727052" cy="0"/>
          </a:xfrm>
          <a:prstGeom prst="line">
            <a:avLst/>
          </a:prstGeom>
          <a:ln w="9525" cap="rnd">
            <a:solidFill>
              <a:schemeClr val="accent5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pic>
        <p:nvPicPr>
          <p:cNvPr id="11" name="Εικόνα 10" descr="Εικόνα που περιέχει σιδηρόδρομος, εξωτερικός χώρος/ύπαιθρος, ατμομηχανή, όχημα&#10;&#10;Περιγραφή που δημιουργήθηκε αυτόματα">
            <a:extLst>
              <a:ext uri="{FF2B5EF4-FFF2-40B4-BE49-F238E27FC236}">
                <a16:creationId xmlns:a16="http://schemas.microsoft.com/office/drawing/2014/main" id="{A4E22FA2-EAC7-001B-15EE-AEE81CE74A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1883" y="-1"/>
            <a:ext cx="3432117" cy="5143500"/>
          </a:xfrm>
          <a:prstGeom prst="rect">
            <a:avLst/>
          </a:prstGeom>
        </p:spPr>
      </p:pic>
      <p:sp>
        <p:nvSpPr>
          <p:cNvPr id="12" name="TextBox 6">
            <a:extLst>
              <a:ext uri="{FF2B5EF4-FFF2-40B4-BE49-F238E27FC236}">
                <a16:creationId xmlns:a16="http://schemas.microsoft.com/office/drawing/2014/main" id="{800652AE-8153-24C3-3DA3-FBF9E69DADFA}"/>
              </a:ext>
            </a:extLst>
          </p:cNvPr>
          <p:cNvSpPr txBox="1"/>
          <p:nvPr/>
        </p:nvSpPr>
        <p:spPr>
          <a:xfrm>
            <a:off x="469267" y="1188555"/>
            <a:ext cx="2901075" cy="340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l-GR" sz="1800" b="1" dirty="0">
                <a:solidFill>
                  <a:schemeClr val="accent6"/>
                </a:solidFill>
                <a:latin typeface="+mj-lt"/>
                <a:ea typeface="Arimo"/>
                <a:cs typeface="Arimo"/>
                <a:sym typeface="Arimo"/>
              </a:rPr>
              <a:t>ΤΟΤΕ</a:t>
            </a:r>
            <a:endParaRPr lang="en-US" sz="1800" b="1" dirty="0">
              <a:solidFill>
                <a:schemeClr val="accent6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89EA847A-73A4-E8A6-2783-E9C1DCBFF037}"/>
              </a:ext>
            </a:extLst>
          </p:cNvPr>
          <p:cNvSpPr txBox="1"/>
          <p:nvPr/>
        </p:nvSpPr>
        <p:spPr>
          <a:xfrm>
            <a:off x="3075166" y="1200573"/>
            <a:ext cx="2901075" cy="340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l-GR" sz="1800" b="1" dirty="0">
                <a:solidFill>
                  <a:schemeClr val="accent6"/>
                </a:solidFill>
                <a:latin typeface="+mj-lt"/>
                <a:ea typeface="Arimo"/>
                <a:cs typeface="Arimo"/>
                <a:sym typeface="Arimo"/>
              </a:rPr>
              <a:t>ΤΩΡΑ</a:t>
            </a:r>
            <a:endParaRPr lang="en-US" sz="1800" b="1" dirty="0">
              <a:solidFill>
                <a:schemeClr val="accent6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404B6B77-02B0-2A09-1B54-0336F09BCCCF}"/>
              </a:ext>
            </a:extLst>
          </p:cNvPr>
          <p:cNvSpPr txBox="1"/>
          <p:nvPr/>
        </p:nvSpPr>
        <p:spPr>
          <a:xfrm>
            <a:off x="3144983" y="1486281"/>
            <a:ext cx="2313678" cy="1677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kern="100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συστημάτων αυτόματου ελέγχου τρένων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kern="100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βελτίωση ασφάλειας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kern="100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χρήση αισθητήρων και τεχνολογιών επικοινωνίας </a:t>
            </a:r>
          </a:p>
        </p:txBody>
      </p:sp>
      <p:grpSp>
        <p:nvGrpSpPr>
          <p:cNvPr id="8" name="Google Shape;7420;p60">
            <a:extLst>
              <a:ext uri="{FF2B5EF4-FFF2-40B4-BE49-F238E27FC236}">
                <a16:creationId xmlns:a16="http://schemas.microsoft.com/office/drawing/2014/main" id="{0688BE7D-5679-F3A2-DCC7-208577347568}"/>
              </a:ext>
            </a:extLst>
          </p:cNvPr>
          <p:cNvGrpSpPr/>
          <p:nvPr/>
        </p:nvGrpSpPr>
        <p:grpSpPr>
          <a:xfrm>
            <a:off x="3290685" y="3267288"/>
            <a:ext cx="1569144" cy="591015"/>
            <a:chOff x="3820100" y="3023049"/>
            <a:chExt cx="1303926" cy="491162"/>
          </a:xfrm>
        </p:grpSpPr>
        <p:grpSp>
          <p:nvGrpSpPr>
            <p:cNvPr id="10" name="Google Shape;7421;p60">
              <a:extLst>
                <a:ext uri="{FF2B5EF4-FFF2-40B4-BE49-F238E27FC236}">
                  <a16:creationId xmlns:a16="http://schemas.microsoft.com/office/drawing/2014/main" id="{3A5CC8A9-DF9F-1DEB-53A8-3DD36459217B}"/>
                </a:ext>
              </a:extLst>
            </p:cNvPr>
            <p:cNvGrpSpPr/>
            <p:nvPr/>
          </p:nvGrpSpPr>
          <p:grpSpPr>
            <a:xfrm>
              <a:off x="3820100" y="3023072"/>
              <a:ext cx="1303926" cy="491139"/>
              <a:chOff x="3820100" y="3023072"/>
              <a:chExt cx="1303926" cy="491139"/>
            </a:xfrm>
          </p:grpSpPr>
          <p:sp>
            <p:nvSpPr>
              <p:cNvPr id="24" name="Google Shape;7422;p60">
                <a:extLst>
                  <a:ext uri="{FF2B5EF4-FFF2-40B4-BE49-F238E27FC236}">
                    <a16:creationId xmlns:a16="http://schemas.microsoft.com/office/drawing/2014/main" id="{97839469-38CB-8F2A-60FE-A4A8A017FB89}"/>
                  </a:ext>
                </a:extLst>
              </p:cNvPr>
              <p:cNvSpPr/>
              <p:nvPr/>
            </p:nvSpPr>
            <p:spPr>
              <a:xfrm>
                <a:off x="3820100" y="3023072"/>
                <a:ext cx="505424" cy="491139"/>
              </a:xfrm>
              <a:custGeom>
                <a:avLst/>
                <a:gdLst/>
                <a:ahLst/>
                <a:cxnLst/>
                <a:rect l="l" t="t" r="r" b="b"/>
                <a:pathLst>
                  <a:path w="45218" h="43940" extrusionOk="0">
                    <a:moveTo>
                      <a:pt x="0" y="0"/>
                    </a:moveTo>
                    <a:cubicBezTo>
                      <a:pt x="0" y="24200"/>
                      <a:pt x="19796" y="43939"/>
                      <a:pt x="44111" y="43939"/>
                    </a:cubicBezTo>
                    <a:lnTo>
                      <a:pt x="45218" y="43939"/>
                    </a:lnTo>
                    <a:lnTo>
                      <a:pt x="45218" y="34795"/>
                    </a:lnTo>
                    <a:lnTo>
                      <a:pt x="44111" y="34795"/>
                    </a:lnTo>
                    <a:cubicBezTo>
                      <a:pt x="24972" y="34795"/>
                      <a:pt x="9345" y="19439"/>
                      <a:pt x="9103" y="450"/>
                    </a:cubicBezTo>
                    <a:cubicBezTo>
                      <a:pt x="9103" y="301"/>
                      <a:pt x="9100" y="150"/>
                      <a:pt x="9100" y="0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423;p60">
                <a:extLst>
                  <a:ext uri="{FF2B5EF4-FFF2-40B4-BE49-F238E27FC236}">
                    <a16:creationId xmlns:a16="http://schemas.microsoft.com/office/drawing/2014/main" id="{31C873D5-BA33-9159-DB01-BFEB1D12A718}"/>
                  </a:ext>
                </a:extLst>
              </p:cNvPr>
              <p:cNvSpPr/>
              <p:nvPr/>
            </p:nvSpPr>
            <p:spPr>
              <a:xfrm>
                <a:off x="4323828" y="3411976"/>
                <a:ext cx="800197" cy="102229"/>
              </a:xfrm>
              <a:custGeom>
                <a:avLst/>
                <a:gdLst/>
                <a:ahLst/>
                <a:cxnLst/>
                <a:rect l="l" t="t" r="r" b="b"/>
                <a:pathLst>
                  <a:path w="71590" h="9146" extrusionOk="0">
                    <a:moveTo>
                      <a:pt x="1" y="1"/>
                    </a:moveTo>
                    <a:lnTo>
                      <a:pt x="1" y="9145"/>
                    </a:lnTo>
                    <a:lnTo>
                      <a:pt x="71589" y="9145"/>
                    </a:lnTo>
                    <a:lnTo>
                      <a:pt x="71589" y="1"/>
                    </a:ln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7424;p60">
              <a:extLst>
                <a:ext uri="{FF2B5EF4-FFF2-40B4-BE49-F238E27FC236}">
                  <a16:creationId xmlns:a16="http://schemas.microsoft.com/office/drawing/2014/main" id="{3DE43F3E-E390-C7D7-50AA-BC04BAD8CD90}"/>
                </a:ext>
              </a:extLst>
            </p:cNvPr>
            <p:cNvGrpSpPr/>
            <p:nvPr/>
          </p:nvGrpSpPr>
          <p:grpSpPr>
            <a:xfrm>
              <a:off x="4132439" y="3023645"/>
              <a:ext cx="393633" cy="177096"/>
              <a:chOff x="4132439" y="3023645"/>
              <a:chExt cx="393633" cy="177096"/>
            </a:xfrm>
          </p:grpSpPr>
          <p:sp>
            <p:nvSpPr>
              <p:cNvPr id="22" name="Google Shape;7425;p60">
                <a:extLst>
                  <a:ext uri="{FF2B5EF4-FFF2-40B4-BE49-F238E27FC236}">
                    <a16:creationId xmlns:a16="http://schemas.microsoft.com/office/drawing/2014/main" id="{105BE180-6136-F56B-D834-E32E0CE9D4E0}"/>
                  </a:ext>
                </a:extLst>
              </p:cNvPr>
              <p:cNvSpPr/>
              <p:nvPr/>
            </p:nvSpPr>
            <p:spPr>
              <a:xfrm>
                <a:off x="4132439" y="3023645"/>
                <a:ext cx="190085" cy="177096"/>
              </a:xfrm>
              <a:custGeom>
                <a:avLst/>
                <a:gdLst/>
                <a:ahLst/>
                <a:cxnLst/>
                <a:rect l="l" t="t" r="r" b="b"/>
                <a:pathLst>
                  <a:path w="17006" h="15844" extrusionOk="0">
                    <a:moveTo>
                      <a:pt x="0" y="1"/>
                    </a:moveTo>
                    <a:cubicBezTo>
                      <a:pt x="0" y="5035"/>
                      <a:pt x="2405" y="9521"/>
                      <a:pt x="6124" y="12423"/>
                    </a:cubicBezTo>
                    <a:cubicBezTo>
                      <a:pt x="8932" y="14639"/>
                      <a:pt x="12404" y="15844"/>
                      <a:pt x="15981" y="15844"/>
                    </a:cubicBezTo>
                    <a:lnTo>
                      <a:pt x="17005" y="15844"/>
                    </a:lnTo>
                    <a:lnTo>
                      <a:pt x="17005" y="6962"/>
                    </a:lnTo>
                    <a:lnTo>
                      <a:pt x="15905" y="6962"/>
                    </a:lnTo>
                    <a:cubicBezTo>
                      <a:pt x="12043" y="6962"/>
                      <a:pt x="8822" y="3862"/>
                      <a:pt x="8822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426;p60">
                <a:extLst>
                  <a:ext uri="{FF2B5EF4-FFF2-40B4-BE49-F238E27FC236}">
                    <a16:creationId xmlns:a16="http://schemas.microsoft.com/office/drawing/2014/main" id="{4D30359B-6592-7CA2-FE72-6DDC660CE538}"/>
                  </a:ext>
                </a:extLst>
              </p:cNvPr>
              <p:cNvSpPr/>
              <p:nvPr/>
            </p:nvSpPr>
            <p:spPr>
              <a:xfrm>
                <a:off x="4318649" y="3101461"/>
                <a:ext cx="207423" cy="99267"/>
              </a:xfrm>
              <a:custGeom>
                <a:avLst/>
                <a:gdLst/>
                <a:ahLst/>
                <a:cxnLst/>
                <a:rect l="l" t="t" r="r" b="b"/>
                <a:pathLst>
                  <a:path w="18211" h="8881" extrusionOk="0">
                    <a:moveTo>
                      <a:pt x="0" y="0"/>
                    </a:moveTo>
                    <a:lnTo>
                      <a:pt x="0" y="8880"/>
                    </a:lnTo>
                    <a:lnTo>
                      <a:pt x="18210" y="8880"/>
                    </a:lnTo>
                    <a:lnTo>
                      <a:pt x="18210" y="0"/>
                    </a:ln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" name="Google Shape;7427;p60">
              <a:extLst>
                <a:ext uri="{FF2B5EF4-FFF2-40B4-BE49-F238E27FC236}">
                  <a16:creationId xmlns:a16="http://schemas.microsoft.com/office/drawing/2014/main" id="{66A98745-9E93-BFA5-B14D-9B03230CD3D2}"/>
                </a:ext>
              </a:extLst>
            </p:cNvPr>
            <p:cNvGrpSpPr/>
            <p:nvPr/>
          </p:nvGrpSpPr>
          <p:grpSpPr>
            <a:xfrm>
              <a:off x="3921811" y="3023049"/>
              <a:ext cx="1002397" cy="388943"/>
              <a:chOff x="3921811" y="3023049"/>
              <a:chExt cx="1002397" cy="388943"/>
            </a:xfrm>
          </p:grpSpPr>
          <p:sp>
            <p:nvSpPr>
              <p:cNvPr id="20" name="Google Shape;7428;p60">
                <a:extLst>
                  <a:ext uri="{FF2B5EF4-FFF2-40B4-BE49-F238E27FC236}">
                    <a16:creationId xmlns:a16="http://schemas.microsoft.com/office/drawing/2014/main" id="{BD9351CE-8083-8981-EC1B-1C7FA246D89C}"/>
                  </a:ext>
                </a:extLst>
              </p:cNvPr>
              <p:cNvSpPr/>
              <p:nvPr/>
            </p:nvSpPr>
            <p:spPr>
              <a:xfrm>
                <a:off x="3921811" y="3023049"/>
                <a:ext cx="403709" cy="388943"/>
              </a:xfrm>
              <a:custGeom>
                <a:avLst/>
                <a:gdLst/>
                <a:ahLst/>
                <a:cxnLst/>
                <a:rect l="l" t="t" r="r" b="b"/>
                <a:pathLst>
                  <a:path w="36118" h="34797" extrusionOk="0">
                    <a:moveTo>
                      <a:pt x="0" y="1"/>
                    </a:moveTo>
                    <a:cubicBezTo>
                      <a:pt x="0" y="152"/>
                      <a:pt x="3" y="301"/>
                      <a:pt x="3" y="452"/>
                    </a:cubicBezTo>
                    <a:cubicBezTo>
                      <a:pt x="245" y="19441"/>
                      <a:pt x="15879" y="34797"/>
                      <a:pt x="35018" y="34797"/>
                    </a:cubicBezTo>
                    <a:lnTo>
                      <a:pt x="36118" y="34797"/>
                    </a:lnTo>
                    <a:lnTo>
                      <a:pt x="36118" y="25652"/>
                    </a:lnTo>
                    <a:lnTo>
                      <a:pt x="34843" y="25652"/>
                    </a:lnTo>
                    <a:lnTo>
                      <a:pt x="34798" y="25632"/>
                    </a:lnTo>
                    <a:cubicBezTo>
                      <a:pt x="20649" y="25575"/>
                      <a:pt x="9181" y="14193"/>
                      <a:pt x="9115" y="123"/>
                    </a:cubicBezTo>
                    <a:cubicBezTo>
                      <a:pt x="9115" y="81"/>
                      <a:pt x="9108" y="42"/>
                      <a:pt x="910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429;p60">
                <a:extLst>
                  <a:ext uri="{FF2B5EF4-FFF2-40B4-BE49-F238E27FC236}">
                    <a16:creationId xmlns:a16="http://schemas.microsoft.com/office/drawing/2014/main" id="{E83BE083-BFE8-051B-1178-7D6610695CE4}"/>
                  </a:ext>
                </a:extLst>
              </p:cNvPr>
              <p:cNvSpPr/>
              <p:nvPr/>
            </p:nvSpPr>
            <p:spPr>
              <a:xfrm>
                <a:off x="4322109" y="3309770"/>
                <a:ext cx="602098" cy="102218"/>
              </a:xfrm>
              <a:custGeom>
                <a:avLst/>
                <a:gdLst/>
                <a:ahLst/>
                <a:cxnLst/>
                <a:rect l="l" t="t" r="r" b="b"/>
                <a:pathLst>
                  <a:path w="53867" h="9145" extrusionOk="0">
                    <a:moveTo>
                      <a:pt x="1" y="0"/>
                    </a:moveTo>
                    <a:lnTo>
                      <a:pt x="1" y="9145"/>
                    </a:lnTo>
                    <a:lnTo>
                      <a:pt x="53867" y="9145"/>
                    </a:lnTo>
                    <a:lnTo>
                      <a:pt x="53867" y="0"/>
                    </a:ln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" name="Google Shape;7430;p60">
              <a:extLst>
                <a:ext uri="{FF2B5EF4-FFF2-40B4-BE49-F238E27FC236}">
                  <a16:creationId xmlns:a16="http://schemas.microsoft.com/office/drawing/2014/main" id="{24A80CCA-CA65-CDDA-1DF4-80A5CB19F4BC}"/>
                </a:ext>
              </a:extLst>
            </p:cNvPr>
            <p:cNvGrpSpPr/>
            <p:nvPr/>
          </p:nvGrpSpPr>
          <p:grpSpPr>
            <a:xfrm>
              <a:off x="4023645" y="3023049"/>
              <a:ext cx="683032" cy="286722"/>
              <a:chOff x="4023645" y="3023049"/>
              <a:chExt cx="683032" cy="286722"/>
            </a:xfrm>
          </p:grpSpPr>
          <p:sp>
            <p:nvSpPr>
              <p:cNvPr id="18" name="Google Shape;7431;p60">
                <a:extLst>
                  <a:ext uri="{FF2B5EF4-FFF2-40B4-BE49-F238E27FC236}">
                    <a16:creationId xmlns:a16="http://schemas.microsoft.com/office/drawing/2014/main" id="{8C47DF98-ABEF-DD03-BA70-072447E7930F}"/>
                  </a:ext>
                </a:extLst>
              </p:cNvPr>
              <p:cNvSpPr/>
              <p:nvPr/>
            </p:nvSpPr>
            <p:spPr>
              <a:xfrm>
                <a:off x="4023645" y="3023049"/>
                <a:ext cx="300664" cy="286524"/>
              </a:xfrm>
              <a:custGeom>
                <a:avLst/>
                <a:gdLst/>
                <a:ahLst/>
                <a:cxnLst/>
                <a:rect l="l" t="t" r="r" b="b"/>
                <a:pathLst>
                  <a:path w="26899" h="25634" extrusionOk="0">
                    <a:moveTo>
                      <a:pt x="1" y="1"/>
                    </a:moveTo>
                    <a:cubicBezTo>
                      <a:pt x="1" y="42"/>
                      <a:pt x="4" y="81"/>
                      <a:pt x="4" y="121"/>
                    </a:cubicBezTo>
                    <a:cubicBezTo>
                      <a:pt x="70" y="14193"/>
                      <a:pt x="11538" y="25575"/>
                      <a:pt x="25687" y="25630"/>
                    </a:cubicBezTo>
                    <a:cubicBezTo>
                      <a:pt x="25723" y="25630"/>
                      <a:pt x="25757" y="25634"/>
                      <a:pt x="25792" y="25634"/>
                    </a:cubicBezTo>
                    <a:lnTo>
                      <a:pt x="26899" y="25634"/>
                    </a:lnTo>
                    <a:lnTo>
                      <a:pt x="26899" y="15842"/>
                    </a:lnTo>
                    <a:lnTo>
                      <a:pt x="25768" y="15842"/>
                    </a:lnTo>
                    <a:cubicBezTo>
                      <a:pt x="22191" y="15842"/>
                      <a:pt x="18719" y="14637"/>
                      <a:pt x="15911" y="12423"/>
                    </a:cubicBezTo>
                    <a:cubicBezTo>
                      <a:pt x="12192" y="9521"/>
                      <a:pt x="9787" y="5035"/>
                      <a:pt x="9787" y="1"/>
                    </a:cubicBez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432;p60">
                <a:extLst>
                  <a:ext uri="{FF2B5EF4-FFF2-40B4-BE49-F238E27FC236}">
                    <a16:creationId xmlns:a16="http://schemas.microsoft.com/office/drawing/2014/main" id="{D10C5796-E275-ECAE-1F40-B706643EEFD8}"/>
                  </a:ext>
                </a:extLst>
              </p:cNvPr>
              <p:cNvSpPr/>
              <p:nvPr/>
            </p:nvSpPr>
            <p:spPr>
              <a:xfrm>
                <a:off x="4314850" y="3200125"/>
                <a:ext cx="391827" cy="109646"/>
              </a:xfrm>
              <a:custGeom>
                <a:avLst/>
                <a:gdLst/>
                <a:ahLst/>
                <a:cxnLst/>
                <a:rect l="l" t="t" r="r" b="b"/>
                <a:pathLst>
                  <a:path w="35055" h="9792" extrusionOk="0">
                    <a:moveTo>
                      <a:pt x="1" y="0"/>
                    </a:moveTo>
                    <a:lnTo>
                      <a:pt x="1" y="88"/>
                    </a:lnTo>
                    <a:lnTo>
                      <a:pt x="1" y="9792"/>
                    </a:lnTo>
                    <a:lnTo>
                      <a:pt x="35054" y="9792"/>
                    </a:lnTo>
                    <a:lnTo>
                      <a:pt x="35054" y="0"/>
                    </a:lnTo>
                    <a:close/>
                  </a:path>
                </a:pathLst>
              </a:custGeom>
              <a:solidFill>
                <a:srgbClr val="CFD9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5756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1A406-06A7-EA26-33D2-1031EBE0D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92E1EC2-883F-A5E6-6580-EF428B180E09}"/>
              </a:ext>
            </a:extLst>
          </p:cNvPr>
          <p:cNvSpPr/>
          <p:nvPr/>
        </p:nvSpPr>
        <p:spPr>
          <a:xfrm>
            <a:off x="-511477" y="2410200"/>
            <a:ext cx="9839452" cy="2210350"/>
          </a:xfrm>
          <a:custGeom>
            <a:avLst/>
            <a:gdLst/>
            <a:ahLst/>
            <a:cxnLst/>
            <a:rect l="l" t="t" r="r" b="b"/>
            <a:pathLst>
              <a:path w="19678904" h="4420700">
                <a:moveTo>
                  <a:pt x="0" y="0"/>
                </a:moveTo>
                <a:lnTo>
                  <a:pt x="19678904" y="0"/>
                </a:lnTo>
                <a:lnTo>
                  <a:pt x="19678904" y="4420700"/>
                </a:lnTo>
                <a:lnTo>
                  <a:pt x="0" y="4420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5CC7B06-FE64-8542-128C-D5C8B0AABB48}"/>
              </a:ext>
            </a:extLst>
          </p:cNvPr>
          <p:cNvSpPr/>
          <p:nvPr/>
        </p:nvSpPr>
        <p:spPr>
          <a:xfrm>
            <a:off x="365268" y="2827658"/>
            <a:ext cx="18868346" cy="2658708"/>
          </a:xfrm>
          <a:custGeom>
            <a:avLst/>
            <a:gdLst/>
            <a:ahLst/>
            <a:cxnLst/>
            <a:rect l="l" t="t" r="r" b="b"/>
            <a:pathLst>
              <a:path w="37736692" h="5317416">
                <a:moveTo>
                  <a:pt x="0" y="0"/>
                </a:moveTo>
                <a:lnTo>
                  <a:pt x="37736692" y="0"/>
                </a:lnTo>
                <a:lnTo>
                  <a:pt x="37736692" y="5317416"/>
                </a:lnTo>
                <a:lnTo>
                  <a:pt x="0" y="53174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07DC06B-1DFF-71B9-6CC4-D59A0B819825}"/>
              </a:ext>
            </a:extLst>
          </p:cNvPr>
          <p:cNvSpPr/>
          <p:nvPr/>
        </p:nvSpPr>
        <p:spPr>
          <a:xfrm>
            <a:off x="-455395" y="932025"/>
            <a:ext cx="8984824" cy="1177937"/>
          </a:xfrm>
          <a:custGeom>
            <a:avLst/>
            <a:gdLst/>
            <a:ahLst/>
            <a:cxnLst/>
            <a:rect l="l" t="t" r="r" b="b"/>
            <a:pathLst>
              <a:path w="17969648" h="2355874">
                <a:moveTo>
                  <a:pt x="0" y="0"/>
                </a:moveTo>
                <a:lnTo>
                  <a:pt x="17969648" y="0"/>
                </a:lnTo>
                <a:lnTo>
                  <a:pt x="17969648" y="2355874"/>
                </a:lnTo>
                <a:lnTo>
                  <a:pt x="0" y="23558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EE53B07-55D4-0020-D5EE-7113F5BBD7EF}"/>
              </a:ext>
            </a:extLst>
          </p:cNvPr>
          <p:cNvSpPr txBox="1"/>
          <p:nvPr/>
        </p:nvSpPr>
        <p:spPr>
          <a:xfrm>
            <a:off x="1626024" y="1571600"/>
            <a:ext cx="5872899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l-GR" sz="3400" b="1" dirty="0">
                <a:solidFill>
                  <a:schemeClr val="accent6"/>
                </a:solidFill>
                <a:latin typeface="+mj-lt"/>
                <a:ea typeface="Arimo"/>
                <a:cs typeface="Sora ExtraBold"/>
                <a:sym typeface="Sora ExtraBold"/>
              </a:rPr>
              <a:t>Αξιολόγηση – Κατάταξη Κινδύνων Σιδηροδρομικών Συστημάτων</a:t>
            </a:r>
            <a:endParaRPr lang="en-US" sz="3200" b="1" dirty="0">
              <a:solidFill>
                <a:schemeClr val="accent6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BAF9A16-3E7F-DC0A-F43B-0B8C55D77666}"/>
              </a:ext>
            </a:extLst>
          </p:cNvPr>
          <p:cNvSpPr txBox="1"/>
          <p:nvPr/>
        </p:nvSpPr>
        <p:spPr>
          <a:xfrm>
            <a:off x="4072763" y="1199600"/>
            <a:ext cx="998475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dirty="0">
                <a:solidFill>
                  <a:srgbClr val="DF543B"/>
                </a:solidFill>
                <a:latin typeface="+mj-lt"/>
                <a:ea typeface="Arimo"/>
                <a:cs typeface="Arimo"/>
                <a:sym typeface="Arimo"/>
              </a:rPr>
              <a:t>0</a:t>
            </a:r>
            <a:r>
              <a:rPr lang="el-GR" sz="3200" dirty="0">
                <a:solidFill>
                  <a:srgbClr val="DF543B"/>
                </a:solidFill>
                <a:latin typeface="+mj-lt"/>
                <a:ea typeface="Arimo"/>
                <a:cs typeface="Arimo"/>
                <a:sym typeface="Arimo"/>
              </a:rPr>
              <a:t>2</a:t>
            </a:r>
            <a:endParaRPr lang="en-US" sz="3200" dirty="0">
              <a:solidFill>
                <a:srgbClr val="DF543B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B1ECDAB-B577-30FC-25FD-BBA03506BD72}"/>
              </a:ext>
            </a:extLst>
          </p:cNvPr>
          <p:cNvSpPr/>
          <p:nvPr/>
        </p:nvSpPr>
        <p:spPr>
          <a:xfrm>
            <a:off x="6155878" y="3623594"/>
            <a:ext cx="771265" cy="984895"/>
          </a:xfrm>
          <a:custGeom>
            <a:avLst/>
            <a:gdLst/>
            <a:ahLst/>
            <a:cxnLst/>
            <a:rect l="l" t="t" r="r" b="b"/>
            <a:pathLst>
              <a:path w="1542530" h="1969790">
                <a:moveTo>
                  <a:pt x="0" y="0"/>
                </a:moveTo>
                <a:lnTo>
                  <a:pt x="1542530" y="0"/>
                </a:lnTo>
                <a:lnTo>
                  <a:pt x="1542530" y="1969790"/>
                </a:lnTo>
                <a:lnTo>
                  <a:pt x="0" y="19697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3EEBA6C-6265-EF33-433A-BABBAF8859E8}"/>
              </a:ext>
            </a:extLst>
          </p:cNvPr>
          <p:cNvSpPr/>
          <p:nvPr/>
        </p:nvSpPr>
        <p:spPr>
          <a:xfrm>
            <a:off x="-47199" y="3215348"/>
            <a:ext cx="2776111" cy="1418575"/>
          </a:xfrm>
          <a:custGeom>
            <a:avLst/>
            <a:gdLst/>
            <a:ahLst/>
            <a:cxnLst/>
            <a:rect l="l" t="t" r="r" b="b"/>
            <a:pathLst>
              <a:path w="5552222" h="2837150">
                <a:moveTo>
                  <a:pt x="0" y="0"/>
                </a:moveTo>
                <a:lnTo>
                  <a:pt x="5552222" y="0"/>
                </a:lnTo>
                <a:lnTo>
                  <a:pt x="5552222" y="2837150"/>
                </a:lnTo>
                <a:lnTo>
                  <a:pt x="0" y="28371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A087719C-75C2-7B89-1328-4D8C1B4D7299}"/>
              </a:ext>
            </a:extLst>
          </p:cNvPr>
          <p:cNvSpPr/>
          <p:nvPr/>
        </p:nvSpPr>
        <p:spPr>
          <a:xfrm rot="5382704">
            <a:off x="3620613" y="76700"/>
            <a:ext cx="1893249" cy="0"/>
          </a:xfrm>
          <a:prstGeom prst="line">
            <a:avLst/>
          </a:prstGeom>
          <a:ln w="9525" cap="rnd">
            <a:solidFill>
              <a:schemeClr val="accent6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</p:spTree>
    <p:extLst>
      <p:ext uri="{BB962C8B-B14F-4D97-AF65-F5344CB8AC3E}">
        <p14:creationId xmlns:p14="http://schemas.microsoft.com/office/powerpoint/2010/main" val="2396467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11353-6ABF-B8D4-F640-A60D1C17E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BAC7BC1-994A-CE8B-7428-C2839FA1D531}"/>
              </a:ext>
            </a:extLst>
          </p:cNvPr>
          <p:cNvSpPr/>
          <p:nvPr/>
        </p:nvSpPr>
        <p:spPr>
          <a:xfrm>
            <a:off x="-231901" y="2610750"/>
            <a:ext cx="10539526" cy="2162723"/>
          </a:xfrm>
          <a:custGeom>
            <a:avLst/>
            <a:gdLst/>
            <a:ahLst/>
            <a:cxnLst/>
            <a:rect l="l" t="t" r="r" b="b"/>
            <a:pathLst>
              <a:path w="21079052" h="4325446">
                <a:moveTo>
                  <a:pt x="0" y="0"/>
                </a:moveTo>
                <a:lnTo>
                  <a:pt x="21079052" y="0"/>
                </a:lnTo>
                <a:lnTo>
                  <a:pt x="21079052" y="4325446"/>
                </a:lnTo>
                <a:lnTo>
                  <a:pt x="0" y="43254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A82D116-8EA1-E0FC-C8FF-ED3FA534B40A}"/>
              </a:ext>
            </a:extLst>
          </p:cNvPr>
          <p:cNvSpPr/>
          <p:nvPr/>
        </p:nvSpPr>
        <p:spPr>
          <a:xfrm>
            <a:off x="5721648" y="723713"/>
            <a:ext cx="2594716" cy="1022411"/>
          </a:xfrm>
          <a:custGeom>
            <a:avLst/>
            <a:gdLst/>
            <a:ahLst/>
            <a:cxnLst/>
            <a:rect l="l" t="t" r="r" b="b"/>
            <a:pathLst>
              <a:path w="5189432" h="2044822">
                <a:moveTo>
                  <a:pt x="0" y="0"/>
                </a:moveTo>
                <a:lnTo>
                  <a:pt x="5189432" y="0"/>
                </a:lnTo>
                <a:lnTo>
                  <a:pt x="5189432" y="2044822"/>
                </a:lnTo>
                <a:lnTo>
                  <a:pt x="0" y="20448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CEE1AEA-119C-38EE-E7DF-BFE63558666C}"/>
              </a:ext>
            </a:extLst>
          </p:cNvPr>
          <p:cNvSpPr/>
          <p:nvPr/>
        </p:nvSpPr>
        <p:spPr>
          <a:xfrm>
            <a:off x="-423049" y="4116945"/>
            <a:ext cx="4125481" cy="601089"/>
          </a:xfrm>
          <a:custGeom>
            <a:avLst/>
            <a:gdLst/>
            <a:ahLst/>
            <a:cxnLst/>
            <a:rect l="l" t="t" r="r" b="b"/>
            <a:pathLst>
              <a:path w="8250962" h="1202178">
                <a:moveTo>
                  <a:pt x="0" y="0"/>
                </a:moveTo>
                <a:lnTo>
                  <a:pt x="8250962" y="0"/>
                </a:lnTo>
                <a:lnTo>
                  <a:pt x="8250962" y="1202178"/>
                </a:lnTo>
                <a:lnTo>
                  <a:pt x="0" y="12021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04E926A-C007-898D-2210-FBDFA7F8E18E}"/>
              </a:ext>
            </a:extLst>
          </p:cNvPr>
          <p:cNvSpPr/>
          <p:nvPr/>
        </p:nvSpPr>
        <p:spPr>
          <a:xfrm>
            <a:off x="0" y="4685663"/>
            <a:ext cx="9144002" cy="734825"/>
          </a:xfrm>
          <a:custGeom>
            <a:avLst/>
            <a:gdLst/>
            <a:ahLst/>
            <a:cxnLst/>
            <a:rect l="l" t="t" r="r" b="b"/>
            <a:pathLst>
              <a:path w="18288004" h="1469650">
                <a:moveTo>
                  <a:pt x="0" y="0"/>
                </a:moveTo>
                <a:lnTo>
                  <a:pt x="18288004" y="0"/>
                </a:lnTo>
                <a:lnTo>
                  <a:pt x="18288004" y="1469650"/>
                </a:lnTo>
                <a:lnTo>
                  <a:pt x="0" y="14696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62F8FA4-B53D-8973-43C6-341D9A3171B0}"/>
              </a:ext>
            </a:extLst>
          </p:cNvPr>
          <p:cNvSpPr txBox="1"/>
          <p:nvPr/>
        </p:nvSpPr>
        <p:spPr>
          <a:xfrm>
            <a:off x="2376893" y="231192"/>
            <a:ext cx="5273175" cy="426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l-GR" sz="1800" b="1" dirty="0">
                <a:solidFill>
                  <a:schemeClr val="accent6"/>
                </a:solidFill>
                <a:latin typeface="+mj-lt"/>
                <a:ea typeface="Arimo"/>
                <a:cs typeface="Arimo"/>
                <a:sym typeface="Arimo"/>
              </a:rPr>
              <a:t>Σύστημα</a:t>
            </a:r>
            <a:r>
              <a:rPr lang="el-GR" sz="1800" dirty="0">
                <a:solidFill>
                  <a:schemeClr val="accent6"/>
                </a:solidFill>
                <a:latin typeface="+mj-lt"/>
                <a:ea typeface="Arimo"/>
                <a:cs typeface="Arimo"/>
                <a:sym typeface="Arimo"/>
              </a:rPr>
              <a:t> </a:t>
            </a:r>
            <a:r>
              <a:rPr lang="en-US" sz="1800" dirty="0">
                <a:solidFill>
                  <a:schemeClr val="accent6"/>
                </a:solidFill>
                <a:latin typeface="+mj-lt"/>
                <a:ea typeface="Arimo"/>
                <a:cs typeface="Arimo"/>
                <a:sym typeface="Arimo"/>
              </a:rPr>
              <a:t>RDNGTS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6E93DC5-A507-DB9A-83C0-FF1DA3D1C974}"/>
              </a:ext>
            </a:extLst>
          </p:cNvPr>
          <p:cNvSpPr txBox="1"/>
          <p:nvPr/>
        </p:nvSpPr>
        <p:spPr>
          <a:xfrm>
            <a:off x="2335953" y="669208"/>
            <a:ext cx="6250486" cy="8655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80"/>
              </a:lnSpc>
              <a:buClr>
                <a:schemeClr val="accent6"/>
              </a:buClr>
            </a:pP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Arimo"/>
                <a:cs typeface="Arimo"/>
                <a:sym typeface="Arimo"/>
              </a:rPr>
              <a:t>Επικίνδυνα υλικά:</a:t>
            </a:r>
            <a:r>
              <a:rPr lang="el-GR" sz="13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 πετρέλαιο, φυσικό αέριο και υλικά ραδιενεργά, εύφλεκτα ή εκρηκτικά</a:t>
            </a:r>
          </a:p>
          <a:p>
            <a:pPr>
              <a:lnSpc>
                <a:spcPts val="1680"/>
              </a:lnSpc>
              <a:buClr>
                <a:schemeClr val="accent6"/>
              </a:buClr>
            </a:pPr>
            <a:r>
              <a:rPr lang="el-GR" sz="13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Arimo"/>
                <a:cs typeface="Arimo"/>
                <a:sym typeface="Arimo"/>
              </a:rPr>
              <a:t>Ατυχήματα:</a:t>
            </a:r>
            <a:r>
              <a:rPr lang="el-GR" sz="13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 υλικές ζημιές, περιβαλλοντικές επιπτώσεις και τραυματισμούς ή απώλειες ανθρώπινων ζωών</a:t>
            </a:r>
            <a:endParaRPr lang="en-US" sz="1300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D35BF6D-79DB-841D-3A56-5F52F84D27BF}"/>
              </a:ext>
            </a:extLst>
          </p:cNvPr>
          <p:cNvSpPr txBox="1"/>
          <p:nvPr/>
        </p:nvSpPr>
        <p:spPr>
          <a:xfrm>
            <a:off x="2717382" y="1916210"/>
            <a:ext cx="5273175" cy="208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680"/>
              </a:lnSpc>
            </a:pPr>
            <a:r>
              <a:rPr lang="el-GR" sz="1300" dirty="0">
                <a:solidFill>
                  <a:schemeClr val="accent6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αναγνώριση, εκτίμηση και έλεγχος κινδύνου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F909539-C9DD-795E-9C7B-7CC0AE09981C}"/>
              </a:ext>
            </a:extLst>
          </p:cNvPr>
          <p:cNvSpPr txBox="1"/>
          <p:nvPr/>
        </p:nvSpPr>
        <p:spPr>
          <a:xfrm>
            <a:off x="3405787" y="2847121"/>
            <a:ext cx="5273175" cy="64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>
              <a:lnSpc>
                <a:spcPts val="168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accent6"/>
                </a:solidFill>
                <a:latin typeface="+mn-lt"/>
                <a:ea typeface="Arimo"/>
                <a:cs typeface="Times New Roman" panose="02020603050405020304" pitchFamily="18" charset="0"/>
                <a:sym typeface="Arimo"/>
              </a:rPr>
              <a:t>αναγνώριση-αξιολόγηση γεγονότων κινδύνου, παραγόντων και αλληλεπιδράσεων τους</a:t>
            </a:r>
            <a:endParaRPr lang="el-GR" sz="1300" b="1" dirty="0">
              <a:solidFill>
                <a:schemeClr val="accent6"/>
              </a:solidFill>
              <a:latin typeface="+mn-lt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68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accent6"/>
                </a:solidFill>
                <a:latin typeface="+mn-lt"/>
                <a:cs typeface="Times New Roman" panose="02020603050405020304" pitchFamily="18" charset="0"/>
              </a:rPr>
              <a:t>μετατροπή σε πρόβλημα ταξινόμησης</a:t>
            </a:r>
            <a:endParaRPr lang="en-US" sz="1300" dirty="0">
              <a:solidFill>
                <a:schemeClr val="accent6"/>
              </a:solidFill>
              <a:latin typeface="+mn-lt"/>
              <a:cs typeface="Times New Roman" panose="02020603050405020304" pitchFamily="18" charset="0"/>
              <a:sym typeface="Arimo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16089769-A476-A055-1B05-22F6A56F3904}"/>
              </a:ext>
            </a:extLst>
          </p:cNvPr>
          <p:cNvSpPr txBox="1"/>
          <p:nvPr/>
        </p:nvSpPr>
        <p:spPr>
          <a:xfrm>
            <a:off x="2847013" y="1502848"/>
            <a:ext cx="5273175" cy="426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l-GR" sz="1800" b="1" dirty="0">
                <a:solidFill>
                  <a:schemeClr val="accent6"/>
                </a:solidFill>
                <a:latin typeface="+mj-lt"/>
                <a:ea typeface="Arimo"/>
                <a:cs typeface="Arimo"/>
              </a:rPr>
              <a:t>Διαχείριση ατυχημάτων με 3 διαδικασίες</a:t>
            </a:r>
            <a:endParaRPr lang="en-US" sz="1800" b="1" dirty="0">
              <a:solidFill>
                <a:schemeClr val="accent6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CE682C5-0945-007C-4F8D-EF80DB425D91}"/>
              </a:ext>
            </a:extLst>
          </p:cNvPr>
          <p:cNvSpPr txBox="1"/>
          <p:nvPr/>
        </p:nvSpPr>
        <p:spPr>
          <a:xfrm>
            <a:off x="3405787" y="2308258"/>
            <a:ext cx="5273175" cy="426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40"/>
              </a:lnSpc>
            </a:pPr>
            <a:r>
              <a:rPr lang="el-GR" sz="1800" b="1" dirty="0">
                <a:solidFill>
                  <a:schemeClr val="accent6"/>
                </a:solidFill>
                <a:latin typeface="+mj-lt"/>
                <a:ea typeface="Arimo"/>
                <a:cs typeface="Arimo"/>
              </a:rPr>
              <a:t>Εκτίμηση κινδύνου με </a:t>
            </a:r>
            <a:r>
              <a:rPr lang="en-US" sz="1800" b="1" dirty="0">
                <a:solidFill>
                  <a:schemeClr val="accent6"/>
                </a:solidFill>
                <a:latin typeface="+mj-lt"/>
                <a:ea typeface="Arimo"/>
                <a:cs typeface="Arimo"/>
              </a:rPr>
              <a:t>RFAD</a:t>
            </a:r>
            <a:endParaRPr lang="en-US" sz="1800" b="1" dirty="0">
              <a:solidFill>
                <a:schemeClr val="accent6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47ACF25F-F9E6-EF8F-4306-21FFEF146016}"/>
              </a:ext>
            </a:extLst>
          </p:cNvPr>
          <p:cNvSpPr/>
          <p:nvPr/>
        </p:nvSpPr>
        <p:spPr>
          <a:xfrm>
            <a:off x="-521455" y="531865"/>
            <a:ext cx="2161146" cy="4763"/>
          </a:xfrm>
          <a:prstGeom prst="line">
            <a:avLst/>
          </a:prstGeom>
          <a:ln w="9525" cap="rnd">
            <a:solidFill>
              <a:schemeClr val="accent1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ED2910A2-294C-88F8-1512-74D62AEAA302}"/>
              </a:ext>
            </a:extLst>
          </p:cNvPr>
          <p:cNvSpPr/>
          <p:nvPr/>
        </p:nvSpPr>
        <p:spPr>
          <a:xfrm>
            <a:off x="-331632" y="1772430"/>
            <a:ext cx="2615091" cy="4763"/>
          </a:xfrm>
          <a:prstGeom prst="line">
            <a:avLst/>
          </a:prstGeom>
          <a:ln w="9525" cap="rnd">
            <a:solidFill>
              <a:schemeClr val="accent1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98F48664-DF34-6ABE-C0CA-AA231818DC6F}"/>
              </a:ext>
            </a:extLst>
          </p:cNvPr>
          <p:cNvSpPr/>
          <p:nvPr/>
        </p:nvSpPr>
        <p:spPr>
          <a:xfrm>
            <a:off x="-231901" y="2567585"/>
            <a:ext cx="3075240" cy="4763"/>
          </a:xfrm>
          <a:prstGeom prst="line">
            <a:avLst/>
          </a:prstGeom>
          <a:ln w="9525" cap="rnd">
            <a:solidFill>
              <a:schemeClr val="accent1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5955A3C4-9B8B-BBC9-C3D7-80E93659AC7C}"/>
              </a:ext>
            </a:extLst>
          </p:cNvPr>
          <p:cNvSpPr/>
          <p:nvPr/>
        </p:nvSpPr>
        <p:spPr>
          <a:xfrm>
            <a:off x="5183306" y="3954530"/>
            <a:ext cx="2936882" cy="783834"/>
          </a:xfrm>
          <a:custGeom>
            <a:avLst/>
            <a:gdLst/>
            <a:ahLst/>
            <a:cxnLst/>
            <a:rect l="l" t="t" r="r" b="b"/>
            <a:pathLst>
              <a:path w="5873764" h="1567668">
                <a:moveTo>
                  <a:pt x="0" y="0"/>
                </a:moveTo>
                <a:lnTo>
                  <a:pt x="5873764" y="0"/>
                </a:lnTo>
                <a:lnTo>
                  <a:pt x="5873764" y="1567668"/>
                </a:lnTo>
                <a:lnTo>
                  <a:pt x="0" y="156766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A5BDB20E-AE99-9B57-AD2C-60F89EEA04F9}"/>
              </a:ext>
            </a:extLst>
          </p:cNvPr>
          <p:cNvSpPr/>
          <p:nvPr/>
        </p:nvSpPr>
        <p:spPr>
          <a:xfrm>
            <a:off x="-738951" y="3384242"/>
            <a:ext cx="1454049" cy="218028"/>
          </a:xfrm>
          <a:custGeom>
            <a:avLst/>
            <a:gdLst/>
            <a:ahLst/>
            <a:cxnLst/>
            <a:rect l="l" t="t" r="r" b="b"/>
            <a:pathLst>
              <a:path w="2908098" h="436056">
                <a:moveTo>
                  <a:pt x="0" y="0"/>
                </a:moveTo>
                <a:lnTo>
                  <a:pt x="2908098" y="0"/>
                </a:lnTo>
                <a:lnTo>
                  <a:pt x="2908098" y="436056"/>
                </a:lnTo>
                <a:lnTo>
                  <a:pt x="0" y="43605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grpSp>
        <p:nvGrpSpPr>
          <p:cNvPr id="17" name="Google Shape;8316;p62">
            <a:extLst>
              <a:ext uri="{FF2B5EF4-FFF2-40B4-BE49-F238E27FC236}">
                <a16:creationId xmlns:a16="http://schemas.microsoft.com/office/drawing/2014/main" id="{08899D96-0462-8532-A4F8-3304CEB38CD1}"/>
              </a:ext>
            </a:extLst>
          </p:cNvPr>
          <p:cNvGrpSpPr/>
          <p:nvPr/>
        </p:nvGrpSpPr>
        <p:grpSpPr>
          <a:xfrm>
            <a:off x="1813928" y="366519"/>
            <a:ext cx="388728" cy="330692"/>
            <a:chOff x="3569125" y="3702947"/>
            <a:chExt cx="388728" cy="330692"/>
          </a:xfrm>
        </p:grpSpPr>
        <p:sp>
          <p:nvSpPr>
            <p:cNvPr id="18" name="Google Shape;8317;p62">
              <a:extLst>
                <a:ext uri="{FF2B5EF4-FFF2-40B4-BE49-F238E27FC236}">
                  <a16:creationId xmlns:a16="http://schemas.microsoft.com/office/drawing/2014/main" id="{065A7006-D645-0720-F487-B8E2F8946AB7}"/>
                </a:ext>
              </a:extLst>
            </p:cNvPr>
            <p:cNvSpPr/>
            <p:nvPr/>
          </p:nvSpPr>
          <p:spPr>
            <a:xfrm>
              <a:off x="3569125" y="3702947"/>
              <a:ext cx="388728" cy="330692"/>
            </a:xfrm>
            <a:custGeom>
              <a:avLst/>
              <a:gdLst/>
              <a:ahLst/>
              <a:cxnLst/>
              <a:rect l="l" t="t" r="r" b="b"/>
              <a:pathLst>
                <a:path w="14796" h="12587" extrusionOk="0">
                  <a:moveTo>
                    <a:pt x="7402" y="0"/>
                  </a:moveTo>
                  <a:cubicBezTo>
                    <a:pt x="6946" y="0"/>
                    <a:pt x="6490" y="226"/>
                    <a:pt x="6230" y="677"/>
                  </a:cubicBezTo>
                  <a:lnTo>
                    <a:pt x="521" y="10555"/>
                  </a:lnTo>
                  <a:cubicBezTo>
                    <a:pt x="1" y="11456"/>
                    <a:pt x="653" y="12587"/>
                    <a:pt x="1693" y="12587"/>
                  </a:cubicBezTo>
                  <a:lnTo>
                    <a:pt x="13103" y="12587"/>
                  </a:lnTo>
                  <a:cubicBezTo>
                    <a:pt x="14144" y="12587"/>
                    <a:pt x="14796" y="11456"/>
                    <a:pt x="14275" y="10555"/>
                  </a:cubicBezTo>
                  <a:lnTo>
                    <a:pt x="8574" y="671"/>
                  </a:lnTo>
                  <a:cubicBezTo>
                    <a:pt x="8311" y="224"/>
                    <a:pt x="7856" y="0"/>
                    <a:pt x="740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318;p62">
              <a:extLst>
                <a:ext uri="{FF2B5EF4-FFF2-40B4-BE49-F238E27FC236}">
                  <a16:creationId xmlns:a16="http://schemas.microsoft.com/office/drawing/2014/main" id="{C5CD9778-BCD4-BECC-A91D-B59AF7D3581E}"/>
                </a:ext>
              </a:extLst>
            </p:cNvPr>
            <p:cNvSpPr/>
            <p:nvPr/>
          </p:nvSpPr>
          <p:spPr>
            <a:xfrm>
              <a:off x="3607036" y="3733135"/>
              <a:ext cx="313089" cy="270265"/>
            </a:xfrm>
            <a:custGeom>
              <a:avLst/>
              <a:gdLst/>
              <a:ahLst/>
              <a:cxnLst/>
              <a:rect l="l" t="t" r="r" b="b"/>
              <a:pathLst>
                <a:path w="11917" h="10287" extrusionOk="0">
                  <a:moveTo>
                    <a:pt x="5959" y="0"/>
                  </a:moveTo>
                  <a:cubicBezTo>
                    <a:pt x="5891" y="0"/>
                    <a:pt x="5823" y="35"/>
                    <a:pt x="5785" y="104"/>
                  </a:cubicBezTo>
                  <a:lnTo>
                    <a:pt x="77" y="9981"/>
                  </a:lnTo>
                  <a:cubicBezTo>
                    <a:pt x="1" y="10120"/>
                    <a:pt x="98" y="10286"/>
                    <a:pt x="250" y="10286"/>
                  </a:cubicBezTo>
                  <a:lnTo>
                    <a:pt x="11667" y="10286"/>
                  </a:lnTo>
                  <a:cubicBezTo>
                    <a:pt x="11820" y="10286"/>
                    <a:pt x="11917" y="10120"/>
                    <a:pt x="11841" y="9981"/>
                  </a:cubicBezTo>
                  <a:lnTo>
                    <a:pt x="6132" y="104"/>
                  </a:lnTo>
                  <a:cubicBezTo>
                    <a:pt x="6094" y="35"/>
                    <a:pt x="6026" y="0"/>
                    <a:pt x="5959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319;p62">
              <a:extLst>
                <a:ext uri="{FF2B5EF4-FFF2-40B4-BE49-F238E27FC236}">
                  <a16:creationId xmlns:a16="http://schemas.microsoft.com/office/drawing/2014/main" id="{EC4D71F9-D444-B7FC-510C-BAD95E46099F}"/>
                </a:ext>
              </a:extLst>
            </p:cNvPr>
            <p:cNvSpPr/>
            <p:nvPr/>
          </p:nvSpPr>
          <p:spPr>
            <a:xfrm>
              <a:off x="3731489" y="3930126"/>
              <a:ext cx="55987" cy="47816"/>
            </a:xfrm>
            <a:custGeom>
              <a:avLst/>
              <a:gdLst/>
              <a:ahLst/>
              <a:cxnLst/>
              <a:rect l="l" t="t" r="r" b="b"/>
              <a:pathLst>
                <a:path w="2131" h="1820" extrusionOk="0">
                  <a:moveTo>
                    <a:pt x="1215" y="0"/>
                  </a:moveTo>
                  <a:cubicBezTo>
                    <a:pt x="410" y="0"/>
                    <a:pt x="1" y="978"/>
                    <a:pt x="577" y="1554"/>
                  </a:cubicBezTo>
                  <a:cubicBezTo>
                    <a:pt x="760" y="1738"/>
                    <a:pt x="988" y="1820"/>
                    <a:pt x="1211" y="1820"/>
                  </a:cubicBezTo>
                  <a:cubicBezTo>
                    <a:pt x="1679" y="1820"/>
                    <a:pt x="2130" y="1458"/>
                    <a:pt x="2130" y="909"/>
                  </a:cubicBezTo>
                  <a:cubicBezTo>
                    <a:pt x="2130" y="409"/>
                    <a:pt x="1721" y="0"/>
                    <a:pt x="1215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320;p62">
              <a:extLst>
                <a:ext uri="{FF2B5EF4-FFF2-40B4-BE49-F238E27FC236}">
                  <a16:creationId xmlns:a16="http://schemas.microsoft.com/office/drawing/2014/main" id="{51707FA7-C046-ED5A-2A08-9D8D6021A59D}"/>
                </a:ext>
              </a:extLst>
            </p:cNvPr>
            <p:cNvSpPr/>
            <p:nvPr/>
          </p:nvSpPr>
          <p:spPr>
            <a:xfrm>
              <a:off x="3742812" y="3798185"/>
              <a:ext cx="41379" cy="112446"/>
            </a:xfrm>
            <a:custGeom>
              <a:avLst/>
              <a:gdLst/>
              <a:ahLst/>
              <a:cxnLst/>
              <a:rect l="l" t="t" r="r" b="b"/>
              <a:pathLst>
                <a:path w="1575" h="4280" extrusionOk="0">
                  <a:moveTo>
                    <a:pt x="534" y="0"/>
                  </a:moveTo>
                  <a:cubicBezTo>
                    <a:pt x="236" y="0"/>
                    <a:pt x="0" y="236"/>
                    <a:pt x="0" y="534"/>
                  </a:cubicBezTo>
                  <a:lnTo>
                    <a:pt x="0" y="3746"/>
                  </a:lnTo>
                  <a:cubicBezTo>
                    <a:pt x="0" y="4037"/>
                    <a:pt x="236" y="4280"/>
                    <a:pt x="534" y="4280"/>
                  </a:cubicBezTo>
                  <a:lnTo>
                    <a:pt x="1040" y="4280"/>
                  </a:lnTo>
                  <a:cubicBezTo>
                    <a:pt x="1339" y="4280"/>
                    <a:pt x="1575" y="4037"/>
                    <a:pt x="1575" y="3746"/>
                  </a:cubicBezTo>
                  <a:lnTo>
                    <a:pt x="1575" y="534"/>
                  </a:lnTo>
                  <a:cubicBezTo>
                    <a:pt x="1575" y="236"/>
                    <a:pt x="1339" y="0"/>
                    <a:pt x="1040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3960;p56">
            <a:extLst>
              <a:ext uri="{FF2B5EF4-FFF2-40B4-BE49-F238E27FC236}">
                <a16:creationId xmlns:a16="http://schemas.microsoft.com/office/drawing/2014/main" id="{C484E6BC-369A-5A14-D94B-3E59ECFC258D}"/>
              </a:ext>
            </a:extLst>
          </p:cNvPr>
          <p:cNvGrpSpPr>
            <a:grpSpLocks noChangeAspect="1"/>
          </p:cNvGrpSpPr>
          <p:nvPr/>
        </p:nvGrpSpPr>
        <p:grpSpPr>
          <a:xfrm>
            <a:off x="2376893" y="1606830"/>
            <a:ext cx="375468" cy="331200"/>
            <a:chOff x="3161917" y="2170682"/>
            <a:chExt cx="458870" cy="404737"/>
          </a:xfrm>
        </p:grpSpPr>
        <p:sp>
          <p:nvSpPr>
            <p:cNvPr id="30" name="Google Shape;3961;p56">
              <a:extLst>
                <a:ext uri="{FF2B5EF4-FFF2-40B4-BE49-F238E27FC236}">
                  <a16:creationId xmlns:a16="http://schemas.microsoft.com/office/drawing/2014/main" id="{9A9E4AC7-793B-10B8-F14C-C800D474D067}"/>
                </a:ext>
              </a:extLst>
            </p:cNvPr>
            <p:cNvSpPr/>
            <p:nvPr/>
          </p:nvSpPr>
          <p:spPr>
            <a:xfrm>
              <a:off x="3161917" y="2170682"/>
              <a:ext cx="277174" cy="291676"/>
            </a:xfrm>
            <a:custGeom>
              <a:avLst/>
              <a:gdLst/>
              <a:ahLst/>
              <a:cxnLst/>
              <a:rect l="l" t="t" r="r" b="b"/>
              <a:pathLst>
                <a:path w="12729" h="13395" extrusionOk="0">
                  <a:moveTo>
                    <a:pt x="11294" y="0"/>
                  </a:moveTo>
                  <a:cubicBezTo>
                    <a:pt x="4442" y="46"/>
                    <a:pt x="0" y="7242"/>
                    <a:pt x="3019" y="13394"/>
                  </a:cubicBezTo>
                  <a:lnTo>
                    <a:pt x="4522" y="10915"/>
                  </a:lnTo>
                  <a:lnTo>
                    <a:pt x="7598" y="10835"/>
                  </a:lnTo>
                  <a:cubicBezTo>
                    <a:pt x="6531" y="8195"/>
                    <a:pt x="8436" y="5291"/>
                    <a:pt x="11294" y="5234"/>
                  </a:cubicBezTo>
                  <a:lnTo>
                    <a:pt x="12729" y="2606"/>
                  </a:lnTo>
                  <a:lnTo>
                    <a:pt x="11294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962;p56">
              <a:extLst>
                <a:ext uri="{FF2B5EF4-FFF2-40B4-BE49-F238E27FC236}">
                  <a16:creationId xmlns:a16="http://schemas.microsoft.com/office/drawing/2014/main" id="{D8D9E9E8-C69C-6EB1-D74E-4A604B0C84BC}"/>
                </a:ext>
              </a:extLst>
            </p:cNvPr>
            <p:cNvSpPr/>
            <p:nvPr/>
          </p:nvSpPr>
          <p:spPr>
            <a:xfrm>
              <a:off x="3420326" y="2170922"/>
              <a:ext cx="200461" cy="302934"/>
            </a:xfrm>
            <a:custGeom>
              <a:avLst/>
              <a:gdLst/>
              <a:ahLst/>
              <a:cxnLst/>
              <a:rect l="l" t="t" r="r" b="b"/>
              <a:pathLst>
                <a:path w="9206" h="13912" extrusionOk="0">
                  <a:moveTo>
                    <a:pt x="24" y="1"/>
                  </a:moveTo>
                  <a:lnTo>
                    <a:pt x="1447" y="2583"/>
                  </a:lnTo>
                  <a:lnTo>
                    <a:pt x="1" y="5246"/>
                  </a:lnTo>
                  <a:cubicBezTo>
                    <a:pt x="2893" y="5602"/>
                    <a:pt x="4488" y="8815"/>
                    <a:pt x="3008" y="11329"/>
                  </a:cubicBezTo>
                  <a:lnTo>
                    <a:pt x="4557" y="13854"/>
                  </a:lnTo>
                  <a:lnTo>
                    <a:pt x="7564" y="13911"/>
                  </a:lnTo>
                  <a:cubicBezTo>
                    <a:pt x="9171" y="11122"/>
                    <a:pt x="9206" y="7691"/>
                    <a:pt x="7679" y="4856"/>
                  </a:cubicBezTo>
                  <a:cubicBezTo>
                    <a:pt x="6141" y="2021"/>
                    <a:pt x="3237" y="184"/>
                    <a:pt x="24" y="1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963;p56">
              <a:extLst>
                <a:ext uri="{FF2B5EF4-FFF2-40B4-BE49-F238E27FC236}">
                  <a16:creationId xmlns:a16="http://schemas.microsoft.com/office/drawing/2014/main" id="{E7AB3056-3DE9-0316-EC90-F5EE69F315B7}"/>
                </a:ext>
              </a:extLst>
            </p:cNvPr>
            <p:cNvSpPr/>
            <p:nvPr/>
          </p:nvSpPr>
          <p:spPr>
            <a:xfrm>
              <a:off x="3233645" y="2417594"/>
              <a:ext cx="344393" cy="157825"/>
            </a:xfrm>
            <a:custGeom>
              <a:avLst/>
              <a:gdLst/>
              <a:ahLst/>
              <a:cxnLst/>
              <a:rect l="l" t="t" r="r" b="b"/>
              <a:pathLst>
                <a:path w="15816" h="7248" extrusionOk="0">
                  <a:moveTo>
                    <a:pt x="4557" y="1"/>
                  </a:moveTo>
                  <a:lnTo>
                    <a:pt x="1515" y="81"/>
                  </a:lnTo>
                  <a:lnTo>
                    <a:pt x="0" y="2583"/>
                  </a:lnTo>
                  <a:cubicBezTo>
                    <a:pt x="1607" y="5372"/>
                    <a:pt x="4545" y="7140"/>
                    <a:pt x="7770" y="7243"/>
                  </a:cubicBezTo>
                  <a:cubicBezTo>
                    <a:pt x="7870" y="7246"/>
                    <a:pt x="7970" y="7248"/>
                    <a:pt x="8070" y="7248"/>
                  </a:cubicBezTo>
                  <a:cubicBezTo>
                    <a:pt x="11183" y="7248"/>
                    <a:pt x="14092" y="5691"/>
                    <a:pt x="15816" y="3088"/>
                  </a:cubicBezTo>
                  <a:lnTo>
                    <a:pt x="12832" y="3019"/>
                  </a:lnTo>
                  <a:lnTo>
                    <a:pt x="11260" y="471"/>
                  </a:lnTo>
                  <a:cubicBezTo>
                    <a:pt x="10437" y="1506"/>
                    <a:pt x="9252" y="2011"/>
                    <a:pt x="8072" y="2011"/>
                  </a:cubicBezTo>
                  <a:cubicBezTo>
                    <a:pt x="6699" y="2011"/>
                    <a:pt x="5334" y="1328"/>
                    <a:pt x="455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11994;p64">
            <a:extLst>
              <a:ext uri="{FF2B5EF4-FFF2-40B4-BE49-F238E27FC236}">
                <a16:creationId xmlns:a16="http://schemas.microsoft.com/office/drawing/2014/main" id="{870633D9-BE19-87EC-38E6-6FB35F3A2EA7}"/>
              </a:ext>
            </a:extLst>
          </p:cNvPr>
          <p:cNvGrpSpPr/>
          <p:nvPr/>
        </p:nvGrpSpPr>
        <p:grpSpPr>
          <a:xfrm>
            <a:off x="2950199" y="2419310"/>
            <a:ext cx="304616" cy="343560"/>
            <a:chOff x="5344216" y="4291056"/>
            <a:chExt cx="304616" cy="343560"/>
          </a:xfrm>
        </p:grpSpPr>
        <p:sp>
          <p:nvSpPr>
            <p:cNvPr id="34" name="Google Shape;11995;p64">
              <a:extLst>
                <a:ext uri="{FF2B5EF4-FFF2-40B4-BE49-F238E27FC236}">
                  <a16:creationId xmlns:a16="http://schemas.microsoft.com/office/drawing/2014/main" id="{E0E09108-9FF3-B0D8-D930-3AE33A124608}"/>
                </a:ext>
              </a:extLst>
            </p:cNvPr>
            <p:cNvSpPr/>
            <p:nvPr/>
          </p:nvSpPr>
          <p:spPr>
            <a:xfrm>
              <a:off x="5344216" y="4297148"/>
              <a:ext cx="251334" cy="247264"/>
            </a:xfrm>
            <a:custGeom>
              <a:avLst/>
              <a:gdLst/>
              <a:ahLst/>
              <a:cxnLst/>
              <a:rect l="l" t="t" r="r" b="b"/>
              <a:pathLst>
                <a:path w="9571" h="9416" extrusionOk="0">
                  <a:moveTo>
                    <a:pt x="9280" y="0"/>
                  </a:moveTo>
                  <a:cubicBezTo>
                    <a:pt x="9234" y="0"/>
                    <a:pt x="9185" y="17"/>
                    <a:pt x="9140" y="55"/>
                  </a:cubicBezTo>
                  <a:lnTo>
                    <a:pt x="144" y="9051"/>
                  </a:lnTo>
                  <a:cubicBezTo>
                    <a:pt x="0" y="9185"/>
                    <a:pt x="96" y="9415"/>
                    <a:pt x="287" y="9415"/>
                  </a:cubicBezTo>
                  <a:cubicBezTo>
                    <a:pt x="345" y="9415"/>
                    <a:pt x="393" y="9386"/>
                    <a:pt x="431" y="9348"/>
                  </a:cubicBezTo>
                  <a:lnTo>
                    <a:pt x="9437" y="352"/>
                  </a:lnTo>
                  <a:cubicBezTo>
                    <a:pt x="9570" y="196"/>
                    <a:pt x="9439" y="0"/>
                    <a:pt x="928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1996;p64">
              <a:extLst>
                <a:ext uri="{FF2B5EF4-FFF2-40B4-BE49-F238E27FC236}">
                  <a16:creationId xmlns:a16="http://schemas.microsoft.com/office/drawing/2014/main" id="{B8F791D7-83A9-0C73-DE56-0A753580A988}"/>
                </a:ext>
              </a:extLst>
            </p:cNvPr>
            <p:cNvSpPr/>
            <p:nvPr/>
          </p:nvSpPr>
          <p:spPr>
            <a:xfrm>
              <a:off x="5544501" y="4291056"/>
              <a:ext cx="55330" cy="53807"/>
            </a:xfrm>
            <a:custGeom>
              <a:avLst/>
              <a:gdLst/>
              <a:ahLst/>
              <a:cxnLst/>
              <a:rect l="l" t="t" r="r" b="b"/>
              <a:pathLst>
                <a:path w="2107" h="2049" extrusionOk="0">
                  <a:moveTo>
                    <a:pt x="259" y="0"/>
                  </a:moveTo>
                  <a:cubicBezTo>
                    <a:pt x="1" y="19"/>
                    <a:pt x="1" y="393"/>
                    <a:pt x="259" y="412"/>
                  </a:cubicBezTo>
                  <a:lnTo>
                    <a:pt x="1685" y="412"/>
                  </a:lnTo>
                  <a:lnTo>
                    <a:pt x="1685" y="1838"/>
                  </a:lnTo>
                  <a:cubicBezTo>
                    <a:pt x="1685" y="1953"/>
                    <a:pt x="1781" y="2048"/>
                    <a:pt x="1896" y="2048"/>
                  </a:cubicBezTo>
                  <a:cubicBezTo>
                    <a:pt x="2011" y="2048"/>
                    <a:pt x="2097" y="1953"/>
                    <a:pt x="2106" y="1838"/>
                  </a:cubicBezTo>
                  <a:lnTo>
                    <a:pt x="2106" y="201"/>
                  </a:lnTo>
                  <a:cubicBezTo>
                    <a:pt x="2106" y="86"/>
                    <a:pt x="2011" y="0"/>
                    <a:pt x="1896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1997;p64">
              <a:extLst>
                <a:ext uri="{FF2B5EF4-FFF2-40B4-BE49-F238E27FC236}">
                  <a16:creationId xmlns:a16="http://schemas.microsoft.com/office/drawing/2014/main" id="{ED0CD181-C6EE-294E-40BB-8CA874AE736D}"/>
                </a:ext>
              </a:extLst>
            </p:cNvPr>
            <p:cNvSpPr/>
            <p:nvPr/>
          </p:nvSpPr>
          <p:spPr>
            <a:xfrm>
              <a:off x="5349494" y="4566497"/>
              <a:ext cx="102309" cy="68118"/>
            </a:xfrm>
            <a:custGeom>
              <a:avLst/>
              <a:gdLst/>
              <a:ahLst/>
              <a:cxnLst/>
              <a:rect l="l" t="t" r="r" b="b"/>
              <a:pathLst>
                <a:path w="3896" h="2594" extrusionOk="0">
                  <a:moveTo>
                    <a:pt x="316" y="0"/>
                  </a:moveTo>
                  <a:cubicBezTo>
                    <a:pt x="48" y="10"/>
                    <a:pt x="10" y="144"/>
                    <a:pt x="0" y="201"/>
                  </a:cubicBezTo>
                  <a:lnTo>
                    <a:pt x="0" y="2594"/>
                  </a:lnTo>
                  <a:lnTo>
                    <a:pt x="3895" y="2594"/>
                  </a:lnTo>
                  <a:lnTo>
                    <a:pt x="3895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998;p64">
              <a:extLst>
                <a:ext uri="{FF2B5EF4-FFF2-40B4-BE49-F238E27FC236}">
                  <a16:creationId xmlns:a16="http://schemas.microsoft.com/office/drawing/2014/main" id="{4D43DE83-ED92-9C41-D127-984A8EC7193E}"/>
                </a:ext>
              </a:extLst>
            </p:cNvPr>
            <p:cNvSpPr/>
            <p:nvPr/>
          </p:nvSpPr>
          <p:spPr>
            <a:xfrm>
              <a:off x="5447996" y="4480784"/>
              <a:ext cx="102309" cy="153831"/>
            </a:xfrm>
            <a:custGeom>
              <a:avLst/>
              <a:gdLst/>
              <a:ahLst/>
              <a:cxnLst/>
              <a:rect l="l" t="t" r="r" b="b"/>
              <a:pathLst>
                <a:path w="3896" h="5858" extrusionOk="0">
                  <a:moveTo>
                    <a:pt x="297" y="1"/>
                  </a:moveTo>
                  <a:cubicBezTo>
                    <a:pt x="58" y="10"/>
                    <a:pt x="10" y="125"/>
                    <a:pt x="1" y="183"/>
                  </a:cubicBezTo>
                  <a:lnTo>
                    <a:pt x="1" y="5858"/>
                  </a:lnTo>
                  <a:lnTo>
                    <a:pt x="3896" y="5858"/>
                  </a:lnTo>
                  <a:lnTo>
                    <a:pt x="3896" y="1"/>
                  </a:lnTo>
                  <a:close/>
                </a:path>
              </a:pathLst>
            </a:custGeom>
            <a:solidFill>
              <a:srgbClr val="96AB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999;p64">
              <a:extLst>
                <a:ext uri="{FF2B5EF4-FFF2-40B4-BE49-F238E27FC236}">
                  <a16:creationId xmlns:a16="http://schemas.microsoft.com/office/drawing/2014/main" id="{68B8FFC4-5C7D-6714-64FC-ECB19C7FED9C}"/>
                </a:ext>
              </a:extLst>
            </p:cNvPr>
            <p:cNvSpPr/>
            <p:nvPr/>
          </p:nvSpPr>
          <p:spPr>
            <a:xfrm>
              <a:off x="5546523" y="4388297"/>
              <a:ext cx="102309" cy="246319"/>
            </a:xfrm>
            <a:custGeom>
              <a:avLst/>
              <a:gdLst/>
              <a:ahLst/>
              <a:cxnLst/>
              <a:rect l="l" t="t" r="r" b="b"/>
              <a:pathLst>
                <a:path w="3896" h="9380" extrusionOk="0">
                  <a:moveTo>
                    <a:pt x="335" y="1"/>
                  </a:moveTo>
                  <a:cubicBezTo>
                    <a:pt x="39" y="1"/>
                    <a:pt x="10" y="154"/>
                    <a:pt x="0" y="211"/>
                  </a:cubicBezTo>
                  <a:lnTo>
                    <a:pt x="0" y="9380"/>
                  </a:lnTo>
                  <a:lnTo>
                    <a:pt x="3895" y="9380"/>
                  </a:lnTo>
                  <a:lnTo>
                    <a:pt x="3895" y="192"/>
                  </a:lnTo>
                  <a:cubicBezTo>
                    <a:pt x="3886" y="125"/>
                    <a:pt x="3828" y="1"/>
                    <a:pt x="3560" y="1"/>
                  </a:cubicBezTo>
                  <a:close/>
                </a:path>
              </a:pathLst>
            </a:custGeom>
            <a:solidFill>
              <a:srgbClr val="C7D3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000;p64">
              <a:extLst>
                <a:ext uri="{FF2B5EF4-FFF2-40B4-BE49-F238E27FC236}">
                  <a16:creationId xmlns:a16="http://schemas.microsoft.com/office/drawing/2014/main" id="{3F207D30-DC42-F1D4-1D4D-4FD887CCE094}"/>
                </a:ext>
              </a:extLst>
            </p:cNvPr>
            <p:cNvSpPr/>
            <p:nvPr/>
          </p:nvSpPr>
          <p:spPr>
            <a:xfrm>
              <a:off x="5349731" y="4566497"/>
              <a:ext cx="8587" cy="68118"/>
            </a:xfrm>
            <a:custGeom>
              <a:avLst/>
              <a:gdLst/>
              <a:ahLst/>
              <a:cxnLst/>
              <a:rect l="l" t="t" r="r" b="b"/>
              <a:pathLst>
                <a:path w="327" h="2594" extrusionOk="0">
                  <a:moveTo>
                    <a:pt x="307" y="0"/>
                  </a:moveTo>
                  <a:cubicBezTo>
                    <a:pt x="39" y="10"/>
                    <a:pt x="1" y="144"/>
                    <a:pt x="1" y="201"/>
                  </a:cubicBezTo>
                  <a:lnTo>
                    <a:pt x="1" y="2594"/>
                  </a:lnTo>
                  <a:lnTo>
                    <a:pt x="326" y="2594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001;p64">
              <a:extLst>
                <a:ext uri="{FF2B5EF4-FFF2-40B4-BE49-F238E27FC236}">
                  <a16:creationId xmlns:a16="http://schemas.microsoft.com/office/drawing/2014/main" id="{6FDA76D4-57A8-2100-AEA9-1C710CFAF62C}"/>
                </a:ext>
              </a:extLst>
            </p:cNvPr>
            <p:cNvSpPr/>
            <p:nvPr/>
          </p:nvSpPr>
          <p:spPr>
            <a:xfrm>
              <a:off x="5447996" y="4480784"/>
              <a:ext cx="8823" cy="153831"/>
            </a:xfrm>
            <a:custGeom>
              <a:avLst/>
              <a:gdLst/>
              <a:ahLst/>
              <a:cxnLst/>
              <a:rect l="l" t="t" r="r" b="b"/>
              <a:pathLst>
                <a:path w="336" h="5858" extrusionOk="0">
                  <a:moveTo>
                    <a:pt x="297" y="1"/>
                  </a:moveTo>
                  <a:cubicBezTo>
                    <a:pt x="58" y="20"/>
                    <a:pt x="10" y="135"/>
                    <a:pt x="1" y="183"/>
                  </a:cubicBezTo>
                  <a:lnTo>
                    <a:pt x="1" y="5858"/>
                  </a:lnTo>
                  <a:lnTo>
                    <a:pt x="336" y="5858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002;p64">
              <a:extLst>
                <a:ext uri="{FF2B5EF4-FFF2-40B4-BE49-F238E27FC236}">
                  <a16:creationId xmlns:a16="http://schemas.microsoft.com/office/drawing/2014/main" id="{1E7D8714-BF81-F5AF-15AF-492F7A2B4BF7}"/>
                </a:ext>
              </a:extLst>
            </p:cNvPr>
            <p:cNvSpPr/>
            <p:nvPr/>
          </p:nvSpPr>
          <p:spPr>
            <a:xfrm>
              <a:off x="5546523" y="4388297"/>
              <a:ext cx="8823" cy="246319"/>
            </a:xfrm>
            <a:custGeom>
              <a:avLst/>
              <a:gdLst/>
              <a:ahLst/>
              <a:cxnLst/>
              <a:rect l="l" t="t" r="r" b="b"/>
              <a:pathLst>
                <a:path w="336" h="9380" extrusionOk="0">
                  <a:moveTo>
                    <a:pt x="335" y="1"/>
                  </a:moveTo>
                  <a:cubicBezTo>
                    <a:pt x="39" y="1"/>
                    <a:pt x="10" y="154"/>
                    <a:pt x="0" y="211"/>
                  </a:cubicBezTo>
                  <a:lnTo>
                    <a:pt x="0" y="9380"/>
                  </a:lnTo>
                  <a:lnTo>
                    <a:pt x="335" y="9380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03;p64">
              <a:extLst>
                <a:ext uri="{FF2B5EF4-FFF2-40B4-BE49-F238E27FC236}">
                  <a16:creationId xmlns:a16="http://schemas.microsoft.com/office/drawing/2014/main" id="{4ACCC763-D1B9-E620-D641-A139C2D8483B}"/>
                </a:ext>
              </a:extLst>
            </p:cNvPr>
            <p:cNvSpPr/>
            <p:nvPr/>
          </p:nvSpPr>
          <p:spPr>
            <a:xfrm>
              <a:off x="5365828" y="4585089"/>
              <a:ext cx="68381" cy="11082"/>
            </a:xfrm>
            <a:custGeom>
              <a:avLst/>
              <a:gdLst/>
              <a:ahLst/>
              <a:cxnLst/>
              <a:rect l="l" t="t" r="r" b="b"/>
              <a:pathLst>
                <a:path w="2604" h="422" extrusionOk="0">
                  <a:moveTo>
                    <a:pt x="259" y="0"/>
                  </a:moveTo>
                  <a:cubicBezTo>
                    <a:pt x="0" y="20"/>
                    <a:pt x="0" y="402"/>
                    <a:pt x="259" y="422"/>
                  </a:cubicBezTo>
                  <a:lnTo>
                    <a:pt x="2345" y="422"/>
                  </a:lnTo>
                  <a:cubicBezTo>
                    <a:pt x="2603" y="402"/>
                    <a:pt x="2603" y="20"/>
                    <a:pt x="23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004;p64">
              <a:extLst>
                <a:ext uri="{FF2B5EF4-FFF2-40B4-BE49-F238E27FC236}">
                  <a16:creationId xmlns:a16="http://schemas.microsoft.com/office/drawing/2014/main" id="{AD454DBA-1EAA-D209-28F0-571C5A0ECBD2}"/>
                </a:ext>
              </a:extLst>
            </p:cNvPr>
            <p:cNvSpPr/>
            <p:nvPr/>
          </p:nvSpPr>
          <p:spPr>
            <a:xfrm>
              <a:off x="5464592" y="4499376"/>
              <a:ext cx="68381" cy="11108"/>
            </a:xfrm>
            <a:custGeom>
              <a:avLst/>
              <a:gdLst/>
              <a:ahLst/>
              <a:cxnLst/>
              <a:rect l="l" t="t" r="r" b="b"/>
              <a:pathLst>
                <a:path w="2604" h="423" extrusionOk="0">
                  <a:moveTo>
                    <a:pt x="259" y="1"/>
                  </a:moveTo>
                  <a:cubicBezTo>
                    <a:pt x="0" y="20"/>
                    <a:pt x="0" y="393"/>
                    <a:pt x="259" y="422"/>
                  </a:cubicBezTo>
                  <a:lnTo>
                    <a:pt x="2355" y="422"/>
                  </a:lnTo>
                  <a:cubicBezTo>
                    <a:pt x="2604" y="393"/>
                    <a:pt x="2604" y="20"/>
                    <a:pt x="2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005;p64">
              <a:extLst>
                <a:ext uri="{FF2B5EF4-FFF2-40B4-BE49-F238E27FC236}">
                  <a16:creationId xmlns:a16="http://schemas.microsoft.com/office/drawing/2014/main" id="{93BAB5D9-9115-34C5-E3C1-FBC11DEFF5A8}"/>
                </a:ext>
              </a:extLst>
            </p:cNvPr>
            <p:cNvSpPr/>
            <p:nvPr/>
          </p:nvSpPr>
          <p:spPr>
            <a:xfrm>
              <a:off x="5562516" y="4406889"/>
              <a:ext cx="70324" cy="11108"/>
            </a:xfrm>
            <a:custGeom>
              <a:avLst/>
              <a:gdLst/>
              <a:ahLst/>
              <a:cxnLst/>
              <a:rect l="l" t="t" r="r" b="b"/>
              <a:pathLst>
                <a:path w="2678" h="423" extrusionOk="0">
                  <a:moveTo>
                    <a:pt x="273" y="1"/>
                  </a:moveTo>
                  <a:cubicBezTo>
                    <a:pt x="0" y="1"/>
                    <a:pt x="0" y="423"/>
                    <a:pt x="273" y="423"/>
                  </a:cubicBezTo>
                  <a:cubicBezTo>
                    <a:pt x="279" y="423"/>
                    <a:pt x="285" y="423"/>
                    <a:pt x="291" y="422"/>
                  </a:cubicBezTo>
                  <a:lnTo>
                    <a:pt x="2387" y="422"/>
                  </a:lnTo>
                  <a:cubicBezTo>
                    <a:pt x="2393" y="423"/>
                    <a:pt x="2399" y="423"/>
                    <a:pt x="2405" y="423"/>
                  </a:cubicBezTo>
                  <a:cubicBezTo>
                    <a:pt x="2678" y="423"/>
                    <a:pt x="2678" y="1"/>
                    <a:pt x="2405" y="1"/>
                  </a:cubicBezTo>
                  <a:cubicBezTo>
                    <a:pt x="2399" y="1"/>
                    <a:pt x="2393" y="1"/>
                    <a:pt x="2387" y="1"/>
                  </a:cubicBezTo>
                  <a:lnTo>
                    <a:pt x="291" y="1"/>
                  </a:lnTo>
                  <a:cubicBezTo>
                    <a:pt x="285" y="1"/>
                    <a:pt x="279" y="1"/>
                    <a:pt x="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334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EC2DC-EF75-A306-DCD3-0CCCA4E3B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1CFDDF7-5EE2-E0D4-B550-E882AE9953A2}"/>
              </a:ext>
            </a:extLst>
          </p:cNvPr>
          <p:cNvSpPr/>
          <p:nvPr/>
        </p:nvSpPr>
        <p:spPr>
          <a:xfrm>
            <a:off x="-3120574" y="3391675"/>
            <a:ext cx="5913524" cy="1751824"/>
          </a:xfrm>
          <a:custGeom>
            <a:avLst/>
            <a:gdLst/>
            <a:ahLst/>
            <a:cxnLst/>
            <a:rect l="l" t="t" r="r" b="b"/>
            <a:pathLst>
              <a:path w="11827048" h="3503648">
                <a:moveTo>
                  <a:pt x="0" y="0"/>
                </a:moveTo>
                <a:lnTo>
                  <a:pt x="11827048" y="0"/>
                </a:lnTo>
                <a:lnTo>
                  <a:pt x="11827048" y="3503648"/>
                </a:lnTo>
                <a:lnTo>
                  <a:pt x="0" y="35036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31844FF-2C9C-53BD-62FD-0A7D2662EF0A}"/>
              </a:ext>
            </a:extLst>
          </p:cNvPr>
          <p:cNvSpPr/>
          <p:nvPr/>
        </p:nvSpPr>
        <p:spPr>
          <a:xfrm>
            <a:off x="3290685" y="3961478"/>
            <a:ext cx="924904" cy="1182027"/>
          </a:xfrm>
          <a:custGeom>
            <a:avLst/>
            <a:gdLst/>
            <a:ahLst/>
            <a:cxnLst/>
            <a:rect l="l" t="t" r="r" b="b"/>
            <a:pathLst>
              <a:path w="1849808" h="2364054">
                <a:moveTo>
                  <a:pt x="0" y="0"/>
                </a:moveTo>
                <a:lnTo>
                  <a:pt x="1849808" y="0"/>
                </a:lnTo>
                <a:lnTo>
                  <a:pt x="1849808" y="2364054"/>
                </a:lnTo>
                <a:lnTo>
                  <a:pt x="0" y="23640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7498AC7-9ED9-1528-D4EA-5EF2E525D050}"/>
              </a:ext>
            </a:extLst>
          </p:cNvPr>
          <p:cNvSpPr/>
          <p:nvPr/>
        </p:nvSpPr>
        <p:spPr>
          <a:xfrm>
            <a:off x="2186002" y="384600"/>
            <a:ext cx="1917962" cy="490199"/>
          </a:xfrm>
          <a:custGeom>
            <a:avLst/>
            <a:gdLst/>
            <a:ahLst/>
            <a:cxnLst/>
            <a:rect l="l" t="t" r="r" b="b"/>
            <a:pathLst>
              <a:path w="3835924" h="980398">
                <a:moveTo>
                  <a:pt x="0" y="0"/>
                </a:moveTo>
                <a:lnTo>
                  <a:pt x="3835924" y="0"/>
                </a:lnTo>
                <a:lnTo>
                  <a:pt x="3835924" y="980398"/>
                </a:lnTo>
                <a:lnTo>
                  <a:pt x="0" y="9803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E35F0CC-CE5F-0B25-1E76-1D18346D890B}"/>
              </a:ext>
            </a:extLst>
          </p:cNvPr>
          <p:cNvSpPr/>
          <p:nvPr/>
        </p:nvSpPr>
        <p:spPr>
          <a:xfrm>
            <a:off x="-2501366" y="4548510"/>
            <a:ext cx="4356800" cy="629414"/>
          </a:xfrm>
          <a:custGeom>
            <a:avLst/>
            <a:gdLst/>
            <a:ahLst/>
            <a:cxnLst/>
            <a:rect l="l" t="t" r="r" b="b"/>
            <a:pathLst>
              <a:path w="8713600" h="1258828">
                <a:moveTo>
                  <a:pt x="0" y="0"/>
                </a:moveTo>
                <a:lnTo>
                  <a:pt x="8713600" y="0"/>
                </a:lnTo>
                <a:lnTo>
                  <a:pt x="8713600" y="1258828"/>
                </a:lnTo>
                <a:lnTo>
                  <a:pt x="0" y="125882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A3A5EEF-84DE-C18A-DEF0-097EB4C3113B}"/>
              </a:ext>
            </a:extLst>
          </p:cNvPr>
          <p:cNvSpPr txBox="1"/>
          <p:nvPr/>
        </p:nvSpPr>
        <p:spPr>
          <a:xfrm>
            <a:off x="404896" y="489557"/>
            <a:ext cx="2235433" cy="7325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80"/>
              </a:lnSpc>
            </a:pPr>
            <a:r>
              <a:rPr lang="el-GR" sz="2400" b="1" dirty="0">
                <a:solidFill>
                  <a:schemeClr val="accent6"/>
                </a:solidFill>
                <a:latin typeface="+mj-lt"/>
                <a:ea typeface="Arimo"/>
                <a:cs typeface="Arimo"/>
                <a:sym typeface="Arimo"/>
              </a:rPr>
              <a:t>Παράγοντες Κινδύνου </a:t>
            </a:r>
            <a:endParaRPr lang="en-US" sz="2400" b="1" dirty="0">
              <a:solidFill>
                <a:schemeClr val="accent6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EDBCBE0-2C9C-C541-E22D-D49D1D521954}"/>
              </a:ext>
            </a:extLst>
          </p:cNvPr>
          <p:cNvSpPr txBox="1"/>
          <p:nvPr/>
        </p:nvSpPr>
        <p:spPr>
          <a:xfrm>
            <a:off x="162796" y="1392578"/>
            <a:ext cx="2477534" cy="2867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40"/>
              </a:lnSpc>
            </a:pPr>
            <a:r>
              <a:rPr lang="el-GR" sz="1600" dirty="0">
                <a:solidFill>
                  <a:schemeClr val="accent6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πέντε κατηγορίες παραγόντων:</a:t>
            </a:r>
            <a:r>
              <a:rPr lang="el-GR" sz="1600" b="1" dirty="0">
                <a:solidFill>
                  <a:schemeClr val="accent6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600" dirty="0">
                <a:solidFill>
                  <a:schemeClr val="accent6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ανθρώπινοι (H) </a:t>
            </a:r>
          </a:p>
          <a:p>
            <a:pPr marL="285750" indent="-2857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600" dirty="0">
                <a:solidFill>
                  <a:schemeClr val="accent6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μηχανικοί (M1)</a:t>
            </a:r>
          </a:p>
          <a:p>
            <a:pPr marL="285750" indent="-2857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600" dirty="0">
                <a:solidFill>
                  <a:schemeClr val="accent6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 υλικών (M2) </a:t>
            </a:r>
          </a:p>
          <a:p>
            <a:pPr marL="285750" indent="-2857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600" dirty="0">
                <a:solidFill>
                  <a:schemeClr val="accent6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περιβαλλοντικοί (E) </a:t>
            </a:r>
          </a:p>
          <a:p>
            <a:pPr marL="285750" indent="-285750">
              <a:lnSpc>
                <a:spcPts val="1440"/>
              </a:lnSpc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600" dirty="0">
                <a:solidFill>
                  <a:schemeClr val="accent6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διαχείρισης (M3)</a:t>
            </a:r>
          </a:p>
          <a:p>
            <a:pPr>
              <a:lnSpc>
                <a:spcPts val="1440"/>
              </a:lnSpc>
            </a:pPr>
            <a:endParaRPr lang="el-GR" sz="1600" dirty="0">
              <a:solidFill>
                <a:schemeClr val="accent6"/>
              </a:solidFill>
              <a:latin typeface="+mn-lt"/>
              <a:ea typeface="Arimo"/>
              <a:cs typeface="Times New Roman" panose="02020603050405020304" pitchFamily="18" charset="0"/>
              <a:sym typeface="Arimo"/>
            </a:endParaRPr>
          </a:p>
          <a:p>
            <a:pPr>
              <a:lnSpc>
                <a:spcPts val="1440"/>
              </a:lnSpc>
            </a:pPr>
            <a:r>
              <a:rPr lang="el-GR" sz="1600" dirty="0">
                <a:solidFill>
                  <a:schemeClr val="accent6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κατάταξη σοβαρότητας προκύπτει βάσει των τιμών του περιεχομένου πληροφορίας</a:t>
            </a:r>
            <a:endParaRPr lang="el-GR" sz="1600" dirty="0">
              <a:solidFill>
                <a:schemeClr val="accent6"/>
              </a:solidFill>
              <a:effectLst/>
              <a:latin typeface="+mn-lt"/>
              <a:ea typeface="Arimo"/>
              <a:cs typeface="Times New Roman" panose="02020603050405020304" pitchFamily="18" charset="0"/>
              <a:sym typeface="Arimo"/>
            </a:endParaRPr>
          </a:p>
          <a:p>
            <a:pPr>
              <a:lnSpc>
                <a:spcPts val="1440"/>
              </a:lnSpc>
            </a:pPr>
            <a:endParaRPr lang="el-GR" sz="1600" dirty="0">
              <a:solidFill>
                <a:schemeClr val="accent6"/>
              </a:solidFill>
              <a:latin typeface="+mn-lt"/>
              <a:ea typeface="Arimo"/>
              <a:cs typeface="Times New Roman" panose="02020603050405020304" pitchFamily="18" charset="0"/>
              <a:sym typeface="Arimo"/>
            </a:endParaRPr>
          </a:p>
          <a:p>
            <a:pPr>
              <a:lnSpc>
                <a:spcPts val="1440"/>
              </a:lnSpc>
            </a:pPr>
            <a:r>
              <a:rPr lang="el-GR" sz="1600" kern="100" dirty="0">
                <a:solidFill>
                  <a:schemeClr val="accent6"/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συστημική προσέγγιση, όπως </a:t>
            </a:r>
            <a:r>
              <a:rPr lang="el-GR" sz="1600" kern="100" dirty="0">
                <a:solidFill>
                  <a:schemeClr val="bg2">
                    <a:lumMod val="50000"/>
                    <a:lumOff val="50000"/>
                  </a:schemeClr>
                </a:solidFill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FMEA</a:t>
            </a:r>
          </a:p>
          <a:p>
            <a:pPr>
              <a:lnSpc>
                <a:spcPts val="1440"/>
              </a:lnSpc>
            </a:pPr>
            <a:endParaRPr lang="en-US" sz="1100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9BAC1ED8-EF14-0CB3-6D37-2A6BD21940B0}"/>
              </a:ext>
            </a:extLst>
          </p:cNvPr>
          <p:cNvSpPr/>
          <p:nvPr/>
        </p:nvSpPr>
        <p:spPr>
          <a:xfrm rot="5381040">
            <a:off x="-165985" y="-544470"/>
            <a:ext cx="1727052" cy="0"/>
          </a:xfrm>
          <a:prstGeom prst="line">
            <a:avLst/>
          </a:prstGeom>
          <a:ln w="9525" cap="rnd">
            <a:solidFill>
              <a:schemeClr val="accent5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5F904940-D4C6-4224-2004-0B08F400B9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51267" y="0"/>
            <a:ext cx="6392734" cy="5143499"/>
          </a:xfrm>
          <a:prstGeom prst="rect">
            <a:avLst/>
          </a:prstGeom>
        </p:spPr>
      </p:pic>
      <p:cxnSp>
        <p:nvCxnSpPr>
          <p:cNvPr id="15" name="Ευθεία γραμμή σύνδεσης 14">
            <a:extLst>
              <a:ext uri="{FF2B5EF4-FFF2-40B4-BE49-F238E27FC236}">
                <a16:creationId xmlns:a16="http://schemas.microsoft.com/office/drawing/2014/main" id="{011006B3-80A3-089D-E915-9432D7D77C1B}"/>
              </a:ext>
            </a:extLst>
          </p:cNvPr>
          <p:cNvCxnSpPr/>
          <p:nvPr/>
        </p:nvCxnSpPr>
        <p:spPr>
          <a:xfrm>
            <a:off x="2792950" y="2742291"/>
            <a:ext cx="6351050" cy="0"/>
          </a:xfrm>
          <a:prstGeom prst="line">
            <a:avLst/>
          </a:prstGeom>
          <a:ln/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515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D484F-89A3-706A-3077-21E12560B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8D6E036-F811-1058-CCD9-F62D3CA10DEF}"/>
              </a:ext>
            </a:extLst>
          </p:cNvPr>
          <p:cNvSpPr/>
          <p:nvPr/>
        </p:nvSpPr>
        <p:spPr>
          <a:xfrm rot="5344816">
            <a:off x="4244820" y="58423"/>
            <a:ext cx="593402" cy="0"/>
          </a:xfrm>
          <a:prstGeom prst="line">
            <a:avLst/>
          </a:prstGeom>
          <a:ln w="9525" cap="rnd">
            <a:solidFill>
              <a:schemeClr val="tx2"/>
            </a:solidFill>
            <a:prstDash val="solid"/>
            <a:headEnd type="none" w="sm" len="sm"/>
            <a:tailEnd type="diamond" w="lg" len="lg"/>
          </a:ln>
        </p:spPr>
        <p:txBody>
          <a:bodyPr/>
          <a:lstStyle/>
          <a:p>
            <a:endParaRPr lang="el-GR" sz="70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1B530BE-6238-73F4-EE7B-90367D99421A}"/>
              </a:ext>
            </a:extLst>
          </p:cNvPr>
          <p:cNvSpPr/>
          <p:nvPr/>
        </p:nvSpPr>
        <p:spPr>
          <a:xfrm>
            <a:off x="-1346174" y="4291500"/>
            <a:ext cx="6933149" cy="852001"/>
          </a:xfrm>
          <a:custGeom>
            <a:avLst/>
            <a:gdLst/>
            <a:ahLst/>
            <a:cxnLst/>
            <a:rect l="l" t="t" r="r" b="b"/>
            <a:pathLst>
              <a:path w="13866298" h="1704002">
                <a:moveTo>
                  <a:pt x="0" y="0"/>
                </a:moveTo>
                <a:lnTo>
                  <a:pt x="13866298" y="0"/>
                </a:lnTo>
                <a:lnTo>
                  <a:pt x="13866298" y="1704002"/>
                </a:lnTo>
                <a:lnTo>
                  <a:pt x="0" y="17040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E50F07D-5173-CD16-E9A5-E96CF6F1C2BA}"/>
              </a:ext>
            </a:extLst>
          </p:cNvPr>
          <p:cNvSpPr/>
          <p:nvPr/>
        </p:nvSpPr>
        <p:spPr>
          <a:xfrm>
            <a:off x="7853245" y="4291508"/>
            <a:ext cx="832722" cy="851987"/>
          </a:xfrm>
          <a:custGeom>
            <a:avLst/>
            <a:gdLst/>
            <a:ahLst/>
            <a:cxnLst/>
            <a:rect l="l" t="t" r="r" b="b"/>
            <a:pathLst>
              <a:path w="1665444" h="1703974">
                <a:moveTo>
                  <a:pt x="0" y="0"/>
                </a:moveTo>
                <a:lnTo>
                  <a:pt x="1665444" y="0"/>
                </a:lnTo>
                <a:lnTo>
                  <a:pt x="1665444" y="1703974"/>
                </a:lnTo>
                <a:lnTo>
                  <a:pt x="0" y="17039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4C03FFD-40E3-6927-88F7-E7E7ACCB3E55}"/>
              </a:ext>
            </a:extLst>
          </p:cNvPr>
          <p:cNvSpPr/>
          <p:nvPr/>
        </p:nvSpPr>
        <p:spPr>
          <a:xfrm>
            <a:off x="-866091" y="4547507"/>
            <a:ext cx="4356800" cy="629414"/>
          </a:xfrm>
          <a:custGeom>
            <a:avLst/>
            <a:gdLst/>
            <a:ahLst/>
            <a:cxnLst/>
            <a:rect l="l" t="t" r="r" b="b"/>
            <a:pathLst>
              <a:path w="8713600" h="1258828">
                <a:moveTo>
                  <a:pt x="0" y="0"/>
                </a:moveTo>
                <a:lnTo>
                  <a:pt x="8713600" y="0"/>
                </a:lnTo>
                <a:lnTo>
                  <a:pt x="8713600" y="1258828"/>
                </a:lnTo>
                <a:lnTo>
                  <a:pt x="0" y="12588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057D6DF-3CCE-F204-CEEE-35F04079464A}"/>
              </a:ext>
            </a:extLst>
          </p:cNvPr>
          <p:cNvSpPr/>
          <p:nvPr/>
        </p:nvSpPr>
        <p:spPr>
          <a:xfrm>
            <a:off x="-742698" y="167955"/>
            <a:ext cx="10166840" cy="950456"/>
          </a:xfrm>
          <a:custGeom>
            <a:avLst/>
            <a:gdLst/>
            <a:ahLst/>
            <a:cxnLst/>
            <a:rect l="l" t="t" r="r" b="b"/>
            <a:pathLst>
              <a:path w="20333680" h="1900912">
                <a:moveTo>
                  <a:pt x="0" y="0"/>
                </a:moveTo>
                <a:lnTo>
                  <a:pt x="20333680" y="0"/>
                </a:lnTo>
                <a:lnTo>
                  <a:pt x="20333680" y="1900912"/>
                </a:lnTo>
                <a:lnTo>
                  <a:pt x="0" y="190091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l-GR" sz="70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5B2ADB5-4A1F-FD93-F9FC-6BB066E1FB5F}"/>
              </a:ext>
            </a:extLst>
          </p:cNvPr>
          <p:cNvSpPr txBox="1"/>
          <p:nvPr/>
        </p:nvSpPr>
        <p:spPr>
          <a:xfrm>
            <a:off x="765712" y="456633"/>
            <a:ext cx="7612575" cy="360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0"/>
              </a:lnSpc>
            </a:pPr>
            <a:r>
              <a:rPr lang="el-GR" sz="2400" b="1" dirty="0">
                <a:solidFill>
                  <a:schemeClr val="accent6"/>
                </a:solidFill>
                <a:latin typeface="+mj-lt"/>
                <a:ea typeface="Arimo"/>
                <a:cs typeface="Arimo"/>
                <a:sym typeface="Arimo"/>
              </a:rPr>
              <a:t>Προτεινόμενη διεργασία</a:t>
            </a:r>
            <a:endParaRPr lang="en-US" sz="2400" b="1" dirty="0">
              <a:solidFill>
                <a:schemeClr val="accent6"/>
              </a:solidFill>
              <a:latin typeface="+mj-lt"/>
              <a:ea typeface="Arimo"/>
              <a:cs typeface="Arimo"/>
              <a:sym typeface="Arimo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2621F78-96D7-0B96-50C6-AB624F741DC1}"/>
              </a:ext>
            </a:extLst>
          </p:cNvPr>
          <p:cNvSpPr txBox="1"/>
          <p:nvPr/>
        </p:nvSpPr>
        <p:spPr>
          <a:xfrm>
            <a:off x="643950" y="1526399"/>
            <a:ext cx="2816175" cy="2739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l-G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Arimo"/>
                <a:cs typeface="Arimo"/>
                <a:sym typeface="Arimo"/>
              </a:rPr>
              <a:t>POFIA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απαισιόδοξο και αισιόδοξο μοντέλο σχεδιασμού θολής πληροφορίας 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μετασχηματίζετε σε τυπικό πρόβλημα λήψης απόφασης, με πολλαπλά κριτήρια και ασαφή δεδομένα</a:t>
            </a:r>
          </a:p>
          <a:p>
            <a:endParaRPr lang="el-GR" sz="1600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  <a:p>
            <a:r>
              <a:rPr lang="el-G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Arimo"/>
                <a:cs typeface="Arimo"/>
                <a:sym typeface="Arimo"/>
              </a:rPr>
              <a:t>POFIA-ARC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βελτίωση POFIA με ενσωμάτωση ενός αποδεκτού συντελεστή κινδύνου</a:t>
            </a:r>
          </a:p>
          <a:p>
            <a:pPr marL="285750" indent="-285750">
              <a:buClr>
                <a:schemeClr val="accent6"/>
              </a:buClr>
              <a:buFont typeface="Arial" panose="020B0604020202020204" pitchFamily="34" charset="0"/>
              <a:buChar char="•"/>
            </a:pPr>
            <a:r>
              <a:rPr lang="el-GR" sz="1300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προσαρμοσμένη ανάλυση κινδύνου</a:t>
            </a:r>
            <a:endParaRPr lang="en-US" sz="1300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1A933E2-E1AE-B501-914C-77C3F68935E9}"/>
              </a:ext>
            </a:extLst>
          </p:cNvPr>
          <p:cNvSpPr txBox="1"/>
          <p:nvPr/>
        </p:nvSpPr>
        <p:spPr>
          <a:xfrm>
            <a:off x="286978" y="1183343"/>
            <a:ext cx="2816175" cy="273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l-GR" sz="1600" b="1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2 ΜΟΝΤΕΛΑ</a:t>
            </a:r>
            <a:endParaRPr lang="en-US" sz="1600" b="1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E021FB1-254C-519C-EEF1-C81710334E86}"/>
              </a:ext>
            </a:extLst>
          </p:cNvPr>
          <p:cNvSpPr txBox="1"/>
          <p:nvPr/>
        </p:nvSpPr>
        <p:spPr>
          <a:xfrm>
            <a:off x="3734051" y="1185545"/>
            <a:ext cx="2816175" cy="273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l-GR" sz="1600" b="1" dirty="0">
                <a:solidFill>
                  <a:schemeClr val="accent6"/>
                </a:solidFill>
                <a:latin typeface="+mn-lt"/>
                <a:ea typeface="Arimo"/>
                <a:cs typeface="Arimo"/>
                <a:sym typeface="Arimo"/>
              </a:rPr>
              <a:t>3 ΜΕΘΟΔΟΙ</a:t>
            </a:r>
            <a:endParaRPr lang="en-US" sz="1600" b="1" dirty="0">
              <a:solidFill>
                <a:schemeClr val="accent6"/>
              </a:solidFill>
              <a:latin typeface="+mn-lt"/>
              <a:ea typeface="Arimo"/>
              <a:cs typeface="Arimo"/>
              <a:sym typeface="Arimo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97E4A08E-3CEC-DD10-AAAB-CC07A7FCE46B}"/>
              </a:ext>
            </a:extLst>
          </p:cNvPr>
          <p:cNvSpPr txBox="1"/>
          <p:nvPr/>
        </p:nvSpPr>
        <p:spPr>
          <a:xfrm>
            <a:off x="3798571" y="1524807"/>
            <a:ext cx="2816175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>
              <a:buClr>
                <a:schemeClr val="accent6"/>
              </a:buClr>
              <a:buFont typeface="+mj-lt"/>
              <a:buAutoNum type="arabicPeriod"/>
            </a:pPr>
            <a:r>
              <a:rPr lang="el-GR" sz="15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Arimo"/>
                <a:cs typeface="Arimo"/>
              </a:rPr>
              <a:t>Τριγωνικοί θολοί αριθμοί</a:t>
            </a:r>
            <a:r>
              <a:rPr lang="el-GR" sz="1500" dirty="0">
                <a:solidFill>
                  <a:schemeClr val="accent6"/>
                </a:solidFill>
                <a:latin typeface="+mn-lt"/>
                <a:ea typeface="Arimo"/>
                <a:cs typeface="Arimo"/>
              </a:rPr>
              <a:t> (</a:t>
            </a:r>
            <a:r>
              <a:rPr lang="el-GR" sz="1500" dirty="0" err="1">
                <a:solidFill>
                  <a:schemeClr val="accent6"/>
                </a:solidFill>
                <a:latin typeface="+mn-lt"/>
                <a:ea typeface="Arimo"/>
                <a:cs typeface="Arimo"/>
              </a:rPr>
              <a:t>TFNs</a:t>
            </a:r>
            <a:r>
              <a:rPr lang="el-GR" sz="1500" dirty="0">
                <a:solidFill>
                  <a:schemeClr val="accent6"/>
                </a:solidFill>
                <a:latin typeface="+mn-lt"/>
                <a:ea typeface="Arimo"/>
                <a:cs typeface="Arimo"/>
              </a:rPr>
              <a:t>) για αξιολόγηση S,  O και D</a:t>
            </a:r>
          </a:p>
          <a:p>
            <a:pPr marL="342900" lvl="0" indent="-342900">
              <a:buClr>
                <a:schemeClr val="accent6"/>
              </a:buClr>
              <a:buFont typeface="+mj-lt"/>
              <a:buAutoNum type="arabicPeriod"/>
            </a:pPr>
            <a:r>
              <a:rPr lang="el-GR" sz="15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Arimo"/>
                <a:cs typeface="Arimo"/>
              </a:rPr>
              <a:t>Μοντέλα </a:t>
            </a:r>
            <a:r>
              <a:rPr lang="en-US" sz="15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Arimo"/>
                <a:cs typeface="Arimo"/>
              </a:rPr>
              <a:t>POFIA</a:t>
            </a:r>
            <a:r>
              <a:rPr lang="el-GR" sz="1500" dirty="0">
                <a:solidFill>
                  <a:schemeClr val="accent6"/>
                </a:solidFill>
                <a:latin typeface="+mn-lt"/>
                <a:ea typeface="Arimo"/>
                <a:cs typeface="Arimo"/>
              </a:rPr>
              <a:t> και </a:t>
            </a:r>
            <a:r>
              <a:rPr lang="en-US" sz="15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Arimo"/>
                <a:cs typeface="Arimo"/>
              </a:rPr>
              <a:t>POFIA</a:t>
            </a:r>
            <a:r>
              <a:rPr lang="el-GR" sz="15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Arimo"/>
                <a:cs typeface="Arimo"/>
              </a:rPr>
              <a:t>-</a:t>
            </a:r>
            <a:r>
              <a:rPr lang="en-US" sz="1500" dirty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  <a:ea typeface="Arimo"/>
                <a:cs typeface="Arimo"/>
              </a:rPr>
              <a:t>ARC</a:t>
            </a:r>
            <a:r>
              <a:rPr lang="el-GR" sz="1500" dirty="0">
                <a:solidFill>
                  <a:schemeClr val="accent6"/>
                </a:solidFill>
                <a:latin typeface="+mn-lt"/>
                <a:ea typeface="Arimo"/>
                <a:cs typeface="Arimo"/>
              </a:rPr>
              <a:t> για υπολογισμό πληροφοριακού περιεχομένου </a:t>
            </a:r>
          </a:p>
          <a:p>
            <a:pPr marL="342900" lvl="0" indent="-342900">
              <a:buClr>
                <a:schemeClr val="accent6"/>
              </a:buClr>
              <a:buFont typeface="+mj-lt"/>
              <a:buAutoNum type="arabicPeriod"/>
            </a:pPr>
            <a:r>
              <a:rPr lang="el-GR" sz="15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Arimo"/>
                <a:cs typeface="Arimo"/>
              </a:rPr>
              <a:t>Μέθοδος Βαρύτητας Εντροπίας</a:t>
            </a:r>
            <a:r>
              <a:rPr lang="el-GR" sz="1500" dirty="0">
                <a:solidFill>
                  <a:schemeClr val="accent6"/>
                </a:solidFill>
                <a:latin typeface="+mn-lt"/>
                <a:ea typeface="Arimo"/>
                <a:cs typeface="Arimo"/>
              </a:rPr>
              <a:t> (EWM) για υπολογισμό του βάρους κάθε δείκτη κινδύνου</a:t>
            </a:r>
          </a:p>
        </p:txBody>
      </p:sp>
      <p:pic>
        <p:nvPicPr>
          <p:cNvPr id="15" name="Εικόνα 14">
            <a:extLst>
              <a:ext uri="{FF2B5EF4-FFF2-40B4-BE49-F238E27FC236}">
                <a16:creationId xmlns:a16="http://schemas.microsoft.com/office/drawing/2014/main" id="{FF82BDCC-4519-0740-BA2F-03F8CAE7FB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83627" y="1251198"/>
            <a:ext cx="1673540" cy="13556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2" name="Google Shape;10146;p64">
            <a:extLst>
              <a:ext uri="{FF2B5EF4-FFF2-40B4-BE49-F238E27FC236}">
                <a16:creationId xmlns:a16="http://schemas.microsoft.com/office/drawing/2014/main" id="{DA3C57F6-B961-0509-0207-8B52F0D31856}"/>
              </a:ext>
            </a:extLst>
          </p:cNvPr>
          <p:cNvGrpSpPr/>
          <p:nvPr/>
        </p:nvGrpSpPr>
        <p:grpSpPr>
          <a:xfrm>
            <a:off x="649864" y="1140143"/>
            <a:ext cx="353880" cy="330745"/>
            <a:chOff x="3084386" y="3389340"/>
            <a:chExt cx="353880" cy="330745"/>
          </a:xfrm>
        </p:grpSpPr>
        <p:sp>
          <p:nvSpPr>
            <p:cNvPr id="13" name="Google Shape;10147;p64">
              <a:extLst>
                <a:ext uri="{FF2B5EF4-FFF2-40B4-BE49-F238E27FC236}">
                  <a16:creationId xmlns:a16="http://schemas.microsoft.com/office/drawing/2014/main" id="{AD48ED31-A7EE-FC29-1CDA-7D5E764A65BC}"/>
                </a:ext>
              </a:extLst>
            </p:cNvPr>
            <p:cNvSpPr/>
            <p:nvPr/>
          </p:nvSpPr>
          <p:spPr>
            <a:xfrm>
              <a:off x="3084386" y="3458430"/>
              <a:ext cx="353880" cy="261655"/>
            </a:xfrm>
            <a:custGeom>
              <a:avLst/>
              <a:gdLst/>
              <a:ahLst/>
              <a:cxnLst/>
              <a:rect l="l" t="t" r="r" b="b"/>
              <a:pathLst>
                <a:path w="13476" h="9964" extrusionOk="0">
                  <a:moveTo>
                    <a:pt x="1024" y="1"/>
                  </a:moveTo>
                  <a:cubicBezTo>
                    <a:pt x="459" y="1"/>
                    <a:pt x="0" y="451"/>
                    <a:pt x="0" y="1015"/>
                  </a:cubicBezTo>
                  <a:lnTo>
                    <a:pt x="0" y="8949"/>
                  </a:lnTo>
                  <a:cubicBezTo>
                    <a:pt x="0" y="9514"/>
                    <a:pt x="459" y="9964"/>
                    <a:pt x="1024" y="9964"/>
                  </a:cubicBezTo>
                  <a:lnTo>
                    <a:pt x="12461" y="9964"/>
                  </a:lnTo>
                  <a:cubicBezTo>
                    <a:pt x="13025" y="9964"/>
                    <a:pt x="13475" y="9514"/>
                    <a:pt x="13475" y="8949"/>
                  </a:cubicBezTo>
                  <a:lnTo>
                    <a:pt x="13475" y="1015"/>
                  </a:lnTo>
                  <a:cubicBezTo>
                    <a:pt x="13475" y="451"/>
                    <a:pt x="13025" y="1"/>
                    <a:pt x="12461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0148;p64">
              <a:extLst>
                <a:ext uri="{FF2B5EF4-FFF2-40B4-BE49-F238E27FC236}">
                  <a16:creationId xmlns:a16="http://schemas.microsoft.com/office/drawing/2014/main" id="{2FC0A741-E442-2C8E-EC86-BCC944BF2FE9}"/>
                </a:ext>
              </a:extLst>
            </p:cNvPr>
            <p:cNvSpPr/>
            <p:nvPr/>
          </p:nvSpPr>
          <p:spPr>
            <a:xfrm>
              <a:off x="3084386" y="3458430"/>
              <a:ext cx="176940" cy="261655"/>
            </a:xfrm>
            <a:custGeom>
              <a:avLst/>
              <a:gdLst/>
              <a:ahLst/>
              <a:cxnLst/>
              <a:rect l="l" t="t" r="r" b="b"/>
              <a:pathLst>
                <a:path w="6738" h="9964" extrusionOk="0">
                  <a:moveTo>
                    <a:pt x="995" y="1"/>
                  </a:moveTo>
                  <a:cubicBezTo>
                    <a:pt x="440" y="1"/>
                    <a:pt x="0" y="460"/>
                    <a:pt x="0" y="1015"/>
                  </a:cubicBezTo>
                  <a:lnTo>
                    <a:pt x="0" y="8949"/>
                  </a:lnTo>
                  <a:cubicBezTo>
                    <a:pt x="0" y="9504"/>
                    <a:pt x="440" y="9964"/>
                    <a:pt x="995" y="9964"/>
                  </a:cubicBezTo>
                  <a:lnTo>
                    <a:pt x="6738" y="9964"/>
                  </a:lnTo>
                  <a:lnTo>
                    <a:pt x="6738" y="1"/>
                  </a:lnTo>
                  <a:close/>
                </a:path>
              </a:pathLst>
            </a:custGeom>
            <a:solidFill>
              <a:srgbClr val="5068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149;p64">
              <a:extLst>
                <a:ext uri="{FF2B5EF4-FFF2-40B4-BE49-F238E27FC236}">
                  <a16:creationId xmlns:a16="http://schemas.microsoft.com/office/drawing/2014/main" id="{607D15EC-9CD0-B0FF-557C-81FF539FE595}"/>
                </a:ext>
              </a:extLst>
            </p:cNvPr>
            <p:cNvSpPr/>
            <p:nvPr/>
          </p:nvSpPr>
          <p:spPr>
            <a:xfrm>
              <a:off x="3115031" y="3489102"/>
              <a:ext cx="292825" cy="200574"/>
            </a:xfrm>
            <a:custGeom>
              <a:avLst/>
              <a:gdLst/>
              <a:ahLst/>
              <a:cxnLst/>
              <a:rect l="l" t="t" r="r" b="b"/>
              <a:pathLst>
                <a:path w="11151" h="7638" extrusionOk="0">
                  <a:moveTo>
                    <a:pt x="278" y="1"/>
                  </a:moveTo>
                  <a:cubicBezTo>
                    <a:pt x="125" y="1"/>
                    <a:pt x="10" y="115"/>
                    <a:pt x="10" y="269"/>
                  </a:cubicBezTo>
                  <a:lnTo>
                    <a:pt x="10" y="7360"/>
                  </a:lnTo>
                  <a:cubicBezTo>
                    <a:pt x="1" y="7513"/>
                    <a:pt x="125" y="7628"/>
                    <a:pt x="278" y="7638"/>
                  </a:cubicBezTo>
                  <a:lnTo>
                    <a:pt x="10873" y="7638"/>
                  </a:lnTo>
                  <a:cubicBezTo>
                    <a:pt x="11026" y="7638"/>
                    <a:pt x="11150" y="7513"/>
                    <a:pt x="11141" y="7360"/>
                  </a:cubicBezTo>
                  <a:lnTo>
                    <a:pt x="11141" y="269"/>
                  </a:lnTo>
                  <a:cubicBezTo>
                    <a:pt x="11141" y="115"/>
                    <a:pt x="11026" y="1"/>
                    <a:pt x="10873" y="1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150;p64">
              <a:extLst>
                <a:ext uri="{FF2B5EF4-FFF2-40B4-BE49-F238E27FC236}">
                  <a16:creationId xmlns:a16="http://schemas.microsoft.com/office/drawing/2014/main" id="{DD24EECE-E529-86DD-2C60-D4ECD79001AA}"/>
                </a:ext>
              </a:extLst>
            </p:cNvPr>
            <p:cNvSpPr/>
            <p:nvPr/>
          </p:nvSpPr>
          <p:spPr>
            <a:xfrm>
              <a:off x="3115031" y="3489102"/>
              <a:ext cx="146294" cy="200338"/>
            </a:xfrm>
            <a:custGeom>
              <a:avLst/>
              <a:gdLst/>
              <a:ahLst/>
              <a:cxnLst/>
              <a:rect l="l" t="t" r="r" b="b"/>
              <a:pathLst>
                <a:path w="5571" h="7629" extrusionOk="0">
                  <a:moveTo>
                    <a:pt x="269" y="1"/>
                  </a:moveTo>
                  <a:cubicBezTo>
                    <a:pt x="125" y="1"/>
                    <a:pt x="1" y="125"/>
                    <a:pt x="10" y="269"/>
                  </a:cubicBezTo>
                  <a:lnTo>
                    <a:pt x="10" y="7360"/>
                  </a:lnTo>
                  <a:cubicBezTo>
                    <a:pt x="1" y="7504"/>
                    <a:pt x="125" y="7628"/>
                    <a:pt x="269" y="7628"/>
                  </a:cubicBezTo>
                  <a:lnTo>
                    <a:pt x="5571" y="7628"/>
                  </a:lnTo>
                  <a:lnTo>
                    <a:pt x="5571" y="1"/>
                  </a:ln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151;p64">
              <a:extLst>
                <a:ext uri="{FF2B5EF4-FFF2-40B4-BE49-F238E27FC236}">
                  <a16:creationId xmlns:a16="http://schemas.microsoft.com/office/drawing/2014/main" id="{6CD5B0A9-F95C-EEDC-7B6A-8BED802AEEFE}"/>
                </a:ext>
              </a:extLst>
            </p:cNvPr>
            <p:cNvSpPr/>
            <p:nvPr/>
          </p:nvSpPr>
          <p:spPr>
            <a:xfrm>
              <a:off x="3191947" y="3389340"/>
              <a:ext cx="138994" cy="115885"/>
            </a:xfrm>
            <a:custGeom>
              <a:avLst/>
              <a:gdLst/>
              <a:ahLst/>
              <a:cxnLst/>
              <a:rect l="l" t="t" r="r" b="b"/>
              <a:pathLst>
                <a:path w="5293" h="4413" extrusionOk="0">
                  <a:moveTo>
                    <a:pt x="2249" y="0"/>
                  </a:moveTo>
                  <a:cubicBezTo>
                    <a:pt x="1646" y="0"/>
                    <a:pt x="1168" y="479"/>
                    <a:pt x="1168" y="1072"/>
                  </a:cubicBezTo>
                  <a:lnTo>
                    <a:pt x="1168" y="1579"/>
                  </a:lnTo>
                  <a:cubicBezTo>
                    <a:pt x="1168" y="1838"/>
                    <a:pt x="957" y="2048"/>
                    <a:pt x="699" y="2048"/>
                  </a:cubicBezTo>
                  <a:lnTo>
                    <a:pt x="498" y="2048"/>
                  </a:lnTo>
                  <a:cubicBezTo>
                    <a:pt x="220" y="2048"/>
                    <a:pt x="0" y="2268"/>
                    <a:pt x="0" y="2536"/>
                  </a:cubicBezTo>
                  <a:lnTo>
                    <a:pt x="0" y="3914"/>
                  </a:lnTo>
                  <a:cubicBezTo>
                    <a:pt x="0" y="4192"/>
                    <a:pt x="220" y="4412"/>
                    <a:pt x="498" y="4412"/>
                  </a:cubicBezTo>
                  <a:lnTo>
                    <a:pt x="4795" y="4412"/>
                  </a:lnTo>
                  <a:cubicBezTo>
                    <a:pt x="5072" y="4412"/>
                    <a:pt x="5293" y="4192"/>
                    <a:pt x="5293" y="3914"/>
                  </a:cubicBezTo>
                  <a:lnTo>
                    <a:pt x="5293" y="2536"/>
                  </a:lnTo>
                  <a:cubicBezTo>
                    <a:pt x="5293" y="2268"/>
                    <a:pt x="5072" y="2048"/>
                    <a:pt x="4795" y="2048"/>
                  </a:cubicBezTo>
                  <a:lnTo>
                    <a:pt x="4594" y="2048"/>
                  </a:lnTo>
                  <a:cubicBezTo>
                    <a:pt x="4336" y="2048"/>
                    <a:pt x="4125" y="1838"/>
                    <a:pt x="4125" y="1579"/>
                  </a:cubicBezTo>
                  <a:lnTo>
                    <a:pt x="4125" y="1072"/>
                  </a:lnTo>
                  <a:cubicBezTo>
                    <a:pt x="4125" y="479"/>
                    <a:pt x="3637" y="0"/>
                    <a:pt x="3044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152;p64">
              <a:extLst>
                <a:ext uri="{FF2B5EF4-FFF2-40B4-BE49-F238E27FC236}">
                  <a16:creationId xmlns:a16="http://schemas.microsoft.com/office/drawing/2014/main" id="{530FBDC7-950C-9DCE-B19E-09ED17086E73}"/>
                </a:ext>
              </a:extLst>
            </p:cNvPr>
            <p:cNvSpPr/>
            <p:nvPr/>
          </p:nvSpPr>
          <p:spPr>
            <a:xfrm>
              <a:off x="3223091" y="3538103"/>
              <a:ext cx="137261" cy="97792"/>
            </a:xfrm>
            <a:custGeom>
              <a:avLst/>
              <a:gdLst/>
              <a:ahLst/>
              <a:cxnLst/>
              <a:rect l="l" t="t" r="r" b="b"/>
              <a:pathLst>
                <a:path w="5227" h="3724" extrusionOk="0">
                  <a:moveTo>
                    <a:pt x="4623" y="1"/>
                  </a:moveTo>
                  <a:lnTo>
                    <a:pt x="4604" y="10"/>
                  </a:lnTo>
                  <a:lnTo>
                    <a:pt x="4020" y="297"/>
                  </a:lnTo>
                  <a:cubicBezTo>
                    <a:pt x="3915" y="355"/>
                    <a:pt x="3867" y="479"/>
                    <a:pt x="3915" y="594"/>
                  </a:cubicBezTo>
                  <a:cubicBezTo>
                    <a:pt x="3950" y="672"/>
                    <a:pt x="4032" y="718"/>
                    <a:pt x="4119" y="718"/>
                  </a:cubicBezTo>
                  <a:cubicBezTo>
                    <a:pt x="4150" y="718"/>
                    <a:pt x="4182" y="712"/>
                    <a:pt x="4212" y="699"/>
                  </a:cubicBezTo>
                  <a:lnTo>
                    <a:pt x="4365" y="623"/>
                  </a:lnTo>
                  <a:lnTo>
                    <a:pt x="4365" y="623"/>
                  </a:lnTo>
                  <a:cubicBezTo>
                    <a:pt x="4078" y="1580"/>
                    <a:pt x="3580" y="2298"/>
                    <a:pt x="2882" y="2738"/>
                  </a:cubicBezTo>
                  <a:cubicBezTo>
                    <a:pt x="2181" y="3183"/>
                    <a:pt x="1189" y="3280"/>
                    <a:pt x="523" y="3280"/>
                  </a:cubicBezTo>
                  <a:cubicBezTo>
                    <a:pt x="416" y="3280"/>
                    <a:pt x="318" y="3278"/>
                    <a:pt x="231" y="3274"/>
                  </a:cubicBezTo>
                  <a:cubicBezTo>
                    <a:pt x="225" y="3273"/>
                    <a:pt x="220" y="3273"/>
                    <a:pt x="215" y="3273"/>
                  </a:cubicBezTo>
                  <a:cubicBezTo>
                    <a:pt x="97" y="3273"/>
                    <a:pt x="1" y="3375"/>
                    <a:pt x="1" y="3494"/>
                  </a:cubicBezTo>
                  <a:cubicBezTo>
                    <a:pt x="1" y="3609"/>
                    <a:pt x="97" y="3704"/>
                    <a:pt x="211" y="3714"/>
                  </a:cubicBezTo>
                  <a:cubicBezTo>
                    <a:pt x="432" y="3714"/>
                    <a:pt x="738" y="3724"/>
                    <a:pt x="872" y="3724"/>
                  </a:cubicBezTo>
                  <a:cubicBezTo>
                    <a:pt x="889" y="3724"/>
                    <a:pt x="906" y="3724"/>
                    <a:pt x="923" y="3724"/>
                  </a:cubicBezTo>
                  <a:cubicBezTo>
                    <a:pt x="1691" y="3724"/>
                    <a:pt x="2456" y="3514"/>
                    <a:pt x="3111" y="3111"/>
                  </a:cubicBezTo>
                  <a:cubicBezTo>
                    <a:pt x="3886" y="2623"/>
                    <a:pt x="4442" y="1848"/>
                    <a:pt x="4767" y="824"/>
                  </a:cubicBezTo>
                  <a:lnTo>
                    <a:pt x="4796" y="891"/>
                  </a:lnTo>
                  <a:cubicBezTo>
                    <a:pt x="4834" y="967"/>
                    <a:pt x="4910" y="1010"/>
                    <a:pt x="4988" y="1010"/>
                  </a:cubicBezTo>
                  <a:cubicBezTo>
                    <a:pt x="5027" y="1010"/>
                    <a:pt x="5067" y="999"/>
                    <a:pt x="5102" y="977"/>
                  </a:cubicBezTo>
                  <a:cubicBezTo>
                    <a:pt x="5198" y="910"/>
                    <a:pt x="5226" y="776"/>
                    <a:pt x="5159" y="671"/>
                  </a:cubicBezTo>
                  <a:lnTo>
                    <a:pt x="4872" y="96"/>
                  </a:lnTo>
                  <a:lnTo>
                    <a:pt x="4863" y="77"/>
                  </a:lnTo>
                  <a:cubicBezTo>
                    <a:pt x="4843" y="58"/>
                    <a:pt x="4834" y="49"/>
                    <a:pt x="4824" y="39"/>
                  </a:cubicBezTo>
                  <a:lnTo>
                    <a:pt x="4796" y="20"/>
                  </a:lnTo>
                  <a:lnTo>
                    <a:pt x="4767" y="10"/>
                  </a:lnTo>
                  <a:lnTo>
                    <a:pt x="4748" y="1"/>
                  </a:lnTo>
                  <a:close/>
                </a:path>
              </a:pathLst>
            </a:custGeom>
            <a:solidFill>
              <a:srgbClr val="ACB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153;p64">
              <a:extLst>
                <a:ext uri="{FF2B5EF4-FFF2-40B4-BE49-F238E27FC236}">
                  <a16:creationId xmlns:a16="http://schemas.microsoft.com/office/drawing/2014/main" id="{05E1BF84-B1C4-0714-753E-1B7CB2D3FCCA}"/>
                </a:ext>
              </a:extLst>
            </p:cNvPr>
            <p:cNvSpPr/>
            <p:nvPr/>
          </p:nvSpPr>
          <p:spPr>
            <a:xfrm>
              <a:off x="3182651" y="3610475"/>
              <a:ext cx="40467" cy="34532"/>
            </a:xfrm>
            <a:custGeom>
              <a:avLst/>
              <a:gdLst/>
              <a:ahLst/>
              <a:cxnLst/>
              <a:rect l="l" t="t" r="r" b="b"/>
              <a:pathLst>
                <a:path w="1541" h="1315" extrusionOk="0">
                  <a:moveTo>
                    <a:pt x="660" y="1"/>
                  </a:moveTo>
                  <a:cubicBezTo>
                    <a:pt x="297" y="1"/>
                    <a:pt x="0" y="288"/>
                    <a:pt x="0" y="652"/>
                  </a:cubicBezTo>
                  <a:cubicBezTo>
                    <a:pt x="0" y="1053"/>
                    <a:pt x="324" y="1314"/>
                    <a:pt x="664" y="1314"/>
                  </a:cubicBezTo>
                  <a:cubicBezTo>
                    <a:pt x="826" y="1314"/>
                    <a:pt x="993" y="1254"/>
                    <a:pt x="1129" y="1121"/>
                  </a:cubicBezTo>
                  <a:cubicBezTo>
                    <a:pt x="1541" y="709"/>
                    <a:pt x="1244" y="1"/>
                    <a:pt x="660" y="1"/>
                  </a:cubicBezTo>
                  <a:close/>
                </a:path>
              </a:pathLst>
            </a:custGeom>
            <a:solidFill>
              <a:srgbClr val="ACB9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154;p64">
              <a:extLst>
                <a:ext uri="{FF2B5EF4-FFF2-40B4-BE49-F238E27FC236}">
                  <a16:creationId xmlns:a16="http://schemas.microsoft.com/office/drawing/2014/main" id="{22423739-0C93-E976-BC5B-22A7A59C7A16}"/>
                </a:ext>
              </a:extLst>
            </p:cNvPr>
            <p:cNvSpPr/>
            <p:nvPr/>
          </p:nvSpPr>
          <p:spPr>
            <a:xfrm>
              <a:off x="3145729" y="3529489"/>
              <a:ext cx="39495" cy="35005"/>
            </a:xfrm>
            <a:custGeom>
              <a:avLst/>
              <a:gdLst/>
              <a:ahLst/>
              <a:cxnLst/>
              <a:rect l="l" t="t" r="r" b="b"/>
              <a:pathLst>
                <a:path w="1504" h="1333" extrusionOk="0">
                  <a:moveTo>
                    <a:pt x="313" y="1"/>
                  </a:moveTo>
                  <a:cubicBezTo>
                    <a:pt x="143" y="1"/>
                    <a:pt x="0" y="222"/>
                    <a:pt x="162" y="377"/>
                  </a:cubicBezTo>
                  <a:lnTo>
                    <a:pt x="439" y="664"/>
                  </a:lnTo>
                  <a:lnTo>
                    <a:pt x="162" y="951"/>
                  </a:lnTo>
                  <a:cubicBezTo>
                    <a:pt x="66" y="1037"/>
                    <a:pt x="66" y="1181"/>
                    <a:pt x="162" y="1267"/>
                  </a:cubicBezTo>
                  <a:cubicBezTo>
                    <a:pt x="200" y="1305"/>
                    <a:pt x="255" y="1324"/>
                    <a:pt x="311" y="1324"/>
                  </a:cubicBezTo>
                  <a:cubicBezTo>
                    <a:pt x="368" y="1324"/>
                    <a:pt x="425" y="1305"/>
                    <a:pt x="468" y="1267"/>
                  </a:cubicBezTo>
                  <a:lnTo>
                    <a:pt x="755" y="980"/>
                  </a:lnTo>
                  <a:lnTo>
                    <a:pt x="1033" y="1267"/>
                  </a:lnTo>
                  <a:cubicBezTo>
                    <a:pt x="1081" y="1313"/>
                    <a:pt x="1134" y="1332"/>
                    <a:pt x="1186" y="1332"/>
                  </a:cubicBezTo>
                  <a:cubicBezTo>
                    <a:pt x="1357" y="1332"/>
                    <a:pt x="1504" y="1113"/>
                    <a:pt x="1349" y="951"/>
                  </a:cubicBezTo>
                  <a:lnTo>
                    <a:pt x="1062" y="673"/>
                  </a:lnTo>
                  <a:lnTo>
                    <a:pt x="1349" y="386"/>
                  </a:lnTo>
                  <a:cubicBezTo>
                    <a:pt x="1504" y="224"/>
                    <a:pt x="1357" y="5"/>
                    <a:pt x="1186" y="5"/>
                  </a:cubicBezTo>
                  <a:cubicBezTo>
                    <a:pt x="1134" y="5"/>
                    <a:pt x="1081" y="24"/>
                    <a:pt x="1033" y="70"/>
                  </a:cubicBezTo>
                  <a:lnTo>
                    <a:pt x="755" y="357"/>
                  </a:lnTo>
                  <a:lnTo>
                    <a:pt x="468" y="70"/>
                  </a:lnTo>
                  <a:cubicBezTo>
                    <a:pt x="419" y="21"/>
                    <a:pt x="365" y="1"/>
                    <a:pt x="313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155;p64">
              <a:extLst>
                <a:ext uri="{FF2B5EF4-FFF2-40B4-BE49-F238E27FC236}">
                  <a16:creationId xmlns:a16="http://schemas.microsoft.com/office/drawing/2014/main" id="{F0DB436F-3019-05E7-6CB6-726BD3D22B3E}"/>
                </a:ext>
              </a:extLst>
            </p:cNvPr>
            <p:cNvSpPr/>
            <p:nvPr/>
          </p:nvSpPr>
          <p:spPr>
            <a:xfrm>
              <a:off x="3345252" y="3621741"/>
              <a:ext cx="39521" cy="34978"/>
            </a:xfrm>
            <a:custGeom>
              <a:avLst/>
              <a:gdLst/>
              <a:ahLst/>
              <a:cxnLst/>
              <a:rect l="l" t="t" r="r" b="b"/>
              <a:pathLst>
                <a:path w="1505" h="1332" extrusionOk="0">
                  <a:moveTo>
                    <a:pt x="318" y="0"/>
                  </a:moveTo>
                  <a:cubicBezTo>
                    <a:pt x="149" y="0"/>
                    <a:pt x="1" y="222"/>
                    <a:pt x="163" y="376"/>
                  </a:cubicBezTo>
                  <a:lnTo>
                    <a:pt x="440" y="673"/>
                  </a:lnTo>
                  <a:lnTo>
                    <a:pt x="163" y="950"/>
                  </a:lnTo>
                  <a:cubicBezTo>
                    <a:pt x="1" y="1112"/>
                    <a:pt x="145" y="1331"/>
                    <a:pt x="316" y="1331"/>
                  </a:cubicBezTo>
                  <a:cubicBezTo>
                    <a:pt x="367" y="1331"/>
                    <a:pt x="421" y="1312"/>
                    <a:pt x="469" y="1266"/>
                  </a:cubicBezTo>
                  <a:lnTo>
                    <a:pt x="756" y="979"/>
                  </a:lnTo>
                  <a:lnTo>
                    <a:pt x="1034" y="1266"/>
                  </a:lnTo>
                  <a:cubicBezTo>
                    <a:pt x="1082" y="1312"/>
                    <a:pt x="1135" y="1331"/>
                    <a:pt x="1186" y="1331"/>
                  </a:cubicBezTo>
                  <a:cubicBezTo>
                    <a:pt x="1358" y="1331"/>
                    <a:pt x="1504" y="1112"/>
                    <a:pt x="1349" y="950"/>
                  </a:cubicBezTo>
                  <a:lnTo>
                    <a:pt x="1062" y="673"/>
                  </a:lnTo>
                  <a:lnTo>
                    <a:pt x="1349" y="385"/>
                  </a:lnTo>
                  <a:cubicBezTo>
                    <a:pt x="1503" y="225"/>
                    <a:pt x="1361" y="8"/>
                    <a:pt x="1191" y="8"/>
                  </a:cubicBezTo>
                  <a:cubicBezTo>
                    <a:pt x="1139" y="8"/>
                    <a:pt x="1084" y="29"/>
                    <a:pt x="1034" y="79"/>
                  </a:cubicBezTo>
                  <a:lnTo>
                    <a:pt x="756" y="357"/>
                  </a:lnTo>
                  <a:lnTo>
                    <a:pt x="469" y="70"/>
                  </a:lnTo>
                  <a:cubicBezTo>
                    <a:pt x="422" y="21"/>
                    <a:pt x="369" y="0"/>
                    <a:pt x="318" y="0"/>
                  </a:cubicBezTo>
                  <a:close/>
                </a:path>
              </a:pathLst>
            </a:custGeom>
            <a:solidFill>
              <a:srgbClr val="E2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156;p64">
              <a:extLst>
                <a:ext uri="{FF2B5EF4-FFF2-40B4-BE49-F238E27FC236}">
                  <a16:creationId xmlns:a16="http://schemas.microsoft.com/office/drawing/2014/main" id="{A6FB3274-B671-F3C4-2A62-37D76A25AC4B}"/>
                </a:ext>
              </a:extLst>
            </p:cNvPr>
            <p:cNvSpPr/>
            <p:nvPr/>
          </p:nvSpPr>
          <p:spPr>
            <a:xfrm>
              <a:off x="3245491" y="3544930"/>
              <a:ext cx="39705" cy="34873"/>
            </a:xfrm>
            <a:custGeom>
              <a:avLst/>
              <a:gdLst/>
              <a:ahLst/>
              <a:cxnLst/>
              <a:rect l="l" t="t" r="r" b="b"/>
              <a:pathLst>
                <a:path w="1512" h="1328" extrusionOk="0">
                  <a:moveTo>
                    <a:pt x="320" y="1"/>
                  </a:moveTo>
                  <a:cubicBezTo>
                    <a:pt x="150" y="1"/>
                    <a:pt x="0" y="220"/>
                    <a:pt x="162" y="382"/>
                  </a:cubicBezTo>
                  <a:lnTo>
                    <a:pt x="449" y="669"/>
                  </a:lnTo>
                  <a:lnTo>
                    <a:pt x="162" y="947"/>
                  </a:lnTo>
                  <a:cubicBezTo>
                    <a:pt x="76" y="1033"/>
                    <a:pt x="76" y="1176"/>
                    <a:pt x="162" y="1262"/>
                  </a:cubicBezTo>
                  <a:cubicBezTo>
                    <a:pt x="205" y="1301"/>
                    <a:pt x="260" y="1320"/>
                    <a:pt x="315" y="1320"/>
                  </a:cubicBezTo>
                  <a:cubicBezTo>
                    <a:pt x="371" y="1320"/>
                    <a:pt x="426" y="1301"/>
                    <a:pt x="469" y="1262"/>
                  </a:cubicBezTo>
                  <a:lnTo>
                    <a:pt x="756" y="975"/>
                  </a:lnTo>
                  <a:lnTo>
                    <a:pt x="1043" y="1262"/>
                  </a:lnTo>
                  <a:cubicBezTo>
                    <a:pt x="1089" y="1309"/>
                    <a:pt x="1141" y="1328"/>
                    <a:pt x="1192" y="1328"/>
                  </a:cubicBezTo>
                  <a:cubicBezTo>
                    <a:pt x="1361" y="1328"/>
                    <a:pt x="1511" y="1109"/>
                    <a:pt x="1349" y="947"/>
                  </a:cubicBezTo>
                  <a:lnTo>
                    <a:pt x="1062" y="669"/>
                  </a:lnTo>
                  <a:lnTo>
                    <a:pt x="1349" y="382"/>
                  </a:lnTo>
                  <a:cubicBezTo>
                    <a:pt x="1511" y="220"/>
                    <a:pt x="1361" y="1"/>
                    <a:pt x="1192" y="1"/>
                  </a:cubicBezTo>
                  <a:cubicBezTo>
                    <a:pt x="1141" y="1"/>
                    <a:pt x="1089" y="20"/>
                    <a:pt x="1043" y="66"/>
                  </a:cubicBezTo>
                  <a:lnTo>
                    <a:pt x="756" y="353"/>
                  </a:lnTo>
                  <a:lnTo>
                    <a:pt x="469" y="66"/>
                  </a:lnTo>
                  <a:cubicBezTo>
                    <a:pt x="423" y="20"/>
                    <a:pt x="370" y="1"/>
                    <a:pt x="32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157;p64">
              <a:extLst>
                <a:ext uri="{FF2B5EF4-FFF2-40B4-BE49-F238E27FC236}">
                  <a16:creationId xmlns:a16="http://schemas.microsoft.com/office/drawing/2014/main" id="{521C5F5B-9091-73D5-EE04-261B7275E32F}"/>
                </a:ext>
              </a:extLst>
            </p:cNvPr>
            <p:cNvSpPr/>
            <p:nvPr/>
          </p:nvSpPr>
          <p:spPr>
            <a:xfrm>
              <a:off x="3191947" y="3389340"/>
              <a:ext cx="69642" cy="115885"/>
            </a:xfrm>
            <a:custGeom>
              <a:avLst/>
              <a:gdLst/>
              <a:ahLst/>
              <a:cxnLst/>
              <a:rect l="l" t="t" r="r" b="b"/>
              <a:pathLst>
                <a:path w="2652" h="4413" extrusionOk="0">
                  <a:moveTo>
                    <a:pt x="2249" y="0"/>
                  </a:moveTo>
                  <a:cubicBezTo>
                    <a:pt x="1646" y="0"/>
                    <a:pt x="1168" y="479"/>
                    <a:pt x="1168" y="1072"/>
                  </a:cubicBezTo>
                  <a:lnTo>
                    <a:pt x="1168" y="1579"/>
                  </a:lnTo>
                  <a:cubicBezTo>
                    <a:pt x="1168" y="1838"/>
                    <a:pt x="957" y="2048"/>
                    <a:pt x="699" y="2048"/>
                  </a:cubicBezTo>
                  <a:lnTo>
                    <a:pt x="498" y="2048"/>
                  </a:lnTo>
                  <a:cubicBezTo>
                    <a:pt x="220" y="2048"/>
                    <a:pt x="0" y="2268"/>
                    <a:pt x="0" y="2536"/>
                  </a:cubicBezTo>
                  <a:lnTo>
                    <a:pt x="0" y="3914"/>
                  </a:lnTo>
                  <a:cubicBezTo>
                    <a:pt x="0" y="4192"/>
                    <a:pt x="220" y="4412"/>
                    <a:pt x="498" y="4412"/>
                  </a:cubicBezTo>
                  <a:lnTo>
                    <a:pt x="2651" y="4412"/>
                  </a:lnTo>
                  <a:lnTo>
                    <a:pt x="2642" y="0"/>
                  </a:ln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158;p64">
              <a:extLst>
                <a:ext uri="{FF2B5EF4-FFF2-40B4-BE49-F238E27FC236}">
                  <a16:creationId xmlns:a16="http://schemas.microsoft.com/office/drawing/2014/main" id="{11B33A5D-30E4-5364-DB41-E08C2913E70E}"/>
                </a:ext>
              </a:extLst>
            </p:cNvPr>
            <p:cNvSpPr/>
            <p:nvPr/>
          </p:nvSpPr>
          <p:spPr>
            <a:xfrm>
              <a:off x="3240449" y="3450683"/>
              <a:ext cx="36711" cy="31670"/>
            </a:xfrm>
            <a:custGeom>
              <a:avLst/>
              <a:gdLst/>
              <a:ahLst/>
              <a:cxnLst/>
              <a:rect l="l" t="t" r="r" b="b"/>
              <a:pathLst>
                <a:path w="1398" h="1206" extrusionOk="0">
                  <a:moveTo>
                    <a:pt x="798" y="1"/>
                  </a:moveTo>
                  <a:cubicBezTo>
                    <a:pt x="650" y="1"/>
                    <a:pt x="498" y="57"/>
                    <a:pt x="374" y="181"/>
                  </a:cubicBezTo>
                  <a:cubicBezTo>
                    <a:pt x="0" y="554"/>
                    <a:pt x="268" y="1205"/>
                    <a:pt x="795" y="1205"/>
                  </a:cubicBezTo>
                  <a:cubicBezTo>
                    <a:pt x="1130" y="1205"/>
                    <a:pt x="1398" y="937"/>
                    <a:pt x="1398" y="602"/>
                  </a:cubicBezTo>
                  <a:cubicBezTo>
                    <a:pt x="1398" y="241"/>
                    <a:pt x="1106" y="1"/>
                    <a:pt x="798" y="1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7290;p60">
            <a:extLst>
              <a:ext uri="{FF2B5EF4-FFF2-40B4-BE49-F238E27FC236}">
                <a16:creationId xmlns:a16="http://schemas.microsoft.com/office/drawing/2014/main" id="{05CB583E-FEFF-1664-E0FB-A6A4FA7F2A53}"/>
              </a:ext>
            </a:extLst>
          </p:cNvPr>
          <p:cNvGrpSpPr>
            <a:grpSpLocks noChangeAspect="1"/>
          </p:cNvGrpSpPr>
          <p:nvPr/>
        </p:nvGrpSpPr>
        <p:grpSpPr>
          <a:xfrm>
            <a:off x="4091027" y="1127753"/>
            <a:ext cx="331576" cy="331200"/>
            <a:chOff x="1186975" y="238125"/>
            <a:chExt cx="5244275" cy="5238325"/>
          </a:xfrm>
        </p:grpSpPr>
        <p:sp>
          <p:nvSpPr>
            <p:cNvPr id="46" name="Google Shape;7291;p60">
              <a:extLst>
                <a:ext uri="{FF2B5EF4-FFF2-40B4-BE49-F238E27FC236}">
                  <a16:creationId xmlns:a16="http://schemas.microsoft.com/office/drawing/2014/main" id="{1B5BCC7D-868D-24E6-E9DE-CAD10FC78620}"/>
                </a:ext>
              </a:extLst>
            </p:cNvPr>
            <p:cNvSpPr/>
            <p:nvPr/>
          </p:nvSpPr>
          <p:spPr>
            <a:xfrm>
              <a:off x="1188450" y="238125"/>
              <a:ext cx="3198750" cy="2628625"/>
            </a:xfrm>
            <a:custGeom>
              <a:avLst/>
              <a:gdLst/>
              <a:ahLst/>
              <a:cxnLst/>
              <a:rect l="l" t="t" r="r" b="b"/>
              <a:pathLst>
                <a:path w="127950" h="105145" extrusionOk="0">
                  <a:moveTo>
                    <a:pt x="18697" y="0"/>
                  </a:moveTo>
                  <a:cubicBezTo>
                    <a:pt x="8371" y="0"/>
                    <a:pt x="1" y="8371"/>
                    <a:pt x="1" y="18697"/>
                  </a:cubicBezTo>
                  <a:lnTo>
                    <a:pt x="1" y="105145"/>
                  </a:lnTo>
                  <a:lnTo>
                    <a:pt x="36857" y="105145"/>
                  </a:lnTo>
                  <a:cubicBezTo>
                    <a:pt x="35719" y="102283"/>
                    <a:pt x="35385" y="99165"/>
                    <a:pt x="35897" y="96130"/>
                  </a:cubicBezTo>
                  <a:cubicBezTo>
                    <a:pt x="37137" y="88648"/>
                    <a:pt x="43398" y="82793"/>
                    <a:pt x="50957" y="82096"/>
                  </a:cubicBezTo>
                  <a:cubicBezTo>
                    <a:pt x="51501" y="82045"/>
                    <a:pt x="52041" y="82020"/>
                    <a:pt x="52575" y="82020"/>
                  </a:cubicBezTo>
                  <a:cubicBezTo>
                    <a:pt x="61906" y="82020"/>
                    <a:pt x="69475" y="89593"/>
                    <a:pt x="69475" y="98926"/>
                  </a:cubicBezTo>
                  <a:cubicBezTo>
                    <a:pt x="69475" y="101055"/>
                    <a:pt x="69070" y="103165"/>
                    <a:pt x="68283" y="105145"/>
                  </a:cubicBezTo>
                  <a:lnTo>
                    <a:pt x="105145" y="105145"/>
                  </a:lnTo>
                  <a:lnTo>
                    <a:pt x="105145" y="68419"/>
                  </a:lnTo>
                  <a:cubicBezTo>
                    <a:pt x="106958" y="69088"/>
                    <a:pt x="108908" y="69476"/>
                    <a:pt x="110955" y="69476"/>
                  </a:cubicBezTo>
                  <a:cubicBezTo>
                    <a:pt x="111990" y="69476"/>
                    <a:pt x="113050" y="69377"/>
                    <a:pt x="114130" y="69164"/>
                  </a:cubicBezTo>
                  <a:cubicBezTo>
                    <a:pt x="121952" y="67632"/>
                    <a:pt x="127801" y="60687"/>
                    <a:pt x="127866" y="52715"/>
                  </a:cubicBezTo>
                  <a:cubicBezTo>
                    <a:pt x="127950" y="43313"/>
                    <a:pt x="120348" y="35664"/>
                    <a:pt x="110964" y="35664"/>
                  </a:cubicBezTo>
                  <a:cubicBezTo>
                    <a:pt x="108979" y="35670"/>
                    <a:pt x="107005" y="36028"/>
                    <a:pt x="105145" y="36720"/>
                  </a:cubicBezTo>
                  <a:lnTo>
                    <a:pt x="105145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292;p60">
              <a:extLst>
                <a:ext uri="{FF2B5EF4-FFF2-40B4-BE49-F238E27FC236}">
                  <a16:creationId xmlns:a16="http://schemas.microsoft.com/office/drawing/2014/main" id="{93D39F5C-7279-EA84-7E97-BD8A3888D06B}"/>
                </a:ext>
              </a:extLst>
            </p:cNvPr>
            <p:cNvSpPr/>
            <p:nvPr/>
          </p:nvSpPr>
          <p:spPr>
            <a:xfrm>
              <a:off x="1186975" y="2279750"/>
              <a:ext cx="2628625" cy="3196700"/>
            </a:xfrm>
            <a:custGeom>
              <a:avLst/>
              <a:gdLst/>
              <a:ahLst/>
              <a:cxnLst/>
              <a:rect l="l" t="t" r="r" b="b"/>
              <a:pathLst>
                <a:path w="105145" h="127868" extrusionOk="0">
                  <a:moveTo>
                    <a:pt x="52573" y="1"/>
                  </a:moveTo>
                  <a:cubicBezTo>
                    <a:pt x="43236" y="1"/>
                    <a:pt x="35664" y="7567"/>
                    <a:pt x="35664" y="16910"/>
                  </a:cubicBezTo>
                  <a:cubicBezTo>
                    <a:pt x="35670" y="18895"/>
                    <a:pt x="36028" y="20862"/>
                    <a:pt x="36720" y="22722"/>
                  </a:cubicBezTo>
                  <a:lnTo>
                    <a:pt x="0" y="22722"/>
                  </a:lnTo>
                  <a:lnTo>
                    <a:pt x="0" y="110011"/>
                  </a:lnTo>
                  <a:cubicBezTo>
                    <a:pt x="0" y="119872"/>
                    <a:pt x="7995" y="127867"/>
                    <a:pt x="17862" y="127867"/>
                  </a:cubicBezTo>
                  <a:lnTo>
                    <a:pt x="105145" y="127867"/>
                  </a:lnTo>
                  <a:lnTo>
                    <a:pt x="105145" y="91010"/>
                  </a:lnTo>
                  <a:cubicBezTo>
                    <a:pt x="103158" y="91801"/>
                    <a:pt x="101044" y="92206"/>
                    <a:pt x="98916" y="92206"/>
                  </a:cubicBezTo>
                  <a:cubicBezTo>
                    <a:pt x="98350" y="92206"/>
                    <a:pt x="97782" y="92177"/>
                    <a:pt x="97215" y="92119"/>
                  </a:cubicBezTo>
                  <a:cubicBezTo>
                    <a:pt x="88869" y="91267"/>
                    <a:pt x="82269" y="84184"/>
                    <a:pt x="82024" y="75802"/>
                  </a:cubicBezTo>
                  <a:cubicBezTo>
                    <a:pt x="81744" y="66233"/>
                    <a:pt x="89417" y="58393"/>
                    <a:pt x="98920" y="58393"/>
                  </a:cubicBezTo>
                  <a:cubicBezTo>
                    <a:pt x="101055" y="58393"/>
                    <a:pt x="103159" y="58792"/>
                    <a:pt x="105139" y="59585"/>
                  </a:cubicBezTo>
                  <a:lnTo>
                    <a:pt x="105139" y="22728"/>
                  </a:lnTo>
                  <a:lnTo>
                    <a:pt x="68419" y="22728"/>
                  </a:lnTo>
                  <a:cubicBezTo>
                    <a:pt x="69427" y="19992"/>
                    <a:pt x="69796" y="16951"/>
                    <a:pt x="69164" y="13738"/>
                  </a:cubicBezTo>
                  <a:cubicBezTo>
                    <a:pt x="67632" y="5922"/>
                    <a:pt x="60686" y="73"/>
                    <a:pt x="52715" y="2"/>
                  </a:cubicBezTo>
                  <a:cubicBezTo>
                    <a:pt x="52668" y="1"/>
                    <a:pt x="52620" y="1"/>
                    <a:pt x="52573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293;p60">
              <a:extLst>
                <a:ext uri="{FF2B5EF4-FFF2-40B4-BE49-F238E27FC236}">
                  <a16:creationId xmlns:a16="http://schemas.microsoft.com/office/drawing/2014/main" id="{2A2CBD1E-AE0C-8B11-76E2-426DFD201765}"/>
                </a:ext>
              </a:extLst>
            </p:cNvPr>
            <p:cNvSpPr/>
            <p:nvPr/>
          </p:nvSpPr>
          <p:spPr>
            <a:xfrm>
              <a:off x="3802600" y="239450"/>
              <a:ext cx="2628650" cy="3196825"/>
            </a:xfrm>
            <a:custGeom>
              <a:avLst/>
              <a:gdLst/>
              <a:ahLst/>
              <a:cxnLst/>
              <a:rect l="l" t="t" r="r" b="b"/>
              <a:pathLst>
                <a:path w="105146" h="127873" extrusionOk="0">
                  <a:moveTo>
                    <a:pt x="1" y="1"/>
                  </a:moveTo>
                  <a:lnTo>
                    <a:pt x="1" y="36857"/>
                  </a:lnTo>
                  <a:cubicBezTo>
                    <a:pt x="1988" y="36066"/>
                    <a:pt x="4101" y="35662"/>
                    <a:pt x="6229" y="35662"/>
                  </a:cubicBezTo>
                  <a:cubicBezTo>
                    <a:pt x="6796" y="35662"/>
                    <a:pt x="7364" y="35691"/>
                    <a:pt x="7930" y="35748"/>
                  </a:cubicBezTo>
                  <a:cubicBezTo>
                    <a:pt x="16277" y="36595"/>
                    <a:pt x="22877" y="43684"/>
                    <a:pt x="23121" y="52066"/>
                  </a:cubicBezTo>
                  <a:cubicBezTo>
                    <a:pt x="23396" y="61635"/>
                    <a:pt x="15722" y="69481"/>
                    <a:pt x="6219" y="69481"/>
                  </a:cubicBezTo>
                  <a:cubicBezTo>
                    <a:pt x="4091" y="69475"/>
                    <a:pt x="1980" y="69076"/>
                    <a:pt x="1" y="68289"/>
                  </a:cubicBezTo>
                  <a:lnTo>
                    <a:pt x="1" y="105145"/>
                  </a:lnTo>
                  <a:lnTo>
                    <a:pt x="36720" y="105145"/>
                  </a:lnTo>
                  <a:cubicBezTo>
                    <a:pt x="35719" y="107882"/>
                    <a:pt x="35343" y="110916"/>
                    <a:pt x="35975" y="114130"/>
                  </a:cubicBezTo>
                  <a:cubicBezTo>
                    <a:pt x="37513" y="121952"/>
                    <a:pt x="44459" y="127801"/>
                    <a:pt x="52424" y="127872"/>
                  </a:cubicBezTo>
                  <a:cubicBezTo>
                    <a:pt x="52472" y="127873"/>
                    <a:pt x="52519" y="127873"/>
                    <a:pt x="52567" y="127873"/>
                  </a:cubicBezTo>
                  <a:cubicBezTo>
                    <a:pt x="61909" y="127873"/>
                    <a:pt x="69481" y="120301"/>
                    <a:pt x="69481" y="110964"/>
                  </a:cubicBezTo>
                  <a:cubicBezTo>
                    <a:pt x="69475" y="108979"/>
                    <a:pt x="69118" y="107005"/>
                    <a:pt x="68426" y="105145"/>
                  </a:cubicBezTo>
                  <a:lnTo>
                    <a:pt x="105145" y="105145"/>
                  </a:lnTo>
                  <a:lnTo>
                    <a:pt x="105145" y="16354"/>
                  </a:lnTo>
                  <a:cubicBezTo>
                    <a:pt x="105140" y="7328"/>
                    <a:pt x="97818" y="1"/>
                    <a:pt x="887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294;p60">
              <a:extLst>
                <a:ext uri="{FF2B5EF4-FFF2-40B4-BE49-F238E27FC236}">
                  <a16:creationId xmlns:a16="http://schemas.microsoft.com/office/drawing/2014/main" id="{14191BFD-268D-4110-7161-A4C1298B024E}"/>
                </a:ext>
              </a:extLst>
            </p:cNvPr>
            <p:cNvSpPr/>
            <p:nvPr/>
          </p:nvSpPr>
          <p:spPr>
            <a:xfrm>
              <a:off x="3232500" y="2847950"/>
              <a:ext cx="3198600" cy="2628500"/>
            </a:xfrm>
            <a:custGeom>
              <a:avLst/>
              <a:gdLst/>
              <a:ahLst/>
              <a:cxnLst/>
              <a:rect l="l" t="t" r="r" b="b"/>
              <a:pathLst>
                <a:path w="127944" h="105140" extrusionOk="0">
                  <a:moveTo>
                    <a:pt x="22805" y="0"/>
                  </a:moveTo>
                  <a:lnTo>
                    <a:pt x="22805" y="36720"/>
                  </a:lnTo>
                  <a:cubicBezTo>
                    <a:pt x="20992" y="36051"/>
                    <a:pt x="19042" y="35663"/>
                    <a:pt x="16995" y="35663"/>
                  </a:cubicBezTo>
                  <a:cubicBezTo>
                    <a:pt x="15960" y="35663"/>
                    <a:pt x="14900" y="35762"/>
                    <a:pt x="13820" y="35975"/>
                  </a:cubicBezTo>
                  <a:cubicBezTo>
                    <a:pt x="5998" y="37513"/>
                    <a:pt x="150" y="44453"/>
                    <a:pt x="78" y="52424"/>
                  </a:cubicBezTo>
                  <a:cubicBezTo>
                    <a:pt x="1" y="61826"/>
                    <a:pt x="7602" y="69481"/>
                    <a:pt x="16986" y="69481"/>
                  </a:cubicBezTo>
                  <a:cubicBezTo>
                    <a:pt x="18971" y="69475"/>
                    <a:pt x="20945" y="69117"/>
                    <a:pt x="22805" y="68420"/>
                  </a:cubicBezTo>
                  <a:lnTo>
                    <a:pt x="22805" y="105139"/>
                  </a:lnTo>
                  <a:lnTo>
                    <a:pt x="108943" y="105139"/>
                  </a:lnTo>
                  <a:cubicBezTo>
                    <a:pt x="119436" y="105139"/>
                    <a:pt x="127944" y="96631"/>
                    <a:pt x="127944" y="86138"/>
                  </a:cubicBezTo>
                  <a:lnTo>
                    <a:pt x="127944" y="0"/>
                  </a:lnTo>
                  <a:lnTo>
                    <a:pt x="91087" y="0"/>
                  </a:lnTo>
                  <a:cubicBezTo>
                    <a:pt x="92088" y="2510"/>
                    <a:pt x="92470" y="5235"/>
                    <a:pt x="92196" y="7924"/>
                  </a:cubicBezTo>
                  <a:cubicBezTo>
                    <a:pt x="91343" y="16271"/>
                    <a:pt x="84260" y="22870"/>
                    <a:pt x="75878" y="23115"/>
                  </a:cubicBezTo>
                  <a:cubicBezTo>
                    <a:pt x="75708" y="23120"/>
                    <a:pt x="75539" y="23122"/>
                    <a:pt x="75370" y="23122"/>
                  </a:cubicBezTo>
                  <a:cubicBezTo>
                    <a:pt x="66033" y="23122"/>
                    <a:pt x="58469" y="15553"/>
                    <a:pt x="58469" y="6219"/>
                  </a:cubicBezTo>
                  <a:cubicBezTo>
                    <a:pt x="58469" y="4084"/>
                    <a:pt x="58869" y="1980"/>
                    <a:pt x="5966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7317;p60">
            <a:extLst>
              <a:ext uri="{FF2B5EF4-FFF2-40B4-BE49-F238E27FC236}">
                <a16:creationId xmlns:a16="http://schemas.microsoft.com/office/drawing/2014/main" id="{2423862D-72E1-06D4-C48D-A276812D2919}"/>
              </a:ext>
            </a:extLst>
          </p:cNvPr>
          <p:cNvGrpSpPr/>
          <p:nvPr/>
        </p:nvGrpSpPr>
        <p:grpSpPr>
          <a:xfrm>
            <a:off x="7324343" y="3239804"/>
            <a:ext cx="1053944" cy="590147"/>
            <a:chOff x="238125" y="1335475"/>
            <a:chExt cx="5418735" cy="3034175"/>
          </a:xfrm>
        </p:grpSpPr>
        <p:sp>
          <p:nvSpPr>
            <p:cNvPr id="51" name="Google Shape;7318;p60">
              <a:extLst>
                <a:ext uri="{FF2B5EF4-FFF2-40B4-BE49-F238E27FC236}">
                  <a16:creationId xmlns:a16="http://schemas.microsoft.com/office/drawing/2014/main" id="{2E16C4F6-67B2-2806-CB6A-CA0C871BB110}"/>
                </a:ext>
              </a:extLst>
            </p:cNvPr>
            <p:cNvSpPr/>
            <p:nvPr/>
          </p:nvSpPr>
          <p:spPr>
            <a:xfrm>
              <a:off x="3669985" y="1335475"/>
              <a:ext cx="1986875" cy="3034175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319;p60">
              <a:extLst>
                <a:ext uri="{FF2B5EF4-FFF2-40B4-BE49-F238E27FC236}">
                  <a16:creationId xmlns:a16="http://schemas.microsoft.com/office/drawing/2014/main" id="{907820F7-2082-59B4-A91B-E00C26475415}"/>
                </a:ext>
              </a:extLst>
            </p:cNvPr>
            <p:cNvSpPr/>
            <p:nvPr/>
          </p:nvSpPr>
          <p:spPr>
            <a:xfrm>
              <a:off x="1956350" y="1335475"/>
              <a:ext cx="1984950" cy="3034175"/>
            </a:xfrm>
            <a:custGeom>
              <a:avLst/>
              <a:gdLst/>
              <a:ahLst/>
              <a:cxnLst/>
              <a:rect l="l" t="t" r="r" b="b"/>
              <a:pathLst>
                <a:path w="79398" h="121367" extrusionOk="0">
                  <a:moveTo>
                    <a:pt x="0" y="0"/>
                  </a:moveTo>
                  <a:lnTo>
                    <a:pt x="0" y="35551"/>
                  </a:lnTo>
                  <a:cubicBezTo>
                    <a:pt x="0" y="41778"/>
                    <a:pt x="1940" y="47852"/>
                    <a:pt x="5564" y="52918"/>
                  </a:cubicBezTo>
                  <a:lnTo>
                    <a:pt x="9520" y="58469"/>
                  </a:lnTo>
                  <a:cubicBezTo>
                    <a:pt x="10745" y="59694"/>
                    <a:pt x="10745" y="61672"/>
                    <a:pt x="9520" y="62897"/>
                  </a:cubicBezTo>
                  <a:lnTo>
                    <a:pt x="5564" y="68448"/>
                  </a:lnTo>
                  <a:cubicBezTo>
                    <a:pt x="1952" y="73514"/>
                    <a:pt x="0" y="79588"/>
                    <a:pt x="0" y="85815"/>
                  </a:cubicBezTo>
                  <a:lnTo>
                    <a:pt x="0" y="121366"/>
                  </a:lnTo>
                  <a:lnTo>
                    <a:pt x="68665" y="121366"/>
                  </a:lnTo>
                  <a:lnTo>
                    <a:pt x="68665" y="85815"/>
                  </a:lnTo>
                  <a:cubicBezTo>
                    <a:pt x="68665" y="79588"/>
                    <a:pt x="70605" y="73514"/>
                    <a:pt x="74216" y="68448"/>
                  </a:cubicBezTo>
                  <a:lnTo>
                    <a:pt x="78185" y="62897"/>
                  </a:lnTo>
                  <a:cubicBezTo>
                    <a:pt x="79397" y="61672"/>
                    <a:pt x="79397" y="59694"/>
                    <a:pt x="78185" y="58469"/>
                  </a:cubicBezTo>
                  <a:lnTo>
                    <a:pt x="74216" y="52918"/>
                  </a:lnTo>
                  <a:cubicBezTo>
                    <a:pt x="70605" y="47840"/>
                    <a:pt x="68665" y="41778"/>
                    <a:pt x="68665" y="35551"/>
                  </a:cubicBezTo>
                  <a:lnTo>
                    <a:pt x="68665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320;p60">
              <a:extLst>
                <a:ext uri="{FF2B5EF4-FFF2-40B4-BE49-F238E27FC236}">
                  <a16:creationId xmlns:a16="http://schemas.microsoft.com/office/drawing/2014/main" id="{E5E42B29-B5E0-94DC-4110-D1CBEC221C50}"/>
                </a:ext>
              </a:extLst>
            </p:cNvPr>
            <p:cNvSpPr/>
            <p:nvPr/>
          </p:nvSpPr>
          <p:spPr>
            <a:xfrm>
              <a:off x="238125" y="1335475"/>
              <a:ext cx="1986850" cy="3034175"/>
            </a:xfrm>
            <a:custGeom>
              <a:avLst/>
              <a:gdLst/>
              <a:ahLst/>
              <a:cxnLst/>
              <a:rect l="l" t="t" r="r" b="b"/>
              <a:pathLst>
                <a:path w="79474" h="121367" extrusionOk="0">
                  <a:moveTo>
                    <a:pt x="0" y="0"/>
                  </a:moveTo>
                  <a:lnTo>
                    <a:pt x="0" y="121366"/>
                  </a:lnTo>
                  <a:lnTo>
                    <a:pt x="68729" y="121366"/>
                  </a:lnTo>
                  <a:lnTo>
                    <a:pt x="68729" y="85815"/>
                  </a:lnTo>
                  <a:cubicBezTo>
                    <a:pt x="68729" y="79588"/>
                    <a:pt x="70669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29" y="41778"/>
                    <a:pt x="68729" y="35551"/>
                  </a:cubicBezTo>
                  <a:lnTo>
                    <a:pt x="68729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27406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rain Travel Marketing Plan by Slidesgo">
  <a:themeElements>
    <a:clrScheme name="Simple Light">
      <a:dk1>
        <a:srgbClr val="3B3A3A"/>
      </a:dk1>
      <a:lt1>
        <a:srgbClr val="DF543B"/>
      </a:lt1>
      <a:dk2>
        <a:srgbClr val="E2EAEC"/>
      </a:dk2>
      <a:lt2>
        <a:srgbClr val="00525B"/>
      </a:lt2>
      <a:accent1>
        <a:srgbClr val="008192"/>
      </a:accent1>
      <a:accent2>
        <a:srgbClr val="A1B7B8"/>
      </a:accent2>
      <a:accent3>
        <a:srgbClr val="A3CED1"/>
      </a:accent3>
      <a:accent4>
        <a:srgbClr val="CBDBDB"/>
      </a:accent4>
      <a:accent5>
        <a:srgbClr val="ECEAE5"/>
      </a:accent5>
      <a:accent6>
        <a:srgbClr val="FFFFFF"/>
      </a:accent6>
      <a:hlink>
        <a:srgbClr val="3B3A3A"/>
      </a:hlink>
      <a:folHlink>
        <a:srgbClr val="0097A7"/>
      </a:folHlink>
    </a:clrScheme>
    <a:fontScheme name="trains">
      <a:majorFont>
        <a:latin typeface="Sora ExtraBold"/>
        <a:ea typeface=""/>
        <a:cs typeface=""/>
      </a:majorFont>
      <a:minorFont>
        <a:latin typeface="Hanken Grotes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11297</TotalTime>
  <Words>1934</Words>
  <Application>Microsoft Office PowerPoint</Application>
  <PresentationFormat>Προβολή στην οθόνη (16:9)</PresentationFormat>
  <Paragraphs>327</Paragraphs>
  <Slides>30</Slides>
  <Notes>30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30</vt:i4>
      </vt:variant>
    </vt:vector>
  </HeadingPairs>
  <TitlesOfParts>
    <vt:vector size="37" baseType="lpstr">
      <vt:lpstr>Sora ExtraBold</vt:lpstr>
      <vt:lpstr>Arimo</vt:lpstr>
      <vt:lpstr>Arial</vt:lpstr>
      <vt:lpstr>Calibri</vt:lpstr>
      <vt:lpstr>Wingdings</vt:lpstr>
      <vt:lpstr>Hanken Grotesk</vt:lpstr>
      <vt:lpstr>Train Travel Marketing Plan by Slidesgo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ili kamp</dc:creator>
  <cp:lastModifiedBy>ili kamp</cp:lastModifiedBy>
  <cp:revision>24</cp:revision>
  <dcterms:modified xsi:type="dcterms:W3CDTF">2024-12-06T21:24:46Z</dcterms:modified>
</cp:coreProperties>
</file>