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64" r:id="rId9"/>
    <p:sldId id="265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5EC73-CC42-0E9D-062B-60A8801AAF82}" v="1484" dt="2024-08-19T13:04:29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325EE-6A69-43E3-AFA5-C5E106BF0A68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12760F1-80CD-477A-8955-65984CFCEF7B}">
      <dgm:prSet/>
      <dgm:spPr/>
      <dgm:t>
        <a:bodyPr/>
        <a:lstStyle/>
        <a:p>
          <a:r>
            <a:rPr lang="en-US"/>
            <a:t>Handled missing values </a:t>
          </a:r>
        </a:p>
      </dgm:t>
    </dgm:pt>
    <dgm:pt modelId="{A1937987-741B-42E9-AEFB-0152737A696C}" type="parTrans" cxnId="{8F7DBE19-A6F6-49DE-9CAF-D6CB9756615D}">
      <dgm:prSet/>
      <dgm:spPr/>
      <dgm:t>
        <a:bodyPr/>
        <a:lstStyle/>
        <a:p>
          <a:endParaRPr lang="en-US"/>
        </a:p>
      </dgm:t>
    </dgm:pt>
    <dgm:pt modelId="{905C5339-1A86-4A4D-8C98-4808E8B486A5}" type="sibTrans" cxnId="{8F7DBE19-A6F6-49DE-9CAF-D6CB9756615D}">
      <dgm:prSet/>
      <dgm:spPr/>
      <dgm:t>
        <a:bodyPr/>
        <a:lstStyle/>
        <a:p>
          <a:endParaRPr lang="en-US"/>
        </a:p>
      </dgm:t>
    </dgm:pt>
    <dgm:pt modelId="{0E9CED63-5042-4F36-ABC2-1993DEA1850E}">
      <dgm:prSet/>
      <dgm:spPr/>
      <dgm:t>
        <a:bodyPr/>
        <a:lstStyle/>
        <a:p>
          <a:r>
            <a:rPr lang="en-US"/>
            <a:t>Checked for null values</a:t>
          </a:r>
        </a:p>
      </dgm:t>
    </dgm:pt>
    <dgm:pt modelId="{CFEEDFB9-2E87-402A-AF27-38FF5E7EE874}" type="parTrans" cxnId="{40B417BB-B5E4-470E-B44A-C061FA54A149}">
      <dgm:prSet/>
      <dgm:spPr/>
      <dgm:t>
        <a:bodyPr/>
        <a:lstStyle/>
        <a:p>
          <a:endParaRPr lang="en-US"/>
        </a:p>
      </dgm:t>
    </dgm:pt>
    <dgm:pt modelId="{A6AFCE0E-407A-4107-B9AF-8A5327E3E66C}" type="sibTrans" cxnId="{40B417BB-B5E4-470E-B44A-C061FA54A149}">
      <dgm:prSet/>
      <dgm:spPr/>
      <dgm:t>
        <a:bodyPr/>
        <a:lstStyle/>
        <a:p>
          <a:endParaRPr lang="en-US"/>
        </a:p>
      </dgm:t>
    </dgm:pt>
    <dgm:pt modelId="{70435671-7937-4A93-9748-5EA4DB997EFD}" type="pres">
      <dgm:prSet presAssocID="{10E325EE-6A69-43E3-AFA5-C5E106BF0A68}" presName="Name0" presStyleCnt="0">
        <dgm:presLayoutVars>
          <dgm:chMax/>
          <dgm:chPref/>
          <dgm:dir/>
          <dgm:animLvl val="lvl"/>
        </dgm:presLayoutVars>
      </dgm:prSet>
      <dgm:spPr/>
    </dgm:pt>
    <dgm:pt modelId="{C6A66C4F-25F0-4094-B2CA-8ECCCB8983B8}" type="pres">
      <dgm:prSet presAssocID="{312760F1-80CD-477A-8955-65984CFCEF7B}" presName="composite" presStyleCnt="0"/>
      <dgm:spPr/>
    </dgm:pt>
    <dgm:pt modelId="{9A967BAB-03D9-4A0E-ADBF-EF0B0AA2372A}" type="pres">
      <dgm:prSet presAssocID="{312760F1-80CD-477A-8955-65984CFCEF7B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C8C1C55-F361-48A2-BCF4-C02F80659A3D}" type="pres">
      <dgm:prSet presAssocID="{312760F1-80CD-477A-8955-65984CFCEF7B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0B89B3E-E8E0-4257-A507-A6DE908B8151}" type="pres">
      <dgm:prSet presAssocID="{312760F1-80CD-477A-8955-65984CFCEF7B}" presName="BalanceSpacing" presStyleCnt="0"/>
      <dgm:spPr/>
    </dgm:pt>
    <dgm:pt modelId="{34A9F6FA-FC10-46BA-A309-0882B7819137}" type="pres">
      <dgm:prSet presAssocID="{312760F1-80CD-477A-8955-65984CFCEF7B}" presName="BalanceSpacing1" presStyleCnt="0"/>
      <dgm:spPr/>
    </dgm:pt>
    <dgm:pt modelId="{E8FD35D8-B717-4351-A288-EC6508193D0C}" type="pres">
      <dgm:prSet presAssocID="{905C5339-1A86-4A4D-8C98-4808E8B486A5}" presName="Accent1Text" presStyleLbl="node1" presStyleIdx="1" presStyleCnt="4"/>
      <dgm:spPr/>
    </dgm:pt>
    <dgm:pt modelId="{BF71D616-94A8-4AEB-911C-553C576E4A51}" type="pres">
      <dgm:prSet presAssocID="{905C5339-1A86-4A4D-8C98-4808E8B486A5}" presName="spaceBetweenRectangles" presStyleCnt="0"/>
      <dgm:spPr/>
    </dgm:pt>
    <dgm:pt modelId="{FCAF37A2-1872-4F41-A76E-1938C48C14B6}" type="pres">
      <dgm:prSet presAssocID="{0E9CED63-5042-4F36-ABC2-1993DEA1850E}" presName="composite" presStyleCnt="0"/>
      <dgm:spPr/>
    </dgm:pt>
    <dgm:pt modelId="{5D22D00F-7FFB-4DE0-AC21-8AE4EFB14E61}" type="pres">
      <dgm:prSet presAssocID="{0E9CED63-5042-4F36-ABC2-1993DEA1850E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0E3C6484-89D2-4B86-9E1A-E8FB957E3A98}" type="pres">
      <dgm:prSet presAssocID="{0E9CED63-5042-4F36-ABC2-1993DEA1850E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7729654-C8C6-49B3-92AB-EF5B817477CF}" type="pres">
      <dgm:prSet presAssocID="{0E9CED63-5042-4F36-ABC2-1993DEA1850E}" presName="BalanceSpacing" presStyleCnt="0"/>
      <dgm:spPr/>
    </dgm:pt>
    <dgm:pt modelId="{A305989B-3B71-41C8-8A4C-7AFAC54B96A5}" type="pres">
      <dgm:prSet presAssocID="{0E9CED63-5042-4F36-ABC2-1993DEA1850E}" presName="BalanceSpacing1" presStyleCnt="0"/>
      <dgm:spPr/>
    </dgm:pt>
    <dgm:pt modelId="{F1E52082-ED0E-4677-BE93-4C8FAD0250BA}" type="pres">
      <dgm:prSet presAssocID="{A6AFCE0E-407A-4107-B9AF-8A5327E3E66C}" presName="Accent1Text" presStyleLbl="node1" presStyleIdx="3" presStyleCnt="4"/>
      <dgm:spPr/>
    </dgm:pt>
  </dgm:ptLst>
  <dgm:cxnLst>
    <dgm:cxn modelId="{1BA40115-32DF-4141-BBA2-94ED893AB40F}" type="presOf" srcId="{0E9CED63-5042-4F36-ABC2-1993DEA1850E}" destId="{5D22D00F-7FFB-4DE0-AC21-8AE4EFB14E61}" srcOrd="0" destOrd="0" presId="urn:microsoft.com/office/officeart/2008/layout/AlternatingHexagons"/>
    <dgm:cxn modelId="{8F7DBE19-A6F6-49DE-9CAF-D6CB9756615D}" srcId="{10E325EE-6A69-43E3-AFA5-C5E106BF0A68}" destId="{312760F1-80CD-477A-8955-65984CFCEF7B}" srcOrd="0" destOrd="0" parTransId="{A1937987-741B-42E9-AEFB-0152737A696C}" sibTransId="{905C5339-1A86-4A4D-8C98-4808E8B486A5}"/>
    <dgm:cxn modelId="{F691907C-F596-4E7C-8B7E-FC69961E0682}" type="presOf" srcId="{10E325EE-6A69-43E3-AFA5-C5E106BF0A68}" destId="{70435671-7937-4A93-9748-5EA4DB997EFD}" srcOrd="0" destOrd="0" presId="urn:microsoft.com/office/officeart/2008/layout/AlternatingHexagons"/>
    <dgm:cxn modelId="{CD9DD0A2-D613-4566-8AC7-47D33D0BE4D1}" type="presOf" srcId="{312760F1-80CD-477A-8955-65984CFCEF7B}" destId="{9A967BAB-03D9-4A0E-ADBF-EF0B0AA2372A}" srcOrd="0" destOrd="0" presId="urn:microsoft.com/office/officeart/2008/layout/AlternatingHexagons"/>
    <dgm:cxn modelId="{40B417BB-B5E4-470E-B44A-C061FA54A149}" srcId="{10E325EE-6A69-43E3-AFA5-C5E106BF0A68}" destId="{0E9CED63-5042-4F36-ABC2-1993DEA1850E}" srcOrd="1" destOrd="0" parTransId="{CFEEDFB9-2E87-402A-AF27-38FF5E7EE874}" sibTransId="{A6AFCE0E-407A-4107-B9AF-8A5327E3E66C}"/>
    <dgm:cxn modelId="{A3AC0EC3-D502-46BE-8C32-10591A04486A}" type="presOf" srcId="{905C5339-1A86-4A4D-8C98-4808E8B486A5}" destId="{E8FD35D8-B717-4351-A288-EC6508193D0C}" srcOrd="0" destOrd="0" presId="urn:microsoft.com/office/officeart/2008/layout/AlternatingHexagons"/>
    <dgm:cxn modelId="{754469E3-19C7-4C54-B560-428529876941}" type="presOf" srcId="{A6AFCE0E-407A-4107-B9AF-8A5327E3E66C}" destId="{F1E52082-ED0E-4677-BE93-4C8FAD0250BA}" srcOrd="0" destOrd="0" presId="urn:microsoft.com/office/officeart/2008/layout/AlternatingHexagons"/>
    <dgm:cxn modelId="{C66486A1-461A-49E4-9F5A-B0157169D93B}" type="presParOf" srcId="{70435671-7937-4A93-9748-5EA4DB997EFD}" destId="{C6A66C4F-25F0-4094-B2CA-8ECCCB8983B8}" srcOrd="0" destOrd="0" presId="urn:microsoft.com/office/officeart/2008/layout/AlternatingHexagons"/>
    <dgm:cxn modelId="{D342300E-68AA-4A4A-85C9-7912BAF77575}" type="presParOf" srcId="{C6A66C4F-25F0-4094-B2CA-8ECCCB8983B8}" destId="{9A967BAB-03D9-4A0E-ADBF-EF0B0AA2372A}" srcOrd="0" destOrd="0" presId="urn:microsoft.com/office/officeart/2008/layout/AlternatingHexagons"/>
    <dgm:cxn modelId="{B37E957D-45C4-4654-A8A5-E0B6F997BC4B}" type="presParOf" srcId="{C6A66C4F-25F0-4094-B2CA-8ECCCB8983B8}" destId="{4C8C1C55-F361-48A2-BCF4-C02F80659A3D}" srcOrd="1" destOrd="0" presId="urn:microsoft.com/office/officeart/2008/layout/AlternatingHexagons"/>
    <dgm:cxn modelId="{67B124EF-D8E6-4948-90E0-7CD560A96E62}" type="presParOf" srcId="{C6A66C4F-25F0-4094-B2CA-8ECCCB8983B8}" destId="{20B89B3E-E8E0-4257-A507-A6DE908B8151}" srcOrd="2" destOrd="0" presId="urn:microsoft.com/office/officeart/2008/layout/AlternatingHexagons"/>
    <dgm:cxn modelId="{B1501FDA-FBF9-47AF-8277-57FC5DEE107E}" type="presParOf" srcId="{C6A66C4F-25F0-4094-B2CA-8ECCCB8983B8}" destId="{34A9F6FA-FC10-46BA-A309-0882B7819137}" srcOrd="3" destOrd="0" presId="urn:microsoft.com/office/officeart/2008/layout/AlternatingHexagons"/>
    <dgm:cxn modelId="{13D21F98-9DD4-4D93-B1DE-124BACB6AE42}" type="presParOf" srcId="{C6A66C4F-25F0-4094-B2CA-8ECCCB8983B8}" destId="{E8FD35D8-B717-4351-A288-EC6508193D0C}" srcOrd="4" destOrd="0" presId="urn:microsoft.com/office/officeart/2008/layout/AlternatingHexagons"/>
    <dgm:cxn modelId="{EFBA210C-2608-4FE2-B9D2-B64778917CD5}" type="presParOf" srcId="{70435671-7937-4A93-9748-5EA4DB997EFD}" destId="{BF71D616-94A8-4AEB-911C-553C576E4A51}" srcOrd="1" destOrd="0" presId="urn:microsoft.com/office/officeart/2008/layout/AlternatingHexagons"/>
    <dgm:cxn modelId="{95EB3642-3B3F-4838-96BE-3E7BA883D66E}" type="presParOf" srcId="{70435671-7937-4A93-9748-5EA4DB997EFD}" destId="{FCAF37A2-1872-4F41-A76E-1938C48C14B6}" srcOrd="2" destOrd="0" presId="urn:microsoft.com/office/officeart/2008/layout/AlternatingHexagons"/>
    <dgm:cxn modelId="{4EE5EE73-0C44-48B6-990A-2CAA6F3CE72E}" type="presParOf" srcId="{FCAF37A2-1872-4F41-A76E-1938C48C14B6}" destId="{5D22D00F-7FFB-4DE0-AC21-8AE4EFB14E61}" srcOrd="0" destOrd="0" presId="urn:microsoft.com/office/officeart/2008/layout/AlternatingHexagons"/>
    <dgm:cxn modelId="{0666A19D-6A94-4D25-B8F1-A9EEE211032E}" type="presParOf" srcId="{FCAF37A2-1872-4F41-A76E-1938C48C14B6}" destId="{0E3C6484-89D2-4B86-9E1A-E8FB957E3A98}" srcOrd="1" destOrd="0" presId="urn:microsoft.com/office/officeart/2008/layout/AlternatingHexagons"/>
    <dgm:cxn modelId="{C5C50784-FC13-46D4-B6F0-DC30FE9D364A}" type="presParOf" srcId="{FCAF37A2-1872-4F41-A76E-1938C48C14B6}" destId="{07729654-C8C6-49B3-92AB-EF5B817477CF}" srcOrd="2" destOrd="0" presId="urn:microsoft.com/office/officeart/2008/layout/AlternatingHexagons"/>
    <dgm:cxn modelId="{B89E2609-61A1-4F6E-9760-F675FDFE89B4}" type="presParOf" srcId="{FCAF37A2-1872-4F41-A76E-1938C48C14B6}" destId="{A305989B-3B71-41C8-8A4C-7AFAC54B96A5}" srcOrd="3" destOrd="0" presId="urn:microsoft.com/office/officeart/2008/layout/AlternatingHexagons"/>
    <dgm:cxn modelId="{40ABE77F-F988-4A9C-85A6-7D2B55C529D4}" type="presParOf" srcId="{FCAF37A2-1872-4F41-A76E-1938C48C14B6}" destId="{F1E52082-ED0E-4677-BE93-4C8FAD0250B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67BAB-03D9-4A0E-ADBF-EF0B0AA2372A}">
      <dsp:nvSpPr>
        <dsp:cNvPr id="0" name=""/>
        <dsp:cNvSpPr/>
      </dsp:nvSpPr>
      <dsp:spPr>
        <a:xfrm rot="5400000">
          <a:off x="4604982" y="153204"/>
          <a:ext cx="2353344" cy="204740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Handled missing values </a:t>
          </a:r>
        </a:p>
      </dsp:txBody>
      <dsp:txXfrm rot="-5400000">
        <a:off x="5077004" y="366966"/>
        <a:ext cx="1409299" cy="1619886"/>
      </dsp:txXfrm>
    </dsp:sp>
    <dsp:sp modelId="{4C8C1C55-F361-48A2-BCF4-C02F80659A3D}">
      <dsp:nvSpPr>
        <dsp:cNvPr id="0" name=""/>
        <dsp:cNvSpPr/>
      </dsp:nvSpPr>
      <dsp:spPr>
        <a:xfrm>
          <a:off x="6867487" y="470906"/>
          <a:ext cx="2626332" cy="141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D35D8-B717-4351-A288-EC6508193D0C}">
      <dsp:nvSpPr>
        <dsp:cNvPr id="0" name=""/>
        <dsp:cNvSpPr/>
      </dsp:nvSpPr>
      <dsp:spPr>
        <a:xfrm rot="5400000">
          <a:off x="2393779" y="153204"/>
          <a:ext cx="2353344" cy="204740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865801" y="366966"/>
        <a:ext cx="1409299" cy="1619886"/>
      </dsp:txXfrm>
    </dsp:sp>
    <dsp:sp modelId="{5D22D00F-7FFB-4DE0-AC21-8AE4EFB14E61}">
      <dsp:nvSpPr>
        <dsp:cNvPr id="0" name=""/>
        <dsp:cNvSpPr/>
      </dsp:nvSpPr>
      <dsp:spPr>
        <a:xfrm rot="5400000">
          <a:off x="3495144" y="2150723"/>
          <a:ext cx="2353344" cy="204740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Checked for null values</a:t>
          </a:r>
        </a:p>
      </dsp:txBody>
      <dsp:txXfrm rot="-5400000">
        <a:off x="3967166" y="2364485"/>
        <a:ext cx="1409299" cy="1619886"/>
      </dsp:txXfrm>
    </dsp:sp>
    <dsp:sp modelId="{0E3C6484-89D2-4B86-9E1A-E8FB957E3A98}">
      <dsp:nvSpPr>
        <dsp:cNvPr id="0" name=""/>
        <dsp:cNvSpPr/>
      </dsp:nvSpPr>
      <dsp:spPr>
        <a:xfrm>
          <a:off x="1021779" y="2468425"/>
          <a:ext cx="2541612" cy="1412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52082-ED0E-4677-BE93-4C8FAD0250BA}">
      <dsp:nvSpPr>
        <dsp:cNvPr id="0" name=""/>
        <dsp:cNvSpPr/>
      </dsp:nvSpPr>
      <dsp:spPr>
        <a:xfrm rot="5400000">
          <a:off x="5706347" y="2150723"/>
          <a:ext cx="2353344" cy="204740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6178369" y="2364485"/>
        <a:ext cx="1409299" cy="1619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352/online+retai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263" y="881731"/>
            <a:ext cx="9906000" cy="2347495"/>
          </a:xfrm>
        </p:spPr>
        <p:txBody>
          <a:bodyPr/>
          <a:lstStyle/>
          <a:p>
            <a:r>
              <a:rPr lang="en-US" dirty="0"/>
              <a:t>Jonathan Elisha &amp; Ilya </a:t>
            </a:r>
            <a:r>
              <a:rPr lang="en-US" dirty="0" err="1"/>
              <a:t>Gelfgat</a:t>
            </a:r>
            <a:r>
              <a:rPr lang="en-US" dirty="0"/>
              <a:t>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Online Retail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C56434-2B51-DCF3-9969-A75CE3CE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3" y="1439314"/>
            <a:ext cx="12037786" cy="340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3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A7392C-65E8-F72B-D44E-F5E223416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627" y="1368473"/>
            <a:ext cx="12215627" cy="376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6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70D1-8177-1732-240E-9561B555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B157-B58C-BBE9-4AE4-F7C50194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Most profitable product: Regency Cake Stand</a:t>
            </a:r>
          </a:p>
          <a:p>
            <a:r>
              <a:rPr lang="en-US" dirty="0"/>
              <a:t>Top paying Customer:  </a:t>
            </a:r>
            <a:r>
              <a:rPr lang="en-US" dirty="0" err="1"/>
              <a:t>Customer_ID</a:t>
            </a:r>
            <a:r>
              <a:rPr lang="en-US" dirty="0"/>
              <a:t> 14646</a:t>
            </a:r>
          </a:p>
          <a:p>
            <a:r>
              <a:rPr lang="en-US" dirty="0"/>
              <a:t>Clear seasonal trend when people would buy the products</a:t>
            </a:r>
          </a:p>
          <a:p>
            <a:r>
              <a:rPr lang="en-US" dirty="0"/>
              <a:t>Companies can utilize product pair associations to create special deals for current and future customers</a:t>
            </a:r>
          </a:p>
          <a:p>
            <a:endParaRPr lang="en-US" dirty="0"/>
          </a:p>
          <a:p>
            <a:r>
              <a:rPr lang="en-US" dirty="0"/>
              <a:t>For future studies: Explore clustering for further analysis, examining correlation between age, gender and shopping habits. Exploring clustering, and examine which countries bought the most.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8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7138-56F4-E89C-3D6A-17CD5DC2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D197-B026-2E85-BF77-D1A07CBE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Analyze a comprehensive dataset of customer transactions.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Objective: to gain valuable insights and propose strategies for enhancing customer satisfaction, optimizing the sales process, and maximizing customer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 for the dataset: </a:t>
            </a:r>
            <a:r>
              <a:rPr lang="en-US" dirty="0">
                <a:ea typeface="+mn-lt"/>
                <a:cs typeface="+mn-lt"/>
                <a:hlinkClick r:id="rId2"/>
              </a:rPr>
              <a:t>https://archive.ics.uci.edu/dataset/352/online+retail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3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BBD3-32C0-E50A-6066-D1B4CD9B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Issues with the Dataset 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D3820-6640-A756-5F56-10570DB7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/>
              <a:t>Rows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/>
              <a:t>Duplicate rows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900"/>
              <a:t>delete it or keep them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/>
              <a:t>Kept: duplicates in the dataset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/>
              <a:t>Deleted 135,000 rows because of null Customer ID's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/>
              <a:t>Unclear dataset: negative values in the dataset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/>
              <a:t>Invoice number and Stock Code with letters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900"/>
          </a:p>
          <a:p>
            <a:pPr lvl="1">
              <a:buFont typeface="Courier New" panose="020B0604020202020204" pitchFamily="34" charset="0"/>
              <a:buChar char="o"/>
            </a:pPr>
            <a:endParaRPr lang="en-US" sz="1900"/>
          </a:p>
        </p:txBody>
      </p:sp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C8197E78-38E8-EFCB-1BB6-6A735A1EE4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98" r="15672" b="4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7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DFBC71-FF43-5ABA-736B-F151073C2C2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2" t="4760" r="-7" b="18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8ADF-B9C1-A10D-7BD1-3160291C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Preprocessing and Data Cleaning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88B3DE-6FBB-5F7B-EF6A-F675A650E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7924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765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64A3-D92E-72EC-CF1A-5539EAE7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24FF4-7210-0447-2371-C16ACCA93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PCA Analysis calculating RFM: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Recency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Frequency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Monetary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Cluster of Customers with the same habits and shopping patterns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400DA607-FB34-3025-132B-B294C321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929" y="698218"/>
            <a:ext cx="5143501" cy="330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5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5ADD1-1045-A500-2258-5BEA9452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Calculation of the Customer Lifetime Value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5AF172B-D867-505F-75E5-98D45403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13996"/>
            <a:ext cx="10905066" cy="411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8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2ADB5-12A7-C2E8-5B59-6F42F2FADCED}"/>
              </a:ext>
            </a:extLst>
          </p:cNvPr>
          <p:cNvSpPr txBox="1"/>
          <p:nvPr/>
        </p:nvSpPr>
        <p:spPr>
          <a:xfrm>
            <a:off x="2309628" y="2521668"/>
            <a:ext cx="1084317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/>
              <a:t>PRODUCT ANALYSIS</a:t>
            </a:r>
          </a:p>
        </p:txBody>
      </p:sp>
    </p:spTree>
    <p:extLst>
      <p:ext uri="{BB962C8B-B14F-4D97-AF65-F5344CB8AC3E}">
        <p14:creationId xmlns:p14="http://schemas.microsoft.com/office/powerpoint/2010/main" val="104784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sales on a white background&#10;&#10;Description automatically generated">
            <a:extLst>
              <a:ext uri="{FF2B5EF4-FFF2-40B4-BE49-F238E27FC236}">
                <a16:creationId xmlns:a16="http://schemas.microsoft.com/office/drawing/2014/main" id="{D0223B58-B7B6-DC15-A945-4CF44B3B9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21" y="907321"/>
            <a:ext cx="11606650" cy="55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4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40BBA187-DAAE-A412-C828-917C92410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070" y="1070031"/>
            <a:ext cx="10543951" cy="5070994"/>
          </a:xfrm>
        </p:spPr>
      </p:pic>
    </p:spTree>
    <p:extLst>
      <p:ext uri="{BB962C8B-B14F-4D97-AF65-F5344CB8AC3E}">
        <p14:creationId xmlns:p14="http://schemas.microsoft.com/office/powerpoint/2010/main" val="238606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Jonathan Elisha &amp; Ilya Gelfgat </vt:lpstr>
      <vt:lpstr>About the dataset:</vt:lpstr>
      <vt:lpstr>Issues with the Dataset </vt:lpstr>
      <vt:lpstr>Data Preprocessing and Data Cleaning</vt:lpstr>
      <vt:lpstr>Customer Segmentation</vt:lpstr>
      <vt:lpstr>Calculation of the Customer Lifetime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261</cp:revision>
  <dcterms:created xsi:type="dcterms:W3CDTF">2024-08-19T11:03:00Z</dcterms:created>
  <dcterms:modified xsi:type="dcterms:W3CDTF">2024-08-20T18:54:33Z</dcterms:modified>
</cp:coreProperties>
</file>