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2"/>
  </p:normalViewPr>
  <p:slideViewPr>
    <p:cSldViewPr snapToGrid="0" snapToObjects="1">
      <p:cViewPr varScale="1">
        <p:scale>
          <a:sx n="120" d="100"/>
          <a:sy n="120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A4F22-EF81-4C60-BA50-3BCCE985D62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C914DF7-B02D-43A4-A923-E3CAE2C0DB6C}">
      <dgm:prSet/>
      <dgm:spPr/>
      <dgm:t>
        <a:bodyPr/>
        <a:lstStyle/>
        <a:p>
          <a:r>
            <a:rPr lang="en-US"/>
            <a:t>-    European Soccer Dataset</a:t>
          </a:r>
        </a:p>
      </dgm:t>
    </dgm:pt>
    <dgm:pt modelId="{28F53F1A-67C0-4FEC-B055-DC5926403A16}" type="parTrans" cxnId="{EFDCA52A-61A0-4C46-B0E3-743B16B8E592}">
      <dgm:prSet/>
      <dgm:spPr/>
      <dgm:t>
        <a:bodyPr/>
        <a:lstStyle/>
        <a:p>
          <a:endParaRPr lang="en-US"/>
        </a:p>
      </dgm:t>
    </dgm:pt>
    <dgm:pt modelId="{5E1438CA-8E65-4967-B7E4-C9544DEA0DA8}" type="sibTrans" cxnId="{EFDCA52A-61A0-4C46-B0E3-743B16B8E592}">
      <dgm:prSet/>
      <dgm:spPr/>
      <dgm:t>
        <a:bodyPr/>
        <a:lstStyle/>
        <a:p>
          <a:endParaRPr lang="en-US"/>
        </a:p>
      </dgm:t>
    </dgm:pt>
    <dgm:pt modelId="{1E683FDC-664A-4B89-A6B6-FCCC2ED6DB2B}">
      <dgm:prSet/>
      <dgm:spPr/>
      <dgm:t>
        <a:bodyPr/>
        <a:lstStyle/>
        <a:p>
          <a:r>
            <a:rPr lang="en-US"/>
            <a:t>Info was extracted via sqlite3</a:t>
          </a:r>
        </a:p>
      </dgm:t>
    </dgm:pt>
    <dgm:pt modelId="{926AB3E4-0D9B-40FF-8715-27800740FE98}" type="parTrans" cxnId="{1861B77B-719D-44E9-8B85-FF326FCB91FE}">
      <dgm:prSet/>
      <dgm:spPr/>
      <dgm:t>
        <a:bodyPr/>
        <a:lstStyle/>
        <a:p>
          <a:endParaRPr lang="en-US"/>
        </a:p>
      </dgm:t>
    </dgm:pt>
    <dgm:pt modelId="{445B1334-6B59-44A6-9F0A-AE26191ADF1C}" type="sibTrans" cxnId="{1861B77B-719D-44E9-8B85-FF326FCB91FE}">
      <dgm:prSet/>
      <dgm:spPr/>
      <dgm:t>
        <a:bodyPr/>
        <a:lstStyle/>
        <a:p>
          <a:endParaRPr lang="en-US"/>
        </a:p>
      </dgm:t>
    </dgm:pt>
    <dgm:pt modelId="{82DD8B36-C73E-4C29-AFF4-96F5DCC3C8FF}" type="pres">
      <dgm:prSet presAssocID="{938A4F22-EF81-4C60-BA50-3BCCE985D62C}" presName="root" presStyleCnt="0">
        <dgm:presLayoutVars>
          <dgm:dir/>
          <dgm:resizeHandles val="exact"/>
        </dgm:presLayoutVars>
      </dgm:prSet>
      <dgm:spPr/>
    </dgm:pt>
    <dgm:pt modelId="{C5D47FD3-4CA2-42B0-A958-EC86C45E3793}" type="pres">
      <dgm:prSet presAssocID="{0C914DF7-B02D-43A4-A923-E3CAE2C0DB6C}" presName="compNode" presStyleCnt="0"/>
      <dgm:spPr/>
    </dgm:pt>
    <dgm:pt modelId="{95FAC5B9-3EE6-4A7B-95AE-6985618948D8}" type="pres">
      <dgm:prSet presAssocID="{0C914DF7-B02D-43A4-A923-E3CAE2C0DB6C}" presName="bgRect" presStyleLbl="bgShp" presStyleIdx="0" presStyleCnt="1"/>
      <dgm:spPr>
        <a:solidFill>
          <a:schemeClr val="accent5">
            <a:lumMod val="60000"/>
            <a:lumOff val="40000"/>
          </a:schemeClr>
        </a:solidFill>
      </dgm:spPr>
    </dgm:pt>
    <dgm:pt modelId="{4863ABC4-8645-425B-99C8-0965D0D6A162}" type="pres">
      <dgm:prSet presAssocID="{0C914DF7-B02D-43A4-A923-E3CAE2C0DB6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79105E16-6842-49D7-8B79-42742DE61582}" type="pres">
      <dgm:prSet presAssocID="{0C914DF7-B02D-43A4-A923-E3CAE2C0DB6C}" presName="spaceRect" presStyleCnt="0"/>
      <dgm:spPr/>
    </dgm:pt>
    <dgm:pt modelId="{A4FB9826-CC4B-45CA-9319-A283D2098E5E}" type="pres">
      <dgm:prSet presAssocID="{0C914DF7-B02D-43A4-A923-E3CAE2C0DB6C}" presName="parTx" presStyleLbl="revTx" presStyleIdx="0" presStyleCnt="2">
        <dgm:presLayoutVars>
          <dgm:chMax val="0"/>
          <dgm:chPref val="0"/>
        </dgm:presLayoutVars>
      </dgm:prSet>
      <dgm:spPr/>
    </dgm:pt>
    <dgm:pt modelId="{FAFE59C3-D874-43B2-9165-AAA285F18E2B}" type="pres">
      <dgm:prSet presAssocID="{0C914DF7-B02D-43A4-A923-E3CAE2C0DB6C}" presName="desTx" presStyleLbl="revTx" presStyleIdx="1" presStyleCnt="2">
        <dgm:presLayoutVars/>
      </dgm:prSet>
      <dgm:spPr/>
    </dgm:pt>
  </dgm:ptLst>
  <dgm:cxnLst>
    <dgm:cxn modelId="{EFDCA52A-61A0-4C46-B0E3-743B16B8E592}" srcId="{938A4F22-EF81-4C60-BA50-3BCCE985D62C}" destId="{0C914DF7-B02D-43A4-A923-E3CAE2C0DB6C}" srcOrd="0" destOrd="0" parTransId="{28F53F1A-67C0-4FEC-B055-DC5926403A16}" sibTransId="{5E1438CA-8E65-4967-B7E4-C9544DEA0DA8}"/>
    <dgm:cxn modelId="{37E94A40-7473-42CF-B5AD-B284FCC3B53F}" type="presOf" srcId="{0C914DF7-B02D-43A4-A923-E3CAE2C0DB6C}" destId="{A4FB9826-CC4B-45CA-9319-A283D2098E5E}" srcOrd="0" destOrd="0" presId="urn:microsoft.com/office/officeart/2018/2/layout/IconVerticalSolidList"/>
    <dgm:cxn modelId="{14C17349-8BAC-48C0-9BA4-D3BC4378B4A1}" type="presOf" srcId="{938A4F22-EF81-4C60-BA50-3BCCE985D62C}" destId="{82DD8B36-C73E-4C29-AFF4-96F5DCC3C8FF}" srcOrd="0" destOrd="0" presId="urn:microsoft.com/office/officeart/2018/2/layout/IconVerticalSolidList"/>
    <dgm:cxn modelId="{1861B77B-719D-44E9-8B85-FF326FCB91FE}" srcId="{0C914DF7-B02D-43A4-A923-E3CAE2C0DB6C}" destId="{1E683FDC-664A-4B89-A6B6-FCCC2ED6DB2B}" srcOrd="0" destOrd="0" parTransId="{926AB3E4-0D9B-40FF-8715-27800740FE98}" sibTransId="{445B1334-6B59-44A6-9F0A-AE26191ADF1C}"/>
    <dgm:cxn modelId="{15C08288-3EFE-46AE-A6FE-0CE1A72EB40F}" type="presOf" srcId="{1E683FDC-664A-4B89-A6B6-FCCC2ED6DB2B}" destId="{FAFE59C3-D874-43B2-9165-AAA285F18E2B}" srcOrd="0" destOrd="0" presId="urn:microsoft.com/office/officeart/2018/2/layout/IconVerticalSolidList"/>
    <dgm:cxn modelId="{05195401-3862-457C-AFE1-65E8FC162CC7}" type="presParOf" srcId="{82DD8B36-C73E-4C29-AFF4-96F5DCC3C8FF}" destId="{C5D47FD3-4CA2-42B0-A958-EC86C45E3793}" srcOrd="0" destOrd="0" presId="urn:microsoft.com/office/officeart/2018/2/layout/IconVerticalSolidList"/>
    <dgm:cxn modelId="{3A02374E-F255-4B97-B0FF-3C14D09368A8}" type="presParOf" srcId="{C5D47FD3-4CA2-42B0-A958-EC86C45E3793}" destId="{95FAC5B9-3EE6-4A7B-95AE-6985618948D8}" srcOrd="0" destOrd="0" presId="urn:microsoft.com/office/officeart/2018/2/layout/IconVerticalSolidList"/>
    <dgm:cxn modelId="{3454D4EE-9D64-4D48-95B6-BA2ED3BECF28}" type="presParOf" srcId="{C5D47FD3-4CA2-42B0-A958-EC86C45E3793}" destId="{4863ABC4-8645-425B-99C8-0965D0D6A162}" srcOrd="1" destOrd="0" presId="urn:microsoft.com/office/officeart/2018/2/layout/IconVerticalSolidList"/>
    <dgm:cxn modelId="{1AE67D06-3EE1-495F-A976-01716960D4A0}" type="presParOf" srcId="{C5D47FD3-4CA2-42B0-A958-EC86C45E3793}" destId="{79105E16-6842-49D7-8B79-42742DE61582}" srcOrd="2" destOrd="0" presId="urn:microsoft.com/office/officeart/2018/2/layout/IconVerticalSolidList"/>
    <dgm:cxn modelId="{2858B063-CCD1-439D-A137-F75C4BEEF5A0}" type="presParOf" srcId="{C5D47FD3-4CA2-42B0-A958-EC86C45E3793}" destId="{A4FB9826-CC4B-45CA-9319-A283D2098E5E}" srcOrd="3" destOrd="0" presId="urn:microsoft.com/office/officeart/2018/2/layout/IconVerticalSolidList"/>
    <dgm:cxn modelId="{C5774335-578E-495A-8A1A-39D6A27BC0E9}" type="presParOf" srcId="{C5D47FD3-4CA2-42B0-A958-EC86C45E3793}" destId="{FAFE59C3-D874-43B2-9165-AAA285F18E2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46538-CC5F-4B90-9C4B-0FE4ADCDB071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1E7A31E-E41F-4492-BF0F-924B45C24363}">
      <dgm:prSet/>
      <dgm:spPr/>
      <dgm:t>
        <a:bodyPr/>
        <a:lstStyle/>
        <a:p>
          <a:r>
            <a:rPr lang="en-US"/>
            <a:t>Gain</a:t>
          </a:r>
        </a:p>
      </dgm:t>
    </dgm:pt>
    <dgm:pt modelId="{B3836E70-0A97-4AC3-9624-973197879CB3}" type="parTrans" cxnId="{D475A7E3-A0E4-46AA-9FDF-BD9B2C066A94}">
      <dgm:prSet/>
      <dgm:spPr/>
      <dgm:t>
        <a:bodyPr/>
        <a:lstStyle/>
        <a:p>
          <a:endParaRPr lang="en-US"/>
        </a:p>
      </dgm:t>
    </dgm:pt>
    <dgm:pt modelId="{61FFF83F-58ED-4219-8A52-78CB22D7E19E}" type="sibTrans" cxnId="{D475A7E3-A0E4-46AA-9FDF-BD9B2C066A94}">
      <dgm:prSet/>
      <dgm:spPr/>
      <dgm:t>
        <a:bodyPr/>
        <a:lstStyle/>
        <a:p>
          <a:endParaRPr lang="en-US"/>
        </a:p>
      </dgm:t>
    </dgm:pt>
    <dgm:pt modelId="{9955730B-9F07-421C-A0DF-BC02B45F32D2}">
      <dgm:prSet/>
      <dgm:spPr/>
      <dgm:t>
        <a:bodyPr/>
        <a:lstStyle/>
        <a:p>
          <a:r>
            <a:rPr lang="en-US"/>
            <a:t>Gain valuable insight on which players to pick for a high scoring fantasy soccer team.</a:t>
          </a:r>
        </a:p>
      </dgm:t>
    </dgm:pt>
    <dgm:pt modelId="{22E20B59-CBAE-49D4-A175-41F3C1DE693E}" type="parTrans" cxnId="{FB308B44-8178-4D75-B6E3-3A8B000C90ED}">
      <dgm:prSet/>
      <dgm:spPr/>
      <dgm:t>
        <a:bodyPr/>
        <a:lstStyle/>
        <a:p>
          <a:endParaRPr lang="en-US"/>
        </a:p>
      </dgm:t>
    </dgm:pt>
    <dgm:pt modelId="{AF41E5E5-72BB-4756-B138-668696E0AD26}" type="sibTrans" cxnId="{FB308B44-8178-4D75-B6E3-3A8B000C90ED}">
      <dgm:prSet/>
      <dgm:spPr/>
      <dgm:t>
        <a:bodyPr/>
        <a:lstStyle/>
        <a:p>
          <a:endParaRPr lang="en-US"/>
        </a:p>
      </dgm:t>
    </dgm:pt>
    <dgm:pt modelId="{8AB50177-4111-4014-B0F2-FA32409FD4FA}">
      <dgm:prSet/>
      <dgm:spPr/>
      <dgm:t>
        <a:bodyPr/>
        <a:lstStyle/>
        <a:p>
          <a:r>
            <a:rPr lang="en-US"/>
            <a:t>Assist</a:t>
          </a:r>
        </a:p>
      </dgm:t>
    </dgm:pt>
    <dgm:pt modelId="{5A6F057C-000C-4E3F-8E37-61CB09DA80DA}" type="parTrans" cxnId="{EB7CC7BC-149A-49FB-B4C7-584320E38FFC}">
      <dgm:prSet/>
      <dgm:spPr/>
      <dgm:t>
        <a:bodyPr/>
        <a:lstStyle/>
        <a:p>
          <a:endParaRPr lang="en-US"/>
        </a:p>
      </dgm:t>
    </dgm:pt>
    <dgm:pt modelId="{F0F14B03-F85E-4704-BE69-431AD197A3A7}" type="sibTrans" cxnId="{EB7CC7BC-149A-49FB-B4C7-584320E38FFC}">
      <dgm:prSet/>
      <dgm:spPr/>
      <dgm:t>
        <a:bodyPr/>
        <a:lstStyle/>
        <a:p>
          <a:endParaRPr lang="en-US"/>
        </a:p>
      </dgm:t>
    </dgm:pt>
    <dgm:pt modelId="{335395C1-DD71-48C8-A89F-00A7735C9166}">
      <dgm:prSet/>
      <dgm:spPr/>
      <dgm:t>
        <a:bodyPr/>
        <a:lstStyle/>
        <a:p>
          <a:r>
            <a:rPr lang="en-US"/>
            <a:t>Assist with the coaches’ decisions on field placement for athletes, especially strikers. </a:t>
          </a:r>
        </a:p>
      </dgm:t>
    </dgm:pt>
    <dgm:pt modelId="{1EE2B51A-A1C5-4F0E-8A22-3CCB90897ADE}" type="parTrans" cxnId="{D237FDA1-C996-49AD-BFAC-7F217C424984}">
      <dgm:prSet/>
      <dgm:spPr/>
      <dgm:t>
        <a:bodyPr/>
        <a:lstStyle/>
        <a:p>
          <a:endParaRPr lang="en-US"/>
        </a:p>
      </dgm:t>
    </dgm:pt>
    <dgm:pt modelId="{8785AF2D-D5D8-430B-B22F-47F50D01FF5A}" type="sibTrans" cxnId="{D237FDA1-C996-49AD-BFAC-7F217C424984}">
      <dgm:prSet/>
      <dgm:spPr/>
      <dgm:t>
        <a:bodyPr/>
        <a:lstStyle/>
        <a:p>
          <a:endParaRPr lang="en-US"/>
        </a:p>
      </dgm:t>
    </dgm:pt>
    <dgm:pt modelId="{72F3DE36-9435-43B4-BAD8-7DC70FAAE692}">
      <dgm:prSet/>
      <dgm:spPr/>
      <dgm:t>
        <a:bodyPr/>
        <a:lstStyle/>
        <a:p>
          <a:r>
            <a:rPr lang="en-US"/>
            <a:t>Provide</a:t>
          </a:r>
        </a:p>
      </dgm:t>
    </dgm:pt>
    <dgm:pt modelId="{1462E6CE-8854-45E9-A2E4-2D824A91E785}" type="parTrans" cxnId="{E2B1C61B-C83B-4EB5-8A93-962A15DA3DE8}">
      <dgm:prSet/>
      <dgm:spPr/>
      <dgm:t>
        <a:bodyPr/>
        <a:lstStyle/>
        <a:p>
          <a:endParaRPr lang="en-US"/>
        </a:p>
      </dgm:t>
    </dgm:pt>
    <dgm:pt modelId="{13D7CC64-A729-422C-8616-C8AE9CF98127}" type="sibTrans" cxnId="{E2B1C61B-C83B-4EB5-8A93-962A15DA3DE8}">
      <dgm:prSet/>
      <dgm:spPr/>
      <dgm:t>
        <a:bodyPr/>
        <a:lstStyle/>
        <a:p>
          <a:endParaRPr lang="en-US"/>
        </a:p>
      </dgm:t>
    </dgm:pt>
    <dgm:pt modelId="{9EF0E232-0EDC-4435-A65D-B85776C07D24}">
      <dgm:prSet/>
      <dgm:spPr/>
      <dgm:t>
        <a:bodyPr/>
        <a:lstStyle/>
        <a:p>
          <a:r>
            <a:rPr lang="en-US"/>
            <a:t>Provide information that would help teams strategically build a game plan for upcoming matches. </a:t>
          </a:r>
        </a:p>
      </dgm:t>
    </dgm:pt>
    <dgm:pt modelId="{27CAE443-87FD-4DD2-A6C2-B6CF42CAC716}" type="parTrans" cxnId="{AAD5F998-B918-44A7-B1C3-B2E3B131956D}">
      <dgm:prSet/>
      <dgm:spPr/>
      <dgm:t>
        <a:bodyPr/>
        <a:lstStyle/>
        <a:p>
          <a:endParaRPr lang="en-US"/>
        </a:p>
      </dgm:t>
    </dgm:pt>
    <dgm:pt modelId="{76B014C4-98F6-4416-9566-22C73210DB4D}" type="sibTrans" cxnId="{AAD5F998-B918-44A7-B1C3-B2E3B131956D}">
      <dgm:prSet/>
      <dgm:spPr/>
      <dgm:t>
        <a:bodyPr/>
        <a:lstStyle/>
        <a:p>
          <a:endParaRPr lang="en-US"/>
        </a:p>
      </dgm:t>
    </dgm:pt>
    <dgm:pt modelId="{74812875-C03F-1342-BF88-E4B8402A6DD4}" type="pres">
      <dgm:prSet presAssocID="{3AD46538-CC5F-4B90-9C4B-0FE4ADCDB071}" presName="Name0" presStyleCnt="0">
        <dgm:presLayoutVars>
          <dgm:dir/>
          <dgm:animLvl val="lvl"/>
          <dgm:resizeHandles val="exact"/>
        </dgm:presLayoutVars>
      </dgm:prSet>
      <dgm:spPr/>
    </dgm:pt>
    <dgm:pt modelId="{1DC76BE3-500F-EF43-A057-9C5A575AC0D4}" type="pres">
      <dgm:prSet presAssocID="{61E7A31E-E41F-4492-BF0F-924B45C24363}" presName="composite" presStyleCnt="0"/>
      <dgm:spPr/>
    </dgm:pt>
    <dgm:pt modelId="{8B9B3170-AA40-EE47-AAB7-1DFEBB1A3945}" type="pres">
      <dgm:prSet presAssocID="{61E7A31E-E41F-4492-BF0F-924B45C24363}" presName="parTx" presStyleLbl="alignNode1" presStyleIdx="0" presStyleCnt="3">
        <dgm:presLayoutVars>
          <dgm:chMax val="0"/>
          <dgm:chPref val="0"/>
        </dgm:presLayoutVars>
      </dgm:prSet>
      <dgm:spPr/>
    </dgm:pt>
    <dgm:pt modelId="{7CCB37C6-21CC-4E47-8CC5-F357E487766B}" type="pres">
      <dgm:prSet presAssocID="{61E7A31E-E41F-4492-BF0F-924B45C24363}" presName="desTx" presStyleLbl="alignAccFollowNode1" presStyleIdx="0" presStyleCnt="3">
        <dgm:presLayoutVars/>
      </dgm:prSet>
      <dgm:spPr/>
    </dgm:pt>
    <dgm:pt modelId="{6E4F60C5-6184-0A4A-A097-E7BB9251E7CC}" type="pres">
      <dgm:prSet presAssocID="{61FFF83F-58ED-4219-8A52-78CB22D7E19E}" presName="space" presStyleCnt="0"/>
      <dgm:spPr/>
    </dgm:pt>
    <dgm:pt modelId="{465E6B84-B755-754B-A516-F0B70C824B3A}" type="pres">
      <dgm:prSet presAssocID="{8AB50177-4111-4014-B0F2-FA32409FD4FA}" presName="composite" presStyleCnt="0"/>
      <dgm:spPr/>
    </dgm:pt>
    <dgm:pt modelId="{7199DA42-D17A-904C-84B5-81809901C218}" type="pres">
      <dgm:prSet presAssocID="{8AB50177-4111-4014-B0F2-FA32409FD4FA}" presName="parTx" presStyleLbl="alignNode1" presStyleIdx="1" presStyleCnt="3">
        <dgm:presLayoutVars>
          <dgm:chMax val="0"/>
          <dgm:chPref val="0"/>
        </dgm:presLayoutVars>
      </dgm:prSet>
      <dgm:spPr/>
    </dgm:pt>
    <dgm:pt modelId="{AAA163E7-DCCB-7747-BD87-8C4EE6F8BA43}" type="pres">
      <dgm:prSet presAssocID="{8AB50177-4111-4014-B0F2-FA32409FD4FA}" presName="desTx" presStyleLbl="alignAccFollowNode1" presStyleIdx="1" presStyleCnt="3">
        <dgm:presLayoutVars/>
      </dgm:prSet>
      <dgm:spPr/>
    </dgm:pt>
    <dgm:pt modelId="{3ECFC750-968A-AC46-8605-FDD4E024BFDF}" type="pres">
      <dgm:prSet presAssocID="{F0F14B03-F85E-4704-BE69-431AD197A3A7}" presName="space" presStyleCnt="0"/>
      <dgm:spPr/>
    </dgm:pt>
    <dgm:pt modelId="{C49E7E66-CE2B-194C-BEFE-676C35129DC6}" type="pres">
      <dgm:prSet presAssocID="{72F3DE36-9435-43B4-BAD8-7DC70FAAE692}" presName="composite" presStyleCnt="0"/>
      <dgm:spPr/>
    </dgm:pt>
    <dgm:pt modelId="{BE4DF707-F6A4-D849-A2A0-6EB1EFD3E6CE}" type="pres">
      <dgm:prSet presAssocID="{72F3DE36-9435-43B4-BAD8-7DC70FAAE692}" presName="parTx" presStyleLbl="alignNode1" presStyleIdx="2" presStyleCnt="3">
        <dgm:presLayoutVars>
          <dgm:chMax val="0"/>
          <dgm:chPref val="0"/>
        </dgm:presLayoutVars>
      </dgm:prSet>
      <dgm:spPr/>
    </dgm:pt>
    <dgm:pt modelId="{F6D8A5BB-6011-8A44-9B27-9D626729A1F7}" type="pres">
      <dgm:prSet presAssocID="{72F3DE36-9435-43B4-BAD8-7DC70FAAE692}" presName="desTx" presStyleLbl="alignAccFollowNode1" presStyleIdx="2" presStyleCnt="3">
        <dgm:presLayoutVars/>
      </dgm:prSet>
      <dgm:spPr/>
    </dgm:pt>
  </dgm:ptLst>
  <dgm:cxnLst>
    <dgm:cxn modelId="{E2B1C61B-C83B-4EB5-8A93-962A15DA3DE8}" srcId="{3AD46538-CC5F-4B90-9C4B-0FE4ADCDB071}" destId="{72F3DE36-9435-43B4-BAD8-7DC70FAAE692}" srcOrd="2" destOrd="0" parTransId="{1462E6CE-8854-45E9-A2E4-2D824A91E785}" sibTransId="{13D7CC64-A729-422C-8616-C8AE9CF98127}"/>
    <dgm:cxn modelId="{CECA2A38-A9F4-2042-BC28-077A90D9C324}" type="presOf" srcId="{9955730B-9F07-421C-A0DF-BC02B45F32D2}" destId="{7CCB37C6-21CC-4E47-8CC5-F357E487766B}" srcOrd="0" destOrd="0" presId="urn:microsoft.com/office/officeart/2016/7/layout/HorizontalActionList"/>
    <dgm:cxn modelId="{FB308B44-8178-4D75-B6E3-3A8B000C90ED}" srcId="{61E7A31E-E41F-4492-BF0F-924B45C24363}" destId="{9955730B-9F07-421C-A0DF-BC02B45F32D2}" srcOrd="0" destOrd="0" parTransId="{22E20B59-CBAE-49D4-A175-41F3C1DE693E}" sibTransId="{AF41E5E5-72BB-4756-B138-668696E0AD26}"/>
    <dgm:cxn modelId="{3C206754-9C4B-BE40-A9D8-08EEA72CF78F}" type="presOf" srcId="{61E7A31E-E41F-4492-BF0F-924B45C24363}" destId="{8B9B3170-AA40-EE47-AAB7-1DFEBB1A3945}" srcOrd="0" destOrd="0" presId="urn:microsoft.com/office/officeart/2016/7/layout/HorizontalActionList"/>
    <dgm:cxn modelId="{08944F55-A3C0-924F-BFC1-7DB8200F737A}" type="presOf" srcId="{3AD46538-CC5F-4B90-9C4B-0FE4ADCDB071}" destId="{74812875-C03F-1342-BF88-E4B8402A6DD4}" srcOrd="0" destOrd="0" presId="urn:microsoft.com/office/officeart/2016/7/layout/HorizontalActionList"/>
    <dgm:cxn modelId="{86990B63-93B1-DF45-AF6C-9048B1008683}" type="presOf" srcId="{335395C1-DD71-48C8-A89F-00A7735C9166}" destId="{AAA163E7-DCCB-7747-BD87-8C4EE6F8BA43}" srcOrd="0" destOrd="0" presId="urn:microsoft.com/office/officeart/2016/7/layout/HorizontalActionList"/>
    <dgm:cxn modelId="{415B6687-811D-0C49-A4B1-530C620EF946}" type="presOf" srcId="{8AB50177-4111-4014-B0F2-FA32409FD4FA}" destId="{7199DA42-D17A-904C-84B5-81809901C218}" srcOrd="0" destOrd="0" presId="urn:microsoft.com/office/officeart/2016/7/layout/HorizontalActionList"/>
    <dgm:cxn modelId="{37B05490-5FA0-F344-8B0F-506EBBD932AE}" type="presOf" srcId="{9EF0E232-0EDC-4435-A65D-B85776C07D24}" destId="{F6D8A5BB-6011-8A44-9B27-9D626729A1F7}" srcOrd="0" destOrd="0" presId="urn:microsoft.com/office/officeart/2016/7/layout/HorizontalActionList"/>
    <dgm:cxn modelId="{AAD5F998-B918-44A7-B1C3-B2E3B131956D}" srcId="{72F3DE36-9435-43B4-BAD8-7DC70FAAE692}" destId="{9EF0E232-0EDC-4435-A65D-B85776C07D24}" srcOrd="0" destOrd="0" parTransId="{27CAE443-87FD-4DD2-A6C2-B6CF42CAC716}" sibTransId="{76B014C4-98F6-4416-9566-22C73210DB4D}"/>
    <dgm:cxn modelId="{D237FDA1-C996-49AD-BFAC-7F217C424984}" srcId="{8AB50177-4111-4014-B0F2-FA32409FD4FA}" destId="{335395C1-DD71-48C8-A89F-00A7735C9166}" srcOrd="0" destOrd="0" parTransId="{1EE2B51A-A1C5-4F0E-8A22-3CCB90897ADE}" sibTransId="{8785AF2D-D5D8-430B-B22F-47F50D01FF5A}"/>
    <dgm:cxn modelId="{EB7CC7BC-149A-49FB-B4C7-584320E38FFC}" srcId="{3AD46538-CC5F-4B90-9C4B-0FE4ADCDB071}" destId="{8AB50177-4111-4014-B0F2-FA32409FD4FA}" srcOrd="1" destOrd="0" parTransId="{5A6F057C-000C-4E3F-8E37-61CB09DA80DA}" sibTransId="{F0F14B03-F85E-4704-BE69-431AD197A3A7}"/>
    <dgm:cxn modelId="{D475A7E3-A0E4-46AA-9FDF-BD9B2C066A94}" srcId="{3AD46538-CC5F-4B90-9C4B-0FE4ADCDB071}" destId="{61E7A31E-E41F-4492-BF0F-924B45C24363}" srcOrd="0" destOrd="0" parTransId="{B3836E70-0A97-4AC3-9624-973197879CB3}" sibTransId="{61FFF83F-58ED-4219-8A52-78CB22D7E19E}"/>
    <dgm:cxn modelId="{F55FDBE8-51C4-8646-92C0-5DD168E89615}" type="presOf" srcId="{72F3DE36-9435-43B4-BAD8-7DC70FAAE692}" destId="{BE4DF707-F6A4-D849-A2A0-6EB1EFD3E6CE}" srcOrd="0" destOrd="0" presId="urn:microsoft.com/office/officeart/2016/7/layout/HorizontalActionList"/>
    <dgm:cxn modelId="{564561C0-71FA-4748-8B6D-A7C22C948904}" type="presParOf" srcId="{74812875-C03F-1342-BF88-E4B8402A6DD4}" destId="{1DC76BE3-500F-EF43-A057-9C5A575AC0D4}" srcOrd="0" destOrd="0" presId="urn:microsoft.com/office/officeart/2016/7/layout/HorizontalActionList"/>
    <dgm:cxn modelId="{6CE91872-73C3-9041-87F5-6F81A2F2F831}" type="presParOf" srcId="{1DC76BE3-500F-EF43-A057-9C5A575AC0D4}" destId="{8B9B3170-AA40-EE47-AAB7-1DFEBB1A3945}" srcOrd="0" destOrd="0" presId="urn:microsoft.com/office/officeart/2016/7/layout/HorizontalActionList"/>
    <dgm:cxn modelId="{CA8C666C-DFDD-3047-B4A2-71F8C1EC344B}" type="presParOf" srcId="{1DC76BE3-500F-EF43-A057-9C5A575AC0D4}" destId="{7CCB37C6-21CC-4E47-8CC5-F357E487766B}" srcOrd="1" destOrd="0" presId="urn:microsoft.com/office/officeart/2016/7/layout/HorizontalActionList"/>
    <dgm:cxn modelId="{79B7F294-FEB3-A440-82B6-1F7DE42D6497}" type="presParOf" srcId="{74812875-C03F-1342-BF88-E4B8402A6DD4}" destId="{6E4F60C5-6184-0A4A-A097-E7BB9251E7CC}" srcOrd="1" destOrd="0" presId="urn:microsoft.com/office/officeart/2016/7/layout/HorizontalActionList"/>
    <dgm:cxn modelId="{49958F48-376A-9142-903B-246FDB64ACEC}" type="presParOf" srcId="{74812875-C03F-1342-BF88-E4B8402A6DD4}" destId="{465E6B84-B755-754B-A516-F0B70C824B3A}" srcOrd="2" destOrd="0" presId="urn:microsoft.com/office/officeart/2016/7/layout/HorizontalActionList"/>
    <dgm:cxn modelId="{A2C9A805-D0AF-2645-BA22-A41F4BABCA69}" type="presParOf" srcId="{465E6B84-B755-754B-A516-F0B70C824B3A}" destId="{7199DA42-D17A-904C-84B5-81809901C218}" srcOrd="0" destOrd="0" presId="urn:microsoft.com/office/officeart/2016/7/layout/HorizontalActionList"/>
    <dgm:cxn modelId="{17006C7C-BA79-1947-B34C-C9E5D76D56F4}" type="presParOf" srcId="{465E6B84-B755-754B-A516-F0B70C824B3A}" destId="{AAA163E7-DCCB-7747-BD87-8C4EE6F8BA43}" srcOrd="1" destOrd="0" presId="urn:microsoft.com/office/officeart/2016/7/layout/HorizontalActionList"/>
    <dgm:cxn modelId="{12FF6FA6-0D94-0549-8AD7-FD3B6040C10A}" type="presParOf" srcId="{74812875-C03F-1342-BF88-E4B8402A6DD4}" destId="{3ECFC750-968A-AC46-8605-FDD4E024BFDF}" srcOrd="3" destOrd="0" presId="urn:microsoft.com/office/officeart/2016/7/layout/HorizontalActionList"/>
    <dgm:cxn modelId="{69B54D67-F7DD-894C-BBDB-A9447B83131B}" type="presParOf" srcId="{74812875-C03F-1342-BF88-E4B8402A6DD4}" destId="{C49E7E66-CE2B-194C-BEFE-676C35129DC6}" srcOrd="4" destOrd="0" presId="urn:microsoft.com/office/officeart/2016/7/layout/HorizontalActionList"/>
    <dgm:cxn modelId="{B8FD3F7C-914E-BB43-BD2C-47624979BA5F}" type="presParOf" srcId="{C49E7E66-CE2B-194C-BEFE-676C35129DC6}" destId="{BE4DF707-F6A4-D849-A2A0-6EB1EFD3E6CE}" srcOrd="0" destOrd="0" presId="urn:microsoft.com/office/officeart/2016/7/layout/HorizontalActionList"/>
    <dgm:cxn modelId="{E1FF2B8C-AA44-7142-B927-B2758915684B}" type="presParOf" srcId="{C49E7E66-CE2B-194C-BEFE-676C35129DC6}" destId="{F6D8A5BB-6011-8A44-9B27-9D626729A1F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16B5CF-E4A4-4FAC-B5CF-B2B64DA4D055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B96595-04B2-4E85-9512-00B97DD2A3CB}">
      <dgm:prSet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400" b="1" dirty="0"/>
            <a:t>Is there a correlation between high scoring soccer players and the amount of shot power they have?</a:t>
          </a:r>
        </a:p>
      </dgm:t>
    </dgm:pt>
    <dgm:pt modelId="{4901B94A-F501-4369-A1C9-D704898B811D}" type="parTrans" cxnId="{223331C4-E9A7-4947-8995-643A6EE06D0B}">
      <dgm:prSet/>
      <dgm:spPr/>
      <dgm:t>
        <a:bodyPr/>
        <a:lstStyle/>
        <a:p>
          <a:endParaRPr lang="en-US"/>
        </a:p>
      </dgm:t>
    </dgm:pt>
    <dgm:pt modelId="{E2348599-C4D6-46F6-AA56-936CB322237D}" type="sibTrans" cxnId="{223331C4-E9A7-4947-8995-643A6EE06D0B}">
      <dgm:prSet phldr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/>
            <a:t>1</a:t>
          </a:r>
        </a:p>
      </dgm:t>
    </dgm:pt>
    <dgm:pt modelId="{0067E1B9-3F7B-4C69-A2D1-B3B80CFE6FAB}">
      <dgm:prSet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400" b="1" dirty="0"/>
            <a:t>What is the likelihood of either a right-footed or left-footed player scoring a goal based off of their current shot power?</a:t>
          </a:r>
        </a:p>
      </dgm:t>
    </dgm:pt>
    <dgm:pt modelId="{945F5590-5DB7-4471-9409-951A9BE30FC7}" type="parTrans" cxnId="{A9F8A0EF-8208-47CD-B689-512A89A81E75}">
      <dgm:prSet/>
      <dgm:spPr/>
      <dgm:t>
        <a:bodyPr/>
        <a:lstStyle/>
        <a:p>
          <a:endParaRPr lang="en-US"/>
        </a:p>
      </dgm:t>
    </dgm:pt>
    <dgm:pt modelId="{E1B42AE7-B13F-4D84-8478-DFEFA82CE92F}" type="sibTrans" cxnId="{A9F8A0EF-8208-47CD-B689-512A89A81E75}">
      <dgm:prSet phldrT="2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/>
            <a:t>2</a:t>
          </a:r>
        </a:p>
      </dgm:t>
    </dgm:pt>
    <dgm:pt modelId="{FB0BD073-050F-49AE-9B52-CE32D25E6E7D}">
      <dgm:prSet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1400" b="1" dirty="0"/>
            <a:t>Are there more right foot players than left foot players? Does this affect the result of question 2?</a:t>
          </a:r>
        </a:p>
      </dgm:t>
    </dgm:pt>
    <dgm:pt modelId="{675E300D-DC8B-4FEE-92F5-E0381FFA2160}" type="parTrans" cxnId="{C0B27BB4-22F1-4177-AC67-6EAE89740751}">
      <dgm:prSet/>
      <dgm:spPr/>
      <dgm:t>
        <a:bodyPr/>
        <a:lstStyle/>
        <a:p>
          <a:endParaRPr lang="en-US"/>
        </a:p>
      </dgm:t>
    </dgm:pt>
    <dgm:pt modelId="{BB6ACE65-09BF-4821-A705-BD7E56196AEF}" type="sibTrans" cxnId="{C0B27BB4-22F1-4177-AC67-6EAE89740751}">
      <dgm:prSet phldrT="3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195BA917-35C5-1A45-AA7F-2011C548D1F6}" type="pres">
      <dgm:prSet presAssocID="{DA16B5CF-E4A4-4FAC-B5CF-B2B64DA4D055}" presName="linearFlow" presStyleCnt="0">
        <dgm:presLayoutVars>
          <dgm:dir/>
          <dgm:animLvl val="lvl"/>
          <dgm:resizeHandles val="exact"/>
        </dgm:presLayoutVars>
      </dgm:prSet>
      <dgm:spPr/>
    </dgm:pt>
    <dgm:pt modelId="{295B39DE-9672-114B-B409-91BB4F11F637}" type="pres">
      <dgm:prSet presAssocID="{0AB96595-04B2-4E85-9512-00B97DD2A3CB}" presName="compositeNode" presStyleCnt="0"/>
      <dgm:spPr/>
    </dgm:pt>
    <dgm:pt modelId="{B470A7D3-7056-2C4E-9A46-2EE4B704B8E5}" type="pres">
      <dgm:prSet presAssocID="{0AB96595-04B2-4E85-9512-00B97DD2A3C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E70AF9A-B5F7-4A4B-A6A4-3AD4A14FC476}" type="pres">
      <dgm:prSet presAssocID="{0AB96595-04B2-4E85-9512-00B97DD2A3CB}" presName="parSh" presStyleCnt="0"/>
      <dgm:spPr/>
    </dgm:pt>
    <dgm:pt modelId="{41D54FF1-0FBE-784A-8352-04F5FAB6CE5B}" type="pres">
      <dgm:prSet presAssocID="{0AB96595-04B2-4E85-9512-00B97DD2A3CB}" presName="lineNode" presStyleLbl="alignAccFollowNode1" presStyleIdx="0" presStyleCnt="9"/>
      <dgm:spPr/>
    </dgm:pt>
    <dgm:pt modelId="{19B1F8CF-ACAE-3C4B-BF06-7933E3C926EB}" type="pres">
      <dgm:prSet presAssocID="{0AB96595-04B2-4E85-9512-00B97DD2A3CB}" presName="lineArrowNode" presStyleLbl="alignAccFollowNode1" presStyleIdx="1" presStyleCnt="9"/>
      <dgm:spPr/>
    </dgm:pt>
    <dgm:pt modelId="{DC218CDB-BD5F-B144-B8FC-3492002167A1}" type="pres">
      <dgm:prSet presAssocID="{E2348599-C4D6-46F6-AA56-936CB322237D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339FC8BD-5B54-9549-B433-B9538EE24F07}" type="pres">
      <dgm:prSet presAssocID="{E2348599-C4D6-46F6-AA56-936CB322237D}" presName="spacerBetweenCircleAndCallout" presStyleCnt="0">
        <dgm:presLayoutVars/>
      </dgm:prSet>
      <dgm:spPr/>
    </dgm:pt>
    <dgm:pt modelId="{F15CFC51-2454-8747-B8FF-AB84E0BF67AC}" type="pres">
      <dgm:prSet presAssocID="{0AB96595-04B2-4E85-9512-00B97DD2A3CB}" presName="nodeText" presStyleLbl="alignAccFollowNode1" presStyleIdx="2" presStyleCnt="9">
        <dgm:presLayoutVars>
          <dgm:bulletEnabled val="1"/>
        </dgm:presLayoutVars>
      </dgm:prSet>
      <dgm:spPr/>
    </dgm:pt>
    <dgm:pt modelId="{40DF5F69-F196-FB4A-9CD6-3FA44411F18A}" type="pres">
      <dgm:prSet presAssocID="{E2348599-C4D6-46F6-AA56-936CB322237D}" presName="sibTransComposite" presStyleCnt="0"/>
      <dgm:spPr/>
    </dgm:pt>
    <dgm:pt modelId="{9B37AE14-A05E-934A-B2A4-342B51E935E2}" type="pres">
      <dgm:prSet presAssocID="{0067E1B9-3F7B-4C69-A2D1-B3B80CFE6FAB}" presName="compositeNode" presStyleCnt="0"/>
      <dgm:spPr/>
    </dgm:pt>
    <dgm:pt modelId="{267EA294-B5D3-0640-8F3B-B78E54A6BA30}" type="pres">
      <dgm:prSet presAssocID="{0067E1B9-3F7B-4C69-A2D1-B3B80CFE6FA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62636BB-D921-A346-BEF3-66875E05AF3A}" type="pres">
      <dgm:prSet presAssocID="{0067E1B9-3F7B-4C69-A2D1-B3B80CFE6FAB}" presName="parSh" presStyleCnt="0"/>
      <dgm:spPr/>
    </dgm:pt>
    <dgm:pt modelId="{AEB44275-FE5C-6B4E-8A49-70A8C355A983}" type="pres">
      <dgm:prSet presAssocID="{0067E1B9-3F7B-4C69-A2D1-B3B80CFE6FAB}" presName="lineNode" presStyleLbl="alignAccFollowNode1" presStyleIdx="3" presStyleCnt="9"/>
      <dgm:spPr/>
    </dgm:pt>
    <dgm:pt modelId="{5D1CBE86-5B0D-F64E-B978-B0C950FE9879}" type="pres">
      <dgm:prSet presAssocID="{0067E1B9-3F7B-4C69-A2D1-B3B80CFE6FAB}" presName="lineArrowNode" presStyleLbl="alignAccFollowNode1" presStyleIdx="4" presStyleCnt="9"/>
      <dgm:spPr/>
    </dgm:pt>
    <dgm:pt modelId="{26E1B72C-2040-634A-B65B-73F1D8839220}" type="pres">
      <dgm:prSet presAssocID="{E1B42AE7-B13F-4D84-8478-DFEFA82CE92F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02A51EEA-4914-7541-97BA-2317BE28B02F}" type="pres">
      <dgm:prSet presAssocID="{E1B42AE7-B13F-4D84-8478-DFEFA82CE92F}" presName="spacerBetweenCircleAndCallout" presStyleCnt="0">
        <dgm:presLayoutVars/>
      </dgm:prSet>
      <dgm:spPr/>
    </dgm:pt>
    <dgm:pt modelId="{8819D7D7-CCBE-2B4F-B310-D55FF8CD28D6}" type="pres">
      <dgm:prSet presAssocID="{0067E1B9-3F7B-4C69-A2D1-B3B80CFE6FAB}" presName="nodeText" presStyleLbl="alignAccFollowNode1" presStyleIdx="5" presStyleCnt="9">
        <dgm:presLayoutVars>
          <dgm:bulletEnabled val="1"/>
        </dgm:presLayoutVars>
      </dgm:prSet>
      <dgm:spPr/>
    </dgm:pt>
    <dgm:pt modelId="{F5F758F0-9B64-8340-997E-E2DA441D06D6}" type="pres">
      <dgm:prSet presAssocID="{E1B42AE7-B13F-4D84-8478-DFEFA82CE92F}" presName="sibTransComposite" presStyleCnt="0"/>
      <dgm:spPr/>
    </dgm:pt>
    <dgm:pt modelId="{C193B4BC-55E7-1449-BD74-28F96CFC76C5}" type="pres">
      <dgm:prSet presAssocID="{FB0BD073-050F-49AE-9B52-CE32D25E6E7D}" presName="compositeNode" presStyleCnt="0"/>
      <dgm:spPr/>
    </dgm:pt>
    <dgm:pt modelId="{2778DEFC-E8B8-E348-B2CD-75FADE264600}" type="pres">
      <dgm:prSet presAssocID="{FB0BD073-050F-49AE-9B52-CE32D25E6E7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3EA869-7323-9C40-88B3-AE85311501FE}" type="pres">
      <dgm:prSet presAssocID="{FB0BD073-050F-49AE-9B52-CE32D25E6E7D}" presName="parSh" presStyleCnt="0"/>
      <dgm:spPr/>
    </dgm:pt>
    <dgm:pt modelId="{D5C7361A-5678-5C4C-ACE1-D3DF90064665}" type="pres">
      <dgm:prSet presAssocID="{FB0BD073-050F-49AE-9B52-CE32D25E6E7D}" presName="lineNode" presStyleLbl="alignAccFollowNode1" presStyleIdx="6" presStyleCnt="9"/>
      <dgm:spPr/>
    </dgm:pt>
    <dgm:pt modelId="{0EDC2509-358D-D14C-93E1-4C963E1DD72F}" type="pres">
      <dgm:prSet presAssocID="{FB0BD073-050F-49AE-9B52-CE32D25E6E7D}" presName="lineArrowNode" presStyleLbl="alignAccFollowNode1" presStyleIdx="7" presStyleCnt="9"/>
      <dgm:spPr/>
    </dgm:pt>
    <dgm:pt modelId="{5BC4D98D-B707-8F4D-8188-E9BCFC67E911}" type="pres">
      <dgm:prSet presAssocID="{BB6ACE65-09BF-4821-A705-BD7E56196AEF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38DC5A5D-F294-7447-877A-97D796F0E60A}" type="pres">
      <dgm:prSet presAssocID="{BB6ACE65-09BF-4821-A705-BD7E56196AEF}" presName="spacerBetweenCircleAndCallout" presStyleCnt="0">
        <dgm:presLayoutVars/>
      </dgm:prSet>
      <dgm:spPr/>
    </dgm:pt>
    <dgm:pt modelId="{C85DCB5D-AB92-6E47-8ED3-A40252BABA16}" type="pres">
      <dgm:prSet presAssocID="{FB0BD073-050F-49AE-9B52-CE32D25E6E7D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CEAB8E39-78D7-354E-A241-4169EF23A26A}" type="presOf" srcId="{0067E1B9-3F7B-4C69-A2D1-B3B80CFE6FAB}" destId="{8819D7D7-CCBE-2B4F-B310-D55FF8CD28D6}" srcOrd="0" destOrd="0" presId="urn:microsoft.com/office/officeart/2016/7/layout/LinearArrowProcessNumbered"/>
    <dgm:cxn modelId="{19601B7C-1B49-A143-A5E6-B090C58A6BC9}" type="presOf" srcId="{E1B42AE7-B13F-4D84-8478-DFEFA82CE92F}" destId="{26E1B72C-2040-634A-B65B-73F1D8839220}" srcOrd="0" destOrd="0" presId="urn:microsoft.com/office/officeart/2016/7/layout/LinearArrowProcessNumbered"/>
    <dgm:cxn modelId="{B8B9D094-F27D-864C-AE2D-41BC29641041}" type="presOf" srcId="{0AB96595-04B2-4E85-9512-00B97DD2A3CB}" destId="{F15CFC51-2454-8747-B8FF-AB84E0BF67AC}" srcOrd="0" destOrd="0" presId="urn:microsoft.com/office/officeart/2016/7/layout/LinearArrowProcessNumbered"/>
    <dgm:cxn modelId="{162C02B1-F899-0A40-8961-5AE144294812}" type="presOf" srcId="{FB0BD073-050F-49AE-9B52-CE32D25E6E7D}" destId="{C85DCB5D-AB92-6E47-8ED3-A40252BABA16}" srcOrd="0" destOrd="0" presId="urn:microsoft.com/office/officeart/2016/7/layout/LinearArrowProcessNumbered"/>
    <dgm:cxn modelId="{C0B27BB4-22F1-4177-AC67-6EAE89740751}" srcId="{DA16B5CF-E4A4-4FAC-B5CF-B2B64DA4D055}" destId="{FB0BD073-050F-49AE-9B52-CE32D25E6E7D}" srcOrd="2" destOrd="0" parTransId="{675E300D-DC8B-4FEE-92F5-E0381FFA2160}" sibTransId="{BB6ACE65-09BF-4821-A705-BD7E56196AEF}"/>
    <dgm:cxn modelId="{223331C4-E9A7-4947-8995-643A6EE06D0B}" srcId="{DA16B5CF-E4A4-4FAC-B5CF-B2B64DA4D055}" destId="{0AB96595-04B2-4E85-9512-00B97DD2A3CB}" srcOrd="0" destOrd="0" parTransId="{4901B94A-F501-4369-A1C9-D704898B811D}" sibTransId="{E2348599-C4D6-46F6-AA56-936CB322237D}"/>
    <dgm:cxn modelId="{685AEFDB-FD82-F949-891B-A36BEA371AF7}" type="presOf" srcId="{BB6ACE65-09BF-4821-A705-BD7E56196AEF}" destId="{5BC4D98D-B707-8F4D-8188-E9BCFC67E911}" srcOrd="0" destOrd="0" presId="urn:microsoft.com/office/officeart/2016/7/layout/LinearArrowProcessNumbered"/>
    <dgm:cxn modelId="{62B6F7E7-F7DE-2F49-917D-C32AA45C2B24}" type="presOf" srcId="{DA16B5CF-E4A4-4FAC-B5CF-B2B64DA4D055}" destId="{195BA917-35C5-1A45-AA7F-2011C548D1F6}" srcOrd="0" destOrd="0" presId="urn:microsoft.com/office/officeart/2016/7/layout/LinearArrowProcessNumbered"/>
    <dgm:cxn modelId="{A9F8A0EF-8208-47CD-B689-512A89A81E75}" srcId="{DA16B5CF-E4A4-4FAC-B5CF-B2B64DA4D055}" destId="{0067E1B9-3F7B-4C69-A2D1-B3B80CFE6FAB}" srcOrd="1" destOrd="0" parTransId="{945F5590-5DB7-4471-9409-951A9BE30FC7}" sibTransId="{E1B42AE7-B13F-4D84-8478-DFEFA82CE92F}"/>
    <dgm:cxn modelId="{01271DF0-33E7-BB44-8F09-32DAD0EA61DB}" type="presOf" srcId="{E2348599-C4D6-46F6-AA56-936CB322237D}" destId="{DC218CDB-BD5F-B144-B8FC-3492002167A1}" srcOrd="0" destOrd="0" presId="urn:microsoft.com/office/officeart/2016/7/layout/LinearArrowProcessNumbered"/>
    <dgm:cxn modelId="{8F3376F1-56C1-EB4B-882F-785FE42444D7}" type="presParOf" srcId="{195BA917-35C5-1A45-AA7F-2011C548D1F6}" destId="{295B39DE-9672-114B-B409-91BB4F11F637}" srcOrd="0" destOrd="0" presId="urn:microsoft.com/office/officeart/2016/7/layout/LinearArrowProcessNumbered"/>
    <dgm:cxn modelId="{F0B19BB0-9F13-1447-80C0-9AA314F75015}" type="presParOf" srcId="{295B39DE-9672-114B-B409-91BB4F11F637}" destId="{B470A7D3-7056-2C4E-9A46-2EE4B704B8E5}" srcOrd="0" destOrd="0" presId="urn:microsoft.com/office/officeart/2016/7/layout/LinearArrowProcessNumbered"/>
    <dgm:cxn modelId="{A4386456-5E0F-C74C-ADD2-7087EBE7794C}" type="presParOf" srcId="{295B39DE-9672-114B-B409-91BB4F11F637}" destId="{0E70AF9A-B5F7-4A4B-A6A4-3AD4A14FC476}" srcOrd="1" destOrd="0" presId="urn:microsoft.com/office/officeart/2016/7/layout/LinearArrowProcessNumbered"/>
    <dgm:cxn modelId="{FED69B3A-75DA-D548-8340-F59044BBACAC}" type="presParOf" srcId="{0E70AF9A-B5F7-4A4B-A6A4-3AD4A14FC476}" destId="{41D54FF1-0FBE-784A-8352-04F5FAB6CE5B}" srcOrd="0" destOrd="0" presId="urn:microsoft.com/office/officeart/2016/7/layout/LinearArrowProcessNumbered"/>
    <dgm:cxn modelId="{D3293D52-825E-9F42-8A47-B389BAC37623}" type="presParOf" srcId="{0E70AF9A-B5F7-4A4B-A6A4-3AD4A14FC476}" destId="{19B1F8CF-ACAE-3C4B-BF06-7933E3C926EB}" srcOrd="1" destOrd="0" presId="urn:microsoft.com/office/officeart/2016/7/layout/LinearArrowProcessNumbered"/>
    <dgm:cxn modelId="{CB52AAAB-6326-6442-9E21-23C8A6508443}" type="presParOf" srcId="{0E70AF9A-B5F7-4A4B-A6A4-3AD4A14FC476}" destId="{DC218CDB-BD5F-B144-B8FC-3492002167A1}" srcOrd="2" destOrd="0" presId="urn:microsoft.com/office/officeart/2016/7/layout/LinearArrowProcessNumbered"/>
    <dgm:cxn modelId="{1C069EAF-25DA-6940-B868-D967B1026758}" type="presParOf" srcId="{0E70AF9A-B5F7-4A4B-A6A4-3AD4A14FC476}" destId="{339FC8BD-5B54-9549-B433-B9538EE24F07}" srcOrd="3" destOrd="0" presId="urn:microsoft.com/office/officeart/2016/7/layout/LinearArrowProcessNumbered"/>
    <dgm:cxn modelId="{E3CCF902-C2C0-AC44-A90D-7DA48425A2A4}" type="presParOf" srcId="{295B39DE-9672-114B-B409-91BB4F11F637}" destId="{F15CFC51-2454-8747-B8FF-AB84E0BF67AC}" srcOrd="2" destOrd="0" presId="urn:microsoft.com/office/officeart/2016/7/layout/LinearArrowProcessNumbered"/>
    <dgm:cxn modelId="{6A2E9C7F-6878-CA48-BBDD-71CE5CF44E23}" type="presParOf" srcId="{195BA917-35C5-1A45-AA7F-2011C548D1F6}" destId="{40DF5F69-F196-FB4A-9CD6-3FA44411F18A}" srcOrd="1" destOrd="0" presId="urn:microsoft.com/office/officeart/2016/7/layout/LinearArrowProcessNumbered"/>
    <dgm:cxn modelId="{DE6F7CFF-1151-6F47-B4DB-4CF5961B4F80}" type="presParOf" srcId="{195BA917-35C5-1A45-AA7F-2011C548D1F6}" destId="{9B37AE14-A05E-934A-B2A4-342B51E935E2}" srcOrd="2" destOrd="0" presId="urn:microsoft.com/office/officeart/2016/7/layout/LinearArrowProcessNumbered"/>
    <dgm:cxn modelId="{24FBB20A-EA9D-C246-85B0-C20E04B080C2}" type="presParOf" srcId="{9B37AE14-A05E-934A-B2A4-342B51E935E2}" destId="{267EA294-B5D3-0640-8F3B-B78E54A6BA30}" srcOrd="0" destOrd="0" presId="urn:microsoft.com/office/officeart/2016/7/layout/LinearArrowProcessNumbered"/>
    <dgm:cxn modelId="{5FE5C700-C63A-1C4B-8C5F-0EECE69AC779}" type="presParOf" srcId="{9B37AE14-A05E-934A-B2A4-342B51E935E2}" destId="{462636BB-D921-A346-BEF3-66875E05AF3A}" srcOrd="1" destOrd="0" presId="urn:microsoft.com/office/officeart/2016/7/layout/LinearArrowProcessNumbered"/>
    <dgm:cxn modelId="{95341F61-3852-3F4E-86A8-659B4614EB31}" type="presParOf" srcId="{462636BB-D921-A346-BEF3-66875E05AF3A}" destId="{AEB44275-FE5C-6B4E-8A49-70A8C355A983}" srcOrd="0" destOrd="0" presId="urn:microsoft.com/office/officeart/2016/7/layout/LinearArrowProcessNumbered"/>
    <dgm:cxn modelId="{42D95F76-3EE0-6946-82C9-CAC2DA9CEA31}" type="presParOf" srcId="{462636BB-D921-A346-BEF3-66875E05AF3A}" destId="{5D1CBE86-5B0D-F64E-B978-B0C950FE9879}" srcOrd="1" destOrd="0" presId="urn:microsoft.com/office/officeart/2016/7/layout/LinearArrowProcessNumbered"/>
    <dgm:cxn modelId="{4A59D883-820B-2E4E-B072-E304E9033283}" type="presParOf" srcId="{462636BB-D921-A346-BEF3-66875E05AF3A}" destId="{26E1B72C-2040-634A-B65B-73F1D8839220}" srcOrd="2" destOrd="0" presId="urn:microsoft.com/office/officeart/2016/7/layout/LinearArrowProcessNumbered"/>
    <dgm:cxn modelId="{9AD34346-6AB9-1440-9457-6237CD424333}" type="presParOf" srcId="{462636BB-D921-A346-BEF3-66875E05AF3A}" destId="{02A51EEA-4914-7541-97BA-2317BE28B02F}" srcOrd="3" destOrd="0" presId="urn:microsoft.com/office/officeart/2016/7/layout/LinearArrowProcessNumbered"/>
    <dgm:cxn modelId="{E1ACBED9-742F-1F4E-90CA-043A8AD54507}" type="presParOf" srcId="{9B37AE14-A05E-934A-B2A4-342B51E935E2}" destId="{8819D7D7-CCBE-2B4F-B310-D55FF8CD28D6}" srcOrd="2" destOrd="0" presId="urn:microsoft.com/office/officeart/2016/7/layout/LinearArrowProcessNumbered"/>
    <dgm:cxn modelId="{ED9CB3FD-2CAF-6B47-9B38-1239E8C96653}" type="presParOf" srcId="{195BA917-35C5-1A45-AA7F-2011C548D1F6}" destId="{F5F758F0-9B64-8340-997E-E2DA441D06D6}" srcOrd="3" destOrd="0" presId="urn:microsoft.com/office/officeart/2016/7/layout/LinearArrowProcessNumbered"/>
    <dgm:cxn modelId="{51D44E5A-6BAA-C440-B7B1-01A3F33BC04A}" type="presParOf" srcId="{195BA917-35C5-1A45-AA7F-2011C548D1F6}" destId="{C193B4BC-55E7-1449-BD74-28F96CFC76C5}" srcOrd="4" destOrd="0" presId="urn:microsoft.com/office/officeart/2016/7/layout/LinearArrowProcessNumbered"/>
    <dgm:cxn modelId="{483937F7-E2D8-D142-B8B8-6AE803EB8434}" type="presParOf" srcId="{C193B4BC-55E7-1449-BD74-28F96CFC76C5}" destId="{2778DEFC-E8B8-E348-B2CD-75FADE264600}" srcOrd="0" destOrd="0" presId="urn:microsoft.com/office/officeart/2016/7/layout/LinearArrowProcessNumbered"/>
    <dgm:cxn modelId="{F2949EDB-48F9-E544-8B4B-975601895882}" type="presParOf" srcId="{C193B4BC-55E7-1449-BD74-28F96CFC76C5}" destId="{C73EA869-7323-9C40-88B3-AE85311501FE}" srcOrd="1" destOrd="0" presId="urn:microsoft.com/office/officeart/2016/7/layout/LinearArrowProcessNumbered"/>
    <dgm:cxn modelId="{A7B75503-192B-A14F-B3DB-BA9C72EDCC22}" type="presParOf" srcId="{C73EA869-7323-9C40-88B3-AE85311501FE}" destId="{D5C7361A-5678-5C4C-ACE1-D3DF90064665}" srcOrd="0" destOrd="0" presId="urn:microsoft.com/office/officeart/2016/7/layout/LinearArrowProcessNumbered"/>
    <dgm:cxn modelId="{EFF327C6-82E3-FD42-B591-EED9DAD4C05C}" type="presParOf" srcId="{C73EA869-7323-9C40-88B3-AE85311501FE}" destId="{0EDC2509-358D-D14C-93E1-4C963E1DD72F}" srcOrd="1" destOrd="0" presId="urn:microsoft.com/office/officeart/2016/7/layout/LinearArrowProcessNumbered"/>
    <dgm:cxn modelId="{071FE697-0922-3443-87B2-BA069F6E84D5}" type="presParOf" srcId="{C73EA869-7323-9C40-88B3-AE85311501FE}" destId="{5BC4D98D-B707-8F4D-8188-E9BCFC67E911}" srcOrd="2" destOrd="0" presId="urn:microsoft.com/office/officeart/2016/7/layout/LinearArrowProcessNumbered"/>
    <dgm:cxn modelId="{30B863DE-7DC6-F047-B822-5BFBBD1FB9F7}" type="presParOf" srcId="{C73EA869-7323-9C40-88B3-AE85311501FE}" destId="{38DC5A5D-F294-7447-877A-97D796F0E60A}" srcOrd="3" destOrd="0" presId="urn:microsoft.com/office/officeart/2016/7/layout/LinearArrowProcessNumbered"/>
    <dgm:cxn modelId="{8708C5FE-B939-C249-840F-F66908516F59}" type="presParOf" srcId="{C193B4BC-55E7-1449-BD74-28F96CFC76C5}" destId="{C85DCB5D-AB92-6E47-8ED3-A40252BABA1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C8CB07-CCA9-4DDE-9B15-D52B9C5EC59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94CD00-316A-4300-B80C-7EBD56F18184}">
      <dgm:prSet/>
      <dgm:spPr/>
      <dgm:t>
        <a:bodyPr/>
        <a:lstStyle/>
        <a:p>
          <a:r>
            <a:rPr lang="en-US"/>
            <a:t>For the results shown in the plot, we can see a pattern in the right foot players and the left foot players.</a:t>
          </a:r>
        </a:p>
      </dgm:t>
    </dgm:pt>
    <dgm:pt modelId="{EFE6E399-E7D2-4F2B-96BB-F510E3F0D812}" type="parTrans" cxnId="{20235CEF-6F18-44A9-8ABB-25F8599ACED5}">
      <dgm:prSet/>
      <dgm:spPr/>
      <dgm:t>
        <a:bodyPr/>
        <a:lstStyle/>
        <a:p>
          <a:endParaRPr lang="en-US"/>
        </a:p>
      </dgm:t>
    </dgm:pt>
    <dgm:pt modelId="{B7297434-7331-4561-B3B2-540A67ED890D}" type="sibTrans" cxnId="{20235CEF-6F18-44A9-8ABB-25F8599ACED5}">
      <dgm:prSet/>
      <dgm:spPr/>
      <dgm:t>
        <a:bodyPr/>
        <a:lstStyle/>
        <a:p>
          <a:endParaRPr lang="en-US"/>
        </a:p>
      </dgm:t>
    </dgm:pt>
    <dgm:pt modelId="{64EDC67D-BA7B-42CD-BB29-28CE4BD0C3BA}">
      <dgm:prSet/>
      <dgm:spPr/>
      <dgm:t>
        <a:bodyPr/>
        <a:lstStyle/>
        <a:p>
          <a:r>
            <a:rPr lang="en-US" b="1"/>
            <a:t>It follows that a high shot power has a higher chance of finishing versus a low shot power, regardless of the players' preferred foot.</a:t>
          </a:r>
          <a:endParaRPr lang="en-US"/>
        </a:p>
      </dgm:t>
    </dgm:pt>
    <dgm:pt modelId="{A1821607-4146-45BA-97FD-AB829CEDB036}" type="parTrans" cxnId="{16F509D4-9A45-49A3-A02C-A5CFDE474A9C}">
      <dgm:prSet/>
      <dgm:spPr/>
      <dgm:t>
        <a:bodyPr/>
        <a:lstStyle/>
        <a:p>
          <a:endParaRPr lang="en-US"/>
        </a:p>
      </dgm:t>
    </dgm:pt>
    <dgm:pt modelId="{C9537A25-0AE3-4A0E-8719-492E0C6E1181}" type="sibTrans" cxnId="{16F509D4-9A45-49A3-A02C-A5CFDE474A9C}">
      <dgm:prSet/>
      <dgm:spPr/>
      <dgm:t>
        <a:bodyPr/>
        <a:lstStyle/>
        <a:p>
          <a:endParaRPr lang="en-US"/>
        </a:p>
      </dgm:t>
    </dgm:pt>
    <dgm:pt modelId="{01E49A6D-8EF9-4422-9DCE-EB5FFA05304C}">
      <dgm:prSet/>
      <dgm:spPr/>
      <dgm:t>
        <a:bodyPr/>
        <a:lstStyle/>
        <a:p>
          <a:r>
            <a:rPr lang="en-US"/>
            <a:t>It was found that there are 8979 right foot players and 3202 left foot players in the dataset. </a:t>
          </a:r>
        </a:p>
      </dgm:t>
    </dgm:pt>
    <dgm:pt modelId="{C4A0E1F8-24A3-491F-A9F0-C037C186D9C9}" type="parTrans" cxnId="{294B4F57-9650-4CB4-AC0C-B5FB0D8B4434}">
      <dgm:prSet/>
      <dgm:spPr/>
      <dgm:t>
        <a:bodyPr/>
        <a:lstStyle/>
        <a:p>
          <a:endParaRPr lang="en-US"/>
        </a:p>
      </dgm:t>
    </dgm:pt>
    <dgm:pt modelId="{6F79FA2D-E951-4740-B41C-E3BB83D4FDE7}" type="sibTrans" cxnId="{294B4F57-9650-4CB4-AC0C-B5FB0D8B4434}">
      <dgm:prSet/>
      <dgm:spPr/>
      <dgm:t>
        <a:bodyPr/>
        <a:lstStyle/>
        <a:p>
          <a:endParaRPr lang="en-US"/>
        </a:p>
      </dgm:t>
    </dgm:pt>
    <dgm:pt modelId="{E9E18285-6A7A-4F8C-965A-94F335521733}">
      <dgm:prSet/>
      <dgm:spPr/>
      <dgm:t>
        <a:bodyPr/>
        <a:lstStyle/>
        <a:p>
          <a:r>
            <a:rPr lang="en-US" b="1" dirty="0"/>
            <a:t>This means that there are 5,777 more right foot players than left foot players.</a:t>
          </a:r>
          <a:endParaRPr lang="en-US" dirty="0"/>
        </a:p>
      </dgm:t>
    </dgm:pt>
    <dgm:pt modelId="{440AAB2E-F539-42E3-BA81-D1A7CF08AD7B}" type="parTrans" cxnId="{BE3262F4-14CA-49A5-B6F1-31A4EB81753A}">
      <dgm:prSet/>
      <dgm:spPr/>
      <dgm:t>
        <a:bodyPr/>
        <a:lstStyle/>
        <a:p>
          <a:endParaRPr lang="en-US"/>
        </a:p>
      </dgm:t>
    </dgm:pt>
    <dgm:pt modelId="{6A79131E-B6EE-41C3-AA67-41F8AB9982A0}" type="sibTrans" cxnId="{BE3262F4-14CA-49A5-B6F1-31A4EB81753A}">
      <dgm:prSet/>
      <dgm:spPr/>
      <dgm:t>
        <a:bodyPr/>
        <a:lstStyle/>
        <a:p>
          <a:endParaRPr lang="en-US"/>
        </a:p>
      </dgm:t>
    </dgm:pt>
    <dgm:pt modelId="{A19F7324-C1BA-4B62-B6B3-3543D24A1E1C}">
      <dgm:prSet/>
      <dgm:spPr/>
      <dgm:t>
        <a:bodyPr/>
        <a:lstStyle/>
        <a:p>
          <a:r>
            <a:rPr lang="en-US" b="1" dirty="0"/>
            <a:t>Right foot players have a correlation between their shot power and their finishing score of 0.78 versus 0.69 for left foot players.</a:t>
          </a:r>
        </a:p>
      </dgm:t>
    </dgm:pt>
    <dgm:pt modelId="{3BFF7FE4-8064-4C33-ABF4-DF10B1E3EFC7}" type="parTrans" cxnId="{3EAE41BE-4869-442A-9648-4FAAF608C247}">
      <dgm:prSet/>
      <dgm:spPr/>
      <dgm:t>
        <a:bodyPr/>
        <a:lstStyle/>
        <a:p>
          <a:endParaRPr lang="en-US"/>
        </a:p>
      </dgm:t>
    </dgm:pt>
    <dgm:pt modelId="{683442CA-4CB6-498D-A684-9C6F8A59B809}" type="sibTrans" cxnId="{3EAE41BE-4869-442A-9648-4FAAF608C247}">
      <dgm:prSet/>
      <dgm:spPr/>
      <dgm:t>
        <a:bodyPr/>
        <a:lstStyle/>
        <a:p>
          <a:endParaRPr lang="en-US"/>
        </a:p>
      </dgm:t>
    </dgm:pt>
    <dgm:pt modelId="{264ED62E-C146-174E-A7B2-7E697BB0C98C}">
      <dgm:prSet/>
      <dgm:spPr/>
      <dgm:t>
        <a:bodyPr/>
        <a:lstStyle/>
        <a:p>
          <a:r>
            <a:rPr lang="en-US" dirty="0"/>
            <a:t>Right foot players had a higher correlation, however, it may be because there was a larger sample size than that of left foot players.</a:t>
          </a:r>
        </a:p>
      </dgm:t>
    </dgm:pt>
    <dgm:pt modelId="{82469262-8A95-224C-A225-B75B6092391B}" type="parTrans" cxnId="{AC74728D-0971-8E4A-B14A-5945C22FB43E}">
      <dgm:prSet/>
      <dgm:spPr/>
      <dgm:t>
        <a:bodyPr/>
        <a:lstStyle/>
        <a:p>
          <a:endParaRPr lang="en-US"/>
        </a:p>
      </dgm:t>
    </dgm:pt>
    <dgm:pt modelId="{5B25B498-966D-F24A-9920-203224FA6FB2}" type="sibTrans" cxnId="{AC74728D-0971-8E4A-B14A-5945C22FB43E}">
      <dgm:prSet/>
      <dgm:spPr/>
      <dgm:t>
        <a:bodyPr/>
        <a:lstStyle/>
        <a:p>
          <a:endParaRPr lang="en-US"/>
        </a:p>
      </dgm:t>
    </dgm:pt>
    <dgm:pt modelId="{FABFCFC0-63AB-7841-9282-BC8457D54F56}" type="pres">
      <dgm:prSet presAssocID="{BDC8CB07-CCA9-4DDE-9B15-D52B9C5EC59A}" presName="Name0" presStyleCnt="0">
        <dgm:presLayoutVars>
          <dgm:dir/>
          <dgm:resizeHandles val="exact"/>
        </dgm:presLayoutVars>
      </dgm:prSet>
      <dgm:spPr/>
    </dgm:pt>
    <dgm:pt modelId="{55799FD9-BD37-7144-AF29-6AFF3D005E7E}" type="pres">
      <dgm:prSet presAssocID="{A594CD00-316A-4300-B80C-7EBD56F18184}" presName="node" presStyleLbl="node1" presStyleIdx="0" presStyleCnt="6">
        <dgm:presLayoutVars>
          <dgm:bulletEnabled val="1"/>
        </dgm:presLayoutVars>
      </dgm:prSet>
      <dgm:spPr/>
    </dgm:pt>
    <dgm:pt modelId="{17A2B65A-9CEA-8D41-B8F0-89FA4D0391B3}" type="pres">
      <dgm:prSet presAssocID="{B7297434-7331-4561-B3B2-540A67ED890D}" presName="sibTrans" presStyleLbl="sibTrans1D1" presStyleIdx="0" presStyleCnt="5"/>
      <dgm:spPr/>
    </dgm:pt>
    <dgm:pt modelId="{59B6AF7C-82CB-254C-B6FD-605EA59C8AB5}" type="pres">
      <dgm:prSet presAssocID="{B7297434-7331-4561-B3B2-540A67ED890D}" presName="connectorText" presStyleLbl="sibTrans1D1" presStyleIdx="0" presStyleCnt="5"/>
      <dgm:spPr/>
    </dgm:pt>
    <dgm:pt modelId="{E2FE1945-58E0-634B-B61F-2D7256332439}" type="pres">
      <dgm:prSet presAssocID="{64EDC67D-BA7B-42CD-BB29-28CE4BD0C3BA}" presName="node" presStyleLbl="node1" presStyleIdx="1" presStyleCnt="6">
        <dgm:presLayoutVars>
          <dgm:bulletEnabled val="1"/>
        </dgm:presLayoutVars>
      </dgm:prSet>
      <dgm:spPr/>
    </dgm:pt>
    <dgm:pt modelId="{85AA6C0C-A073-3A4A-90B3-41197418FB0D}" type="pres">
      <dgm:prSet presAssocID="{C9537A25-0AE3-4A0E-8719-492E0C6E1181}" presName="sibTrans" presStyleLbl="sibTrans1D1" presStyleIdx="1" presStyleCnt="5"/>
      <dgm:spPr/>
    </dgm:pt>
    <dgm:pt modelId="{F327A912-CC5D-DD46-BFFB-B83DA5506EC1}" type="pres">
      <dgm:prSet presAssocID="{C9537A25-0AE3-4A0E-8719-492E0C6E1181}" presName="connectorText" presStyleLbl="sibTrans1D1" presStyleIdx="1" presStyleCnt="5"/>
      <dgm:spPr/>
    </dgm:pt>
    <dgm:pt modelId="{62EF8135-933B-EE49-A28F-BD547A20FB1E}" type="pres">
      <dgm:prSet presAssocID="{01E49A6D-8EF9-4422-9DCE-EB5FFA05304C}" presName="node" presStyleLbl="node1" presStyleIdx="2" presStyleCnt="6">
        <dgm:presLayoutVars>
          <dgm:bulletEnabled val="1"/>
        </dgm:presLayoutVars>
      </dgm:prSet>
      <dgm:spPr/>
    </dgm:pt>
    <dgm:pt modelId="{094423C0-0BE2-EF47-90A4-A2989214DDE1}" type="pres">
      <dgm:prSet presAssocID="{6F79FA2D-E951-4740-B41C-E3BB83D4FDE7}" presName="sibTrans" presStyleLbl="sibTrans1D1" presStyleIdx="2" presStyleCnt="5"/>
      <dgm:spPr/>
    </dgm:pt>
    <dgm:pt modelId="{5A63D4C1-5D75-6649-B359-2FAE1E59A57D}" type="pres">
      <dgm:prSet presAssocID="{6F79FA2D-E951-4740-B41C-E3BB83D4FDE7}" presName="connectorText" presStyleLbl="sibTrans1D1" presStyleIdx="2" presStyleCnt="5"/>
      <dgm:spPr/>
    </dgm:pt>
    <dgm:pt modelId="{06A891EF-70CA-DB47-B5C5-BB0F8947023E}" type="pres">
      <dgm:prSet presAssocID="{E9E18285-6A7A-4F8C-965A-94F335521733}" presName="node" presStyleLbl="node1" presStyleIdx="3" presStyleCnt="6">
        <dgm:presLayoutVars>
          <dgm:bulletEnabled val="1"/>
        </dgm:presLayoutVars>
      </dgm:prSet>
      <dgm:spPr/>
    </dgm:pt>
    <dgm:pt modelId="{226049AC-2C07-F142-84A5-C7AB52D0DB14}" type="pres">
      <dgm:prSet presAssocID="{6A79131E-B6EE-41C3-AA67-41F8AB9982A0}" presName="sibTrans" presStyleLbl="sibTrans1D1" presStyleIdx="3" presStyleCnt="5"/>
      <dgm:spPr/>
    </dgm:pt>
    <dgm:pt modelId="{116CF2E6-6AF2-954F-9939-992F74684AC6}" type="pres">
      <dgm:prSet presAssocID="{6A79131E-B6EE-41C3-AA67-41F8AB9982A0}" presName="connectorText" presStyleLbl="sibTrans1D1" presStyleIdx="3" presStyleCnt="5"/>
      <dgm:spPr/>
    </dgm:pt>
    <dgm:pt modelId="{6A5661EE-9F62-394C-8B13-9B7FF3906890}" type="pres">
      <dgm:prSet presAssocID="{A19F7324-C1BA-4B62-B6B3-3543D24A1E1C}" presName="node" presStyleLbl="node1" presStyleIdx="4" presStyleCnt="6">
        <dgm:presLayoutVars>
          <dgm:bulletEnabled val="1"/>
        </dgm:presLayoutVars>
      </dgm:prSet>
      <dgm:spPr/>
    </dgm:pt>
    <dgm:pt modelId="{AB17D2E6-B350-7C4D-877C-CCF00DEAB94E}" type="pres">
      <dgm:prSet presAssocID="{683442CA-4CB6-498D-A684-9C6F8A59B809}" presName="sibTrans" presStyleLbl="sibTrans1D1" presStyleIdx="4" presStyleCnt="5"/>
      <dgm:spPr/>
    </dgm:pt>
    <dgm:pt modelId="{9451F5BE-2AE8-E042-B206-27075C622CFF}" type="pres">
      <dgm:prSet presAssocID="{683442CA-4CB6-498D-A684-9C6F8A59B809}" presName="connectorText" presStyleLbl="sibTrans1D1" presStyleIdx="4" presStyleCnt="5"/>
      <dgm:spPr/>
    </dgm:pt>
    <dgm:pt modelId="{803F8A4F-E659-B14C-803D-A75DEC890DCA}" type="pres">
      <dgm:prSet presAssocID="{264ED62E-C146-174E-A7B2-7E697BB0C98C}" presName="node" presStyleLbl="node1" presStyleIdx="5" presStyleCnt="6">
        <dgm:presLayoutVars>
          <dgm:bulletEnabled val="1"/>
        </dgm:presLayoutVars>
      </dgm:prSet>
      <dgm:spPr/>
    </dgm:pt>
  </dgm:ptLst>
  <dgm:cxnLst>
    <dgm:cxn modelId="{A6185E17-0DF3-7F4D-A0E1-157527B3EBD2}" type="presOf" srcId="{01E49A6D-8EF9-4422-9DCE-EB5FFA05304C}" destId="{62EF8135-933B-EE49-A28F-BD547A20FB1E}" srcOrd="0" destOrd="0" presId="urn:microsoft.com/office/officeart/2016/7/layout/RepeatingBendingProcessNew"/>
    <dgm:cxn modelId="{BC59E232-64F3-5248-8987-EB087D95EC44}" type="presOf" srcId="{C9537A25-0AE3-4A0E-8719-492E0C6E1181}" destId="{F327A912-CC5D-DD46-BFFB-B83DA5506EC1}" srcOrd="1" destOrd="0" presId="urn:microsoft.com/office/officeart/2016/7/layout/RepeatingBendingProcessNew"/>
    <dgm:cxn modelId="{39890540-CC2B-AC40-89E0-9C2121F49143}" type="presOf" srcId="{A19F7324-C1BA-4B62-B6B3-3543D24A1E1C}" destId="{6A5661EE-9F62-394C-8B13-9B7FF3906890}" srcOrd="0" destOrd="0" presId="urn:microsoft.com/office/officeart/2016/7/layout/RepeatingBendingProcessNew"/>
    <dgm:cxn modelId="{E268E148-C3DA-8E4D-8A76-B30F88C51E53}" type="presOf" srcId="{6F79FA2D-E951-4740-B41C-E3BB83D4FDE7}" destId="{5A63D4C1-5D75-6649-B359-2FAE1E59A57D}" srcOrd="1" destOrd="0" presId="urn:microsoft.com/office/officeart/2016/7/layout/RepeatingBendingProcessNew"/>
    <dgm:cxn modelId="{D7EEBB56-FF20-4D47-B50B-4151FC4231BC}" type="presOf" srcId="{B7297434-7331-4561-B3B2-540A67ED890D}" destId="{17A2B65A-9CEA-8D41-B8F0-89FA4D0391B3}" srcOrd="0" destOrd="0" presId="urn:microsoft.com/office/officeart/2016/7/layout/RepeatingBendingProcessNew"/>
    <dgm:cxn modelId="{294B4F57-9650-4CB4-AC0C-B5FB0D8B4434}" srcId="{BDC8CB07-CCA9-4DDE-9B15-D52B9C5EC59A}" destId="{01E49A6D-8EF9-4422-9DCE-EB5FFA05304C}" srcOrd="2" destOrd="0" parTransId="{C4A0E1F8-24A3-491F-A9F0-C037C186D9C9}" sibTransId="{6F79FA2D-E951-4740-B41C-E3BB83D4FDE7}"/>
    <dgm:cxn modelId="{2933125B-C6A2-3D48-A56B-6717CE6F70CA}" type="presOf" srcId="{264ED62E-C146-174E-A7B2-7E697BB0C98C}" destId="{803F8A4F-E659-B14C-803D-A75DEC890DCA}" srcOrd="0" destOrd="0" presId="urn:microsoft.com/office/officeart/2016/7/layout/RepeatingBendingProcessNew"/>
    <dgm:cxn modelId="{86D66F63-988C-3242-BA4E-F79BBA8F897B}" type="presOf" srcId="{6A79131E-B6EE-41C3-AA67-41F8AB9982A0}" destId="{116CF2E6-6AF2-954F-9939-992F74684AC6}" srcOrd="1" destOrd="0" presId="urn:microsoft.com/office/officeart/2016/7/layout/RepeatingBendingProcessNew"/>
    <dgm:cxn modelId="{CC275566-86C9-784A-9E74-3D0D8E0422E8}" type="presOf" srcId="{B7297434-7331-4561-B3B2-540A67ED890D}" destId="{59B6AF7C-82CB-254C-B6FD-605EA59C8AB5}" srcOrd="1" destOrd="0" presId="urn:microsoft.com/office/officeart/2016/7/layout/RepeatingBendingProcessNew"/>
    <dgm:cxn modelId="{228A996D-9F21-5B48-8D02-9B5F29BC0C8A}" type="presOf" srcId="{683442CA-4CB6-498D-A684-9C6F8A59B809}" destId="{9451F5BE-2AE8-E042-B206-27075C622CFF}" srcOrd="1" destOrd="0" presId="urn:microsoft.com/office/officeart/2016/7/layout/RepeatingBendingProcessNew"/>
    <dgm:cxn modelId="{B057C57A-64BA-D747-98EA-2D98FE9D1190}" type="presOf" srcId="{64EDC67D-BA7B-42CD-BB29-28CE4BD0C3BA}" destId="{E2FE1945-58E0-634B-B61F-2D7256332439}" srcOrd="0" destOrd="0" presId="urn:microsoft.com/office/officeart/2016/7/layout/RepeatingBendingProcessNew"/>
    <dgm:cxn modelId="{AC74728D-0971-8E4A-B14A-5945C22FB43E}" srcId="{BDC8CB07-CCA9-4DDE-9B15-D52B9C5EC59A}" destId="{264ED62E-C146-174E-A7B2-7E697BB0C98C}" srcOrd="5" destOrd="0" parTransId="{82469262-8A95-224C-A225-B75B6092391B}" sibTransId="{5B25B498-966D-F24A-9920-203224FA6FB2}"/>
    <dgm:cxn modelId="{3EAE41BE-4869-442A-9648-4FAAF608C247}" srcId="{BDC8CB07-CCA9-4DDE-9B15-D52B9C5EC59A}" destId="{A19F7324-C1BA-4B62-B6B3-3543D24A1E1C}" srcOrd="4" destOrd="0" parTransId="{3BFF7FE4-8064-4C33-ABF4-DF10B1E3EFC7}" sibTransId="{683442CA-4CB6-498D-A684-9C6F8A59B809}"/>
    <dgm:cxn modelId="{02301BC6-F55C-8F40-BD15-C98830684ED4}" type="presOf" srcId="{6A79131E-B6EE-41C3-AA67-41F8AB9982A0}" destId="{226049AC-2C07-F142-84A5-C7AB52D0DB14}" srcOrd="0" destOrd="0" presId="urn:microsoft.com/office/officeart/2016/7/layout/RepeatingBendingProcessNew"/>
    <dgm:cxn modelId="{16F509D4-9A45-49A3-A02C-A5CFDE474A9C}" srcId="{BDC8CB07-CCA9-4DDE-9B15-D52B9C5EC59A}" destId="{64EDC67D-BA7B-42CD-BB29-28CE4BD0C3BA}" srcOrd="1" destOrd="0" parTransId="{A1821607-4146-45BA-97FD-AB829CEDB036}" sibTransId="{C9537A25-0AE3-4A0E-8719-492E0C6E1181}"/>
    <dgm:cxn modelId="{8CDA7BDD-D74A-C349-B71F-BBB964A72E72}" type="presOf" srcId="{6F79FA2D-E951-4740-B41C-E3BB83D4FDE7}" destId="{094423C0-0BE2-EF47-90A4-A2989214DDE1}" srcOrd="0" destOrd="0" presId="urn:microsoft.com/office/officeart/2016/7/layout/RepeatingBendingProcessNew"/>
    <dgm:cxn modelId="{C08AC6E9-309C-904F-8195-41DD865AC9E9}" type="presOf" srcId="{A594CD00-316A-4300-B80C-7EBD56F18184}" destId="{55799FD9-BD37-7144-AF29-6AFF3D005E7E}" srcOrd="0" destOrd="0" presId="urn:microsoft.com/office/officeart/2016/7/layout/RepeatingBendingProcessNew"/>
    <dgm:cxn modelId="{288B47EA-949D-F74A-8857-E18DC3423020}" type="presOf" srcId="{BDC8CB07-CCA9-4DDE-9B15-D52B9C5EC59A}" destId="{FABFCFC0-63AB-7841-9282-BC8457D54F56}" srcOrd="0" destOrd="0" presId="urn:microsoft.com/office/officeart/2016/7/layout/RepeatingBendingProcessNew"/>
    <dgm:cxn modelId="{DAF99CEC-A8E6-5E48-9071-C34667482E36}" type="presOf" srcId="{683442CA-4CB6-498D-A684-9C6F8A59B809}" destId="{AB17D2E6-B350-7C4D-877C-CCF00DEAB94E}" srcOrd="0" destOrd="0" presId="urn:microsoft.com/office/officeart/2016/7/layout/RepeatingBendingProcessNew"/>
    <dgm:cxn modelId="{20235CEF-6F18-44A9-8ABB-25F8599ACED5}" srcId="{BDC8CB07-CCA9-4DDE-9B15-D52B9C5EC59A}" destId="{A594CD00-316A-4300-B80C-7EBD56F18184}" srcOrd="0" destOrd="0" parTransId="{EFE6E399-E7D2-4F2B-96BB-F510E3F0D812}" sibTransId="{B7297434-7331-4561-B3B2-540A67ED890D}"/>
    <dgm:cxn modelId="{8FF0AEF0-72E0-DC49-A06A-D4B6F009DD11}" type="presOf" srcId="{C9537A25-0AE3-4A0E-8719-492E0C6E1181}" destId="{85AA6C0C-A073-3A4A-90B3-41197418FB0D}" srcOrd="0" destOrd="0" presId="urn:microsoft.com/office/officeart/2016/7/layout/RepeatingBendingProcessNew"/>
    <dgm:cxn modelId="{BE3262F4-14CA-49A5-B6F1-31A4EB81753A}" srcId="{BDC8CB07-CCA9-4DDE-9B15-D52B9C5EC59A}" destId="{E9E18285-6A7A-4F8C-965A-94F335521733}" srcOrd="3" destOrd="0" parTransId="{440AAB2E-F539-42E3-BA81-D1A7CF08AD7B}" sibTransId="{6A79131E-B6EE-41C3-AA67-41F8AB9982A0}"/>
    <dgm:cxn modelId="{9CF002F8-8244-E54A-AC97-3F6FE8F9E0EE}" type="presOf" srcId="{E9E18285-6A7A-4F8C-965A-94F335521733}" destId="{06A891EF-70CA-DB47-B5C5-BB0F8947023E}" srcOrd="0" destOrd="0" presId="urn:microsoft.com/office/officeart/2016/7/layout/RepeatingBendingProcessNew"/>
    <dgm:cxn modelId="{DDFB7AB5-0B08-644B-8732-3D2C18924A32}" type="presParOf" srcId="{FABFCFC0-63AB-7841-9282-BC8457D54F56}" destId="{55799FD9-BD37-7144-AF29-6AFF3D005E7E}" srcOrd="0" destOrd="0" presId="urn:microsoft.com/office/officeart/2016/7/layout/RepeatingBendingProcessNew"/>
    <dgm:cxn modelId="{3AF14407-75A9-174A-9046-D67D81EEC502}" type="presParOf" srcId="{FABFCFC0-63AB-7841-9282-BC8457D54F56}" destId="{17A2B65A-9CEA-8D41-B8F0-89FA4D0391B3}" srcOrd="1" destOrd="0" presId="urn:microsoft.com/office/officeart/2016/7/layout/RepeatingBendingProcessNew"/>
    <dgm:cxn modelId="{2C2C8B9C-53BE-ED45-9C80-FD995EA9FAC3}" type="presParOf" srcId="{17A2B65A-9CEA-8D41-B8F0-89FA4D0391B3}" destId="{59B6AF7C-82CB-254C-B6FD-605EA59C8AB5}" srcOrd="0" destOrd="0" presId="urn:microsoft.com/office/officeart/2016/7/layout/RepeatingBendingProcessNew"/>
    <dgm:cxn modelId="{E1A43123-8CCF-A242-A137-7B2C8C113053}" type="presParOf" srcId="{FABFCFC0-63AB-7841-9282-BC8457D54F56}" destId="{E2FE1945-58E0-634B-B61F-2D7256332439}" srcOrd="2" destOrd="0" presId="urn:microsoft.com/office/officeart/2016/7/layout/RepeatingBendingProcessNew"/>
    <dgm:cxn modelId="{EAE07C27-815A-FE45-8C70-6059A01D054B}" type="presParOf" srcId="{FABFCFC0-63AB-7841-9282-BC8457D54F56}" destId="{85AA6C0C-A073-3A4A-90B3-41197418FB0D}" srcOrd="3" destOrd="0" presId="urn:microsoft.com/office/officeart/2016/7/layout/RepeatingBendingProcessNew"/>
    <dgm:cxn modelId="{F543E7B0-1DA8-D64A-9EBF-EA4503532D9B}" type="presParOf" srcId="{85AA6C0C-A073-3A4A-90B3-41197418FB0D}" destId="{F327A912-CC5D-DD46-BFFB-B83DA5506EC1}" srcOrd="0" destOrd="0" presId="urn:microsoft.com/office/officeart/2016/7/layout/RepeatingBendingProcessNew"/>
    <dgm:cxn modelId="{CD60ACAE-4B31-C143-9294-092638970030}" type="presParOf" srcId="{FABFCFC0-63AB-7841-9282-BC8457D54F56}" destId="{62EF8135-933B-EE49-A28F-BD547A20FB1E}" srcOrd="4" destOrd="0" presId="urn:microsoft.com/office/officeart/2016/7/layout/RepeatingBendingProcessNew"/>
    <dgm:cxn modelId="{151B6D7A-E73A-D24F-8304-41AC8D7C5F45}" type="presParOf" srcId="{FABFCFC0-63AB-7841-9282-BC8457D54F56}" destId="{094423C0-0BE2-EF47-90A4-A2989214DDE1}" srcOrd="5" destOrd="0" presId="urn:microsoft.com/office/officeart/2016/7/layout/RepeatingBendingProcessNew"/>
    <dgm:cxn modelId="{83025126-75B4-8940-A0AF-6F634BAA8FD6}" type="presParOf" srcId="{094423C0-0BE2-EF47-90A4-A2989214DDE1}" destId="{5A63D4C1-5D75-6649-B359-2FAE1E59A57D}" srcOrd="0" destOrd="0" presId="urn:microsoft.com/office/officeart/2016/7/layout/RepeatingBendingProcessNew"/>
    <dgm:cxn modelId="{5B6DE470-1B3B-0647-A967-684787D12B5D}" type="presParOf" srcId="{FABFCFC0-63AB-7841-9282-BC8457D54F56}" destId="{06A891EF-70CA-DB47-B5C5-BB0F8947023E}" srcOrd="6" destOrd="0" presId="urn:microsoft.com/office/officeart/2016/7/layout/RepeatingBendingProcessNew"/>
    <dgm:cxn modelId="{AE2FDC88-631E-9042-B72F-1F56714A60C3}" type="presParOf" srcId="{FABFCFC0-63AB-7841-9282-BC8457D54F56}" destId="{226049AC-2C07-F142-84A5-C7AB52D0DB14}" srcOrd="7" destOrd="0" presId="urn:microsoft.com/office/officeart/2016/7/layout/RepeatingBendingProcessNew"/>
    <dgm:cxn modelId="{96728CC3-4BED-CD44-B749-2812C02D0CE2}" type="presParOf" srcId="{226049AC-2C07-F142-84A5-C7AB52D0DB14}" destId="{116CF2E6-6AF2-954F-9939-992F74684AC6}" srcOrd="0" destOrd="0" presId="urn:microsoft.com/office/officeart/2016/7/layout/RepeatingBendingProcessNew"/>
    <dgm:cxn modelId="{65CEA6ED-89AF-F347-913F-B06D8597A110}" type="presParOf" srcId="{FABFCFC0-63AB-7841-9282-BC8457D54F56}" destId="{6A5661EE-9F62-394C-8B13-9B7FF3906890}" srcOrd="8" destOrd="0" presId="urn:microsoft.com/office/officeart/2016/7/layout/RepeatingBendingProcessNew"/>
    <dgm:cxn modelId="{22E86B11-DB28-7D44-9937-3CDF149A8C48}" type="presParOf" srcId="{FABFCFC0-63AB-7841-9282-BC8457D54F56}" destId="{AB17D2E6-B350-7C4D-877C-CCF00DEAB94E}" srcOrd="9" destOrd="0" presId="urn:microsoft.com/office/officeart/2016/7/layout/RepeatingBendingProcessNew"/>
    <dgm:cxn modelId="{B7EC918F-ACFB-4749-A989-3E8DFBBE2DAC}" type="presParOf" srcId="{AB17D2E6-B350-7C4D-877C-CCF00DEAB94E}" destId="{9451F5BE-2AE8-E042-B206-27075C622CFF}" srcOrd="0" destOrd="0" presId="urn:microsoft.com/office/officeart/2016/7/layout/RepeatingBendingProcessNew"/>
    <dgm:cxn modelId="{CF5F8A15-228C-A24A-90A3-5B7F7FDE89EE}" type="presParOf" srcId="{FABFCFC0-63AB-7841-9282-BC8457D54F56}" destId="{803F8A4F-E659-B14C-803D-A75DEC890DC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B08EEA-4259-4F1D-9432-6301748FCFA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093302-FD65-4C0E-AC9A-17FCB0A10B0E}">
      <dgm:prSet/>
      <dgm:spPr/>
      <dgm:t>
        <a:bodyPr/>
        <a:lstStyle/>
        <a:p>
          <a:r>
            <a:rPr lang="en-US" dirty="0"/>
            <a:t>With the trendline equations given in the graphs, we can use this to predict any players’ finishing score with their shot power score.</a:t>
          </a:r>
        </a:p>
      </dgm:t>
    </dgm:pt>
    <dgm:pt modelId="{1E2716A8-BEFD-4719-ADCE-153E496FD36B}" type="parTrans" cxnId="{7664484F-2B0F-4488-B800-965439A07018}">
      <dgm:prSet/>
      <dgm:spPr/>
      <dgm:t>
        <a:bodyPr/>
        <a:lstStyle/>
        <a:p>
          <a:endParaRPr lang="en-US"/>
        </a:p>
      </dgm:t>
    </dgm:pt>
    <dgm:pt modelId="{E38A714F-51AB-4D03-9EFB-5ECF122D66F2}" type="sibTrans" cxnId="{7664484F-2B0F-4488-B800-965439A07018}">
      <dgm:prSet/>
      <dgm:spPr/>
      <dgm:t>
        <a:bodyPr/>
        <a:lstStyle/>
        <a:p>
          <a:endParaRPr lang="en-US"/>
        </a:p>
      </dgm:t>
    </dgm:pt>
    <dgm:pt modelId="{9EC76E58-4F17-4549-A638-FF1E329C8CB0}">
      <dgm:prSet/>
      <dgm:spPr/>
      <dgm:t>
        <a:bodyPr/>
        <a:lstStyle/>
        <a:p>
          <a:r>
            <a:rPr lang="en-US" b="1" dirty="0"/>
            <a:t>With this information, our motivation for analyzing this data set was successful. </a:t>
          </a:r>
          <a:r>
            <a:rPr lang="en-US" dirty="0"/>
            <a:t>Coaches, teams, and fans may use this to their advantage.</a:t>
          </a:r>
        </a:p>
      </dgm:t>
    </dgm:pt>
    <dgm:pt modelId="{2368AB4A-2802-4292-A58F-EBFB5C528BA2}" type="parTrans" cxnId="{E848951F-5C68-43F7-AD39-E330E5A2A406}">
      <dgm:prSet/>
      <dgm:spPr/>
      <dgm:t>
        <a:bodyPr/>
        <a:lstStyle/>
        <a:p>
          <a:endParaRPr lang="en-US"/>
        </a:p>
      </dgm:t>
    </dgm:pt>
    <dgm:pt modelId="{375FC426-3614-4A5E-B7CA-427756FB1378}" type="sibTrans" cxnId="{E848951F-5C68-43F7-AD39-E330E5A2A406}">
      <dgm:prSet/>
      <dgm:spPr/>
      <dgm:t>
        <a:bodyPr/>
        <a:lstStyle/>
        <a:p>
          <a:endParaRPr lang="en-US"/>
        </a:p>
      </dgm:t>
    </dgm:pt>
    <dgm:pt modelId="{495DDCEC-7B60-924B-9A87-99695458007B}" type="pres">
      <dgm:prSet presAssocID="{67B08EEA-4259-4F1D-9432-6301748FCFAA}" presName="outerComposite" presStyleCnt="0">
        <dgm:presLayoutVars>
          <dgm:chMax val="5"/>
          <dgm:dir/>
          <dgm:resizeHandles val="exact"/>
        </dgm:presLayoutVars>
      </dgm:prSet>
      <dgm:spPr/>
    </dgm:pt>
    <dgm:pt modelId="{7D31B15D-C6F9-5449-9CFD-6C9B2A762944}" type="pres">
      <dgm:prSet presAssocID="{67B08EEA-4259-4F1D-9432-6301748FCFAA}" presName="dummyMaxCanvas" presStyleCnt="0">
        <dgm:presLayoutVars/>
      </dgm:prSet>
      <dgm:spPr/>
    </dgm:pt>
    <dgm:pt modelId="{2A131797-026A-1146-B6A8-8B9A3F315E9F}" type="pres">
      <dgm:prSet presAssocID="{67B08EEA-4259-4F1D-9432-6301748FCFAA}" presName="TwoNodes_1" presStyleLbl="node1" presStyleIdx="0" presStyleCnt="2">
        <dgm:presLayoutVars>
          <dgm:bulletEnabled val="1"/>
        </dgm:presLayoutVars>
      </dgm:prSet>
      <dgm:spPr/>
    </dgm:pt>
    <dgm:pt modelId="{AD3A3A6E-E4C5-2042-BA27-6041EDDC9BF0}" type="pres">
      <dgm:prSet presAssocID="{67B08EEA-4259-4F1D-9432-6301748FCFAA}" presName="TwoNodes_2" presStyleLbl="node1" presStyleIdx="1" presStyleCnt="2">
        <dgm:presLayoutVars>
          <dgm:bulletEnabled val="1"/>
        </dgm:presLayoutVars>
      </dgm:prSet>
      <dgm:spPr/>
    </dgm:pt>
    <dgm:pt modelId="{697976C7-90A1-A140-82A5-F34EBEF4FDBA}" type="pres">
      <dgm:prSet presAssocID="{67B08EEA-4259-4F1D-9432-6301748FCFAA}" presName="TwoConn_1-2" presStyleLbl="fgAccFollowNode1" presStyleIdx="0" presStyleCnt="1">
        <dgm:presLayoutVars>
          <dgm:bulletEnabled val="1"/>
        </dgm:presLayoutVars>
      </dgm:prSet>
      <dgm:spPr/>
    </dgm:pt>
    <dgm:pt modelId="{D4309EBC-E6F1-4A4C-98C9-2B7295B19946}" type="pres">
      <dgm:prSet presAssocID="{67B08EEA-4259-4F1D-9432-6301748FCFAA}" presName="TwoNodes_1_text" presStyleLbl="node1" presStyleIdx="1" presStyleCnt="2">
        <dgm:presLayoutVars>
          <dgm:bulletEnabled val="1"/>
        </dgm:presLayoutVars>
      </dgm:prSet>
      <dgm:spPr/>
    </dgm:pt>
    <dgm:pt modelId="{859EC708-51C4-334F-BF96-2A086C1858EB}" type="pres">
      <dgm:prSet presAssocID="{67B08EEA-4259-4F1D-9432-6301748FCFA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848951F-5C68-43F7-AD39-E330E5A2A406}" srcId="{67B08EEA-4259-4F1D-9432-6301748FCFAA}" destId="{9EC76E58-4F17-4549-A638-FF1E329C8CB0}" srcOrd="1" destOrd="0" parTransId="{2368AB4A-2802-4292-A58F-EBFB5C528BA2}" sibTransId="{375FC426-3614-4A5E-B7CA-427756FB1378}"/>
    <dgm:cxn modelId="{7664484F-2B0F-4488-B800-965439A07018}" srcId="{67B08EEA-4259-4F1D-9432-6301748FCFAA}" destId="{9D093302-FD65-4C0E-AC9A-17FCB0A10B0E}" srcOrd="0" destOrd="0" parTransId="{1E2716A8-BEFD-4719-ADCE-153E496FD36B}" sibTransId="{E38A714F-51AB-4D03-9EFB-5ECF122D66F2}"/>
    <dgm:cxn modelId="{B1A1715A-3608-7E4C-B91F-3533B93DD8DF}" type="presOf" srcId="{9D093302-FD65-4C0E-AC9A-17FCB0A10B0E}" destId="{2A131797-026A-1146-B6A8-8B9A3F315E9F}" srcOrd="0" destOrd="0" presId="urn:microsoft.com/office/officeart/2005/8/layout/vProcess5"/>
    <dgm:cxn modelId="{B25A655D-3ACE-8A45-A355-0EEC419D5D09}" type="presOf" srcId="{9EC76E58-4F17-4549-A638-FF1E329C8CB0}" destId="{AD3A3A6E-E4C5-2042-BA27-6041EDDC9BF0}" srcOrd="0" destOrd="0" presId="urn:microsoft.com/office/officeart/2005/8/layout/vProcess5"/>
    <dgm:cxn modelId="{B7067684-34F7-BA44-8E89-F09402FFBB17}" type="presOf" srcId="{E38A714F-51AB-4D03-9EFB-5ECF122D66F2}" destId="{697976C7-90A1-A140-82A5-F34EBEF4FDBA}" srcOrd="0" destOrd="0" presId="urn:microsoft.com/office/officeart/2005/8/layout/vProcess5"/>
    <dgm:cxn modelId="{0DA29694-43D4-644F-BAAE-36DD9B11F69D}" type="presOf" srcId="{9EC76E58-4F17-4549-A638-FF1E329C8CB0}" destId="{859EC708-51C4-334F-BF96-2A086C1858EB}" srcOrd="1" destOrd="0" presId="urn:microsoft.com/office/officeart/2005/8/layout/vProcess5"/>
    <dgm:cxn modelId="{8091C3A3-9D5D-1842-B7FA-7C51BC39CE5D}" type="presOf" srcId="{9D093302-FD65-4C0E-AC9A-17FCB0A10B0E}" destId="{D4309EBC-E6F1-4A4C-98C9-2B7295B19946}" srcOrd="1" destOrd="0" presId="urn:microsoft.com/office/officeart/2005/8/layout/vProcess5"/>
    <dgm:cxn modelId="{CFCEDCA6-F5DD-3045-BDA4-1048FB1A212D}" type="presOf" srcId="{67B08EEA-4259-4F1D-9432-6301748FCFAA}" destId="{495DDCEC-7B60-924B-9A87-99695458007B}" srcOrd="0" destOrd="0" presId="urn:microsoft.com/office/officeart/2005/8/layout/vProcess5"/>
    <dgm:cxn modelId="{E99CD970-75CB-9141-ABA8-DE96CF787036}" type="presParOf" srcId="{495DDCEC-7B60-924B-9A87-99695458007B}" destId="{7D31B15D-C6F9-5449-9CFD-6C9B2A762944}" srcOrd="0" destOrd="0" presId="urn:microsoft.com/office/officeart/2005/8/layout/vProcess5"/>
    <dgm:cxn modelId="{C06AF17E-41A2-2E40-98CB-02D081A45233}" type="presParOf" srcId="{495DDCEC-7B60-924B-9A87-99695458007B}" destId="{2A131797-026A-1146-B6A8-8B9A3F315E9F}" srcOrd="1" destOrd="0" presId="urn:microsoft.com/office/officeart/2005/8/layout/vProcess5"/>
    <dgm:cxn modelId="{54A5C590-C231-5643-80A7-DC918ACD3313}" type="presParOf" srcId="{495DDCEC-7B60-924B-9A87-99695458007B}" destId="{AD3A3A6E-E4C5-2042-BA27-6041EDDC9BF0}" srcOrd="2" destOrd="0" presId="urn:microsoft.com/office/officeart/2005/8/layout/vProcess5"/>
    <dgm:cxn modelId="{4863F6BB-7D2C-B849-84B4-6F4CD67B5B72}" type="presParOf" srcId="{495DDCEC-7B60-924B-9A87-99695458007B}" destId="{697976C7-90A1-A140-82A5-F34EBEF4FDBA}" srcOrd="3" destOrd="0" presId="urn:microsoft.com/office/officeart/2005/8/layout/vProcess5"/>
    <dgm:cxn modelId="{DD52565B-A3F3-544D-B8DF-4F692F04A77D}" type="presParOf" srcId="{495DDCEC-7B60-924B-9A87-99695458007B}" destId="{D4309EBC-E6F1-4A4C-98C9-2B7295B19946}" srcOrd="4" destOrd="0" presId="urn:microsoft.com/office/officeart/2005/8/layout/vProcess5"/>
    <dgm:cxn modelId="{71978F2E-F546-0F46-BCD0-04B97D9BDA0C}" type="presParOf" srcId="{495DDCEC-7B60-924B-9A87-99695458007B}" destId="{859EC708-51C4-334F-BF96-2A086C185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AC5B9-3EE6-4A7B-95AE-6985618948D8}">
      <dsp:nvSpPr>
        <dsp:cNvPr id="0" name=""/>
        <dsp:cNvSpPr/>
      </dsp:nvSpPr>
      <dsp:spPr>
        <a:xfrm>
          <a:off x="0" y="1544924"/>
          <a:ext cx="4885203" cy="132422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63ABC4-8645-425B-99C8-0965D0D6A162}">
      <dsp:nvSpPr>
        <dsp:cNvPr id="0" name=""/>
        <dsp:cNvSpPr/>
      </dsp:nvSpPr>
      <dsp:spPr>
        <a:xfrm>
          <a:off x="400576" y="1842873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B9826-CC4B-45CA-9319-A283D2098E5E}">
      <dsp:nvSpPr>
        <dsp:cNvPr id="0" name=""/>
        <dsp:cNvSpPr/>
      </dsp:nvSpPr>
      <dsp:spPr>
        <a:xfrm>
          <a:off x="1529474" y="1544924"/>
          <a:ext cx="2198341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   European Soccer Dataset</a:t>
          </a:r>
        </a:p>
      </dsp:txBody>
      <dsp:txXfrm>
        <a:off x="1529474" y="1544924"/>
        <a:ext cx="2198341" cy="1324220"/>
      </dsp:txXfrm>
    </dsp:sp>
    <dsp:sp modelId="{FAFE59C3-D874-43B2-9165-AAA285F18E2B}">
      <dsp:nvSpPr>
        <dsp:cNvPr id="0" name=""/>
        <dsp:cNvSpPr/>
      </dsp:nvSpPr>
      <dsp:spPr>
        <a:xfrm>
          <a:off x="3727816" y="1544924"/>
          <a:ext cx="1157386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Info was extracted via sqlite3</a:t>
          </a:r>
        </a:p>
      </dsp:txBody>
      <dsp:txXfrm>
        <a:off x="3727816" y="1544924"/>
        <a:ext cx="1157386" cy="132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B3170-AA40-EE47-AAB7-1DFEBB1A3945}">
      <dsp:nvSpPr>
        <dsp:cNvPr id="0" name=""/>
        <dsp:cNvSpPr/>
      </dsp:nvSpPr>
      <dsp:spPr>
        <a:xfrm>
          <a:off x="9447" y="121781"/>
          <a:ext cx="2550671" cy="7652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Gain</a:t>
          </a:r>
        </a:p>
      </dsp:txBody>
      <dsp:txXfrm>
        <a:off x="9447" y="121781"/>
        <a:ext cx="2550671" cy="765201"/>
      </dsp:txXfrm>
    </dsp:sp>
    <dsp:sp modelId="{7CCB37C6-21CC-4E47-8CC5-F357E487766B}">
      <dsp:nvSpPr>
        <dsp:cNvPr id="0" name=""/>
        <dsp:cNvSpPr/>
      </dsp:nvSpPr>
      <dsp:spPr>
        <a:xfrm>
          <a:off x="9447" y="886983"/>
          <a:ext cx="2550671" cy="21071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Gain valuable insight on which players to pick for a high scoring fantasy soccer team.</a:t>
          </a:r>
        </a:p>
      </dsp:txBody>
      <dsp:txXfrm>
        <a:off x="9447" y="886983"/>
        <a:ext cx="2550671" cy="2107100"/>
      </dsp:txXfrm>
    </dsp:sp>
    <dsp:sp modelId="{7199DA42-D17A-904C-84B5-81809901C218}">
      <dsp:nvSpPr>
        <dsp:cNvPr id="0" name=""/>
        <dsp:cNvSpPr/>
      </dsp:nvSpPr>
      <dsp:spPr>
        <a:xfrm>
          <a:off x="2668014" y="121781"/>
          <a:ext cx="2550671" cy="76520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Assist</a:t>
          </a:r>
        </a:p>
      </dsp:txBody>
      <dsp:txXfrm>
        <a:off x="2668014" y="121781"/>
        <a:ext cx="2550671" cy="765201"/>
      </dsp:txXfrm>
    </dsp:sp>
    <dsp:sp modelId="{AAA163E7-DCCB-7747-BD87-8C4EE6F8BA43}">
      <dsp:nvSpPr>
        <dsp:cNvPr id="0" name=""/>
        <dsp:cNvSpPr/>
      </dsp:nvSpPr>
      <dsp:spPr>
        <a:xfrm>
          <a:off x="2668014" y="886983"/>
          <a:ext cx="2550671" cy="210710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Assist with the coaches’ decisions on field placement for athletes, especially strikers. </a:t>
          </a:r>
        </a:p>
      </dsp:txBody>
      <dsp:txXfrm>
        <a:off x="2668014" y="886983"/>
        <a:ext cx="2550671" cy="2107100"/>
      </dsp:txXfrm>
    </dsp:sp>
    <dsp:sp modelId="{BE4DF707-F6A4-D849-A2A0-6EB1EFD3E6CE}">
      <dsp:nvSpPr>
        <dsp:cNvPr id="0" name=""/>
        <dsp:cNvSpPr/>
      </dsp:nvSpPr>
      <dsp:spPr>
        <a:xfrm>
          <a:off x="5326580" y="121781"/>
          <a:ext cx="2550671" cy="76520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</a:t>
          </a:r>
        </a:p>
      </dsp:txBody>
      <dsp:txXfrm>
        <a:off x="5326580" y="121781"/>
        <a:ext cx="2550671" cy="765201"/>
      </dsp:txXfrm>
    </dsp:sp>
    <dsp:sp modelId="{F6D8A5BB-6011-8A44-9B27-9D626729A1F7}">
      <dsp:nvSpPr>
        <dsp:cNvPr id="0" name=""/>
        <dsp:cNvSpPr/>
      </dsp:nvSpPr>
      <dsp:spPr>
        <a:xfrm>
          <a:off x="5326580" y="886983"/>
          <a:ext cx="2550671" cy="21071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information that would help teams strategically build a game plan for upcoming matches. </a:t>
          </a:r>
        </a:p>
      </dsp:txBody>
      <dsp:txXfrm>
        <a:off x="5326580" y="886983"/>
        <a:ext cx="2550671" cy="2107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54FF1-0FBE-784A-8352-04F5FAB6CE5B}">
      <dsp:nvSpPr>
        <dsp:cNvPr id="0" name=""/>
        <dsp:cNvSpPr/>
      </dsp:nvSpPr>
      <dsp:spPr>
        <a:xfrm>
          <a:off x="1317017" y="566256"/>
          <a:ext cx="1050533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1F8CF-ACAE-3C4B-BF06-7933E3C926EB}">
      <dsp:nvSpPr>
        <dsp:cNvPr id="0" name=""/>
        <dsp:cNvSpPr/>
      </dsp:nvSpPr>
      <dsp:spPr>
        <a:xfrm>
          <a:off x="2430582" y="478027"/>
          <a:ext cx="120811" cy="226531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18CDB-BD5F-B144-B8FC-3492002167A1}">
      <dsp:nvSpPr>
        <dsp:cNvPr id="0" name=""/>
        <dsp:cNvSpPr/>
      </dsp:nvSpPr>
      <dsp:spPr>
        <a:xfrm>
          <a:off x="638162" y="18753"/>
          <a:ext cx="1095076" cy="109507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495" tIns="42495" rIns="42495" bIns="4249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798532" y="179123"/>
        <a:ext cx="774336" cy="774336"/>
      </dsp:txXfrm>
    </dsp:sp>
    <dsp:sp modelId="{F15CFC51-2454-8747-B8FF-AB84E0BF67AC}">
      <dsp:nvSpPr>
        <dsp:cNvPr id="0" name=""/>
        <dsp:cNvSpPr/>
      </dsp:nvSpPr>
      <dsp:spPr>
        <a:xfrm>
          <a:off x="3850" y="1279411"/>
          <a:ext cx="23636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Is there a correlation between high scoring soccer players and the amount of shot power they have?</a:t>
          </a:r>
        </a:p>
      </dsp:txBody>
      <dsp:txXfrm>
        <a:off x="3850" y="1672531"/>
        <a:ext cx="2363699" cy="1572480"/>
      </dsp:txXfrm>
    </dsp:sp>
    <dsp:sp modelId="{AEB44275-FE5C-6B4E-8A49-70A8C355A983}">
      <dsp:nvSpPr>
        <dsp:cNvPr id="0" name=""/>
        <dsp:cNvSpPr/>
      </dsp:nvSpPr>
      <dsp:spPr>
        <a:xfrm>
          <a:off x="2630183" y="565994"/>
          <a:ext cx="2363699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CBE86-5B0D-F64E-B978-B0C950FE9879}">
      <dsp:nvSpPr>
        <dsp:cNvPr id="0" name=""/>
        <dsp:cNvSpPr/>
      </dsp:nvSpPr>
      <dsp:spPr>
        <a:xfrm>
          <a:off x="5056915" y="477785"/>
          <a:ext cx="120811" cy="22686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1B72C-2040-634A-B65B-73F1D8839220}">
      <dsp:nvSpPr>
        <dsp:cNvPr id="0" name=""/>
        <dsp:cNvSpPr/>
      </dsp:nvSpPr>
      <dsp:spPr>
        <a:xfrm>
          <a:off x="3264495" y="18492"/>
          <a:ext cx="1095076" cy="109507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495" tIns="42495" rIns="42495" bIns="4249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24865" y="178862"/>
        <a:ext cx="774336" cy="774336"/>
      </dsp:txXfrm>
    </dsp:sp>
    <dsp:sp modelId="{8819D7D7-CCBE-2B4F-B310-D55FF8CD28D6}">
      <dsp:nvSpPr>
        <dsp:cNvPr id="0" name=""/>
        <dsp:cNvSpPr/>
      </dsp:nvSpPr>
      <dsp:spPr>
        <a:xfrm>
          <a:off x="2630183" y="1279131"/>
          <a:ext cx="23636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is the likelihood of either a right-footed or left-footed player scoring a goal based off of their current shot power?</a:t>
          </a:r>
        </a:p>
      </dsp:txBody>
      <dsp:txXfrm>
        <a:off x="2630183" y="1672251"/>
        <a:ext cx="2363699" cy="1572480"/>
      </dsp:txXfrm>
    </dsp:sp>
    <dsp:sp modelId="{D5C7361A-5678-5C4C-ACE1-D3DF90064665}">
      <dsp:nvSpPr>
        <dsp:cNvPr id="0" name=""/>
        <dsp:cNvSpPr/>
      </dsp:nvSpPr>
      <dsp:spPr>
        <a:xfrm>
          <a:off x="5256516" y="566116"/>
          <a:ext cx="1181849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4D98D-B707-8F4D-8188-E9BCFC67E911}">
      <dsp:nvSpPr>
        <dsp:cNvPr id="0" name=""/>
        <dsp:cNvSpPr/>
      </dsp:nvSpPr>
      <dsp:spPr>
        <a:xfrm>
          <a:off x="5890827" y="18613"/>
          <a:ext cx="1095076" cy="1095076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495" tIns="42495" rIns="42495" bIns="4249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</a:t>
          </a:r>
        </a:p>
      </dsp:txBody>
      <dsp:txXfrm>
        <a:off x="6051197" y="178983"/>
        <a:ext cx="774336" cy="774336"/>
      </dsp:txXfrm>
    </dsp:sp>
    <dsp:sp modelId="{C85DCB5D-AB92-6E47-8ED3-A40252BABA16}">
      <dsp:nvSpPr>
        <dsp:cNvPr id="0" name=""/>
        <dsp:cNvSpPr/>
      </dsp:nvSpPr>
      <dsp:spPr>
        <a:xfrm>
          <a:off x="5256516" y="1279411"/>
          <a:ext cx="23636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Are there more right foot players than left foot players? Does this affect the result of question 2?</a:t>
          </a:r>
        </a:p>
      </dsp:txBody>
      <dsp:txXfrm>
        <a:off x="5256516" y="1672531"/>
        <a:ext cx="2363699" cy="1572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B65A-9CEA-8D41-B8F0-89FA4D0391B3}">
      <dsp:nvSpPr>
        <dsp:cNvPr id="0" name=""/>
        <dsp:cNvSpPr/>
      </dsp:nvSpPr>
      <dsp:spPr>
        <a:xfrm>
          <a:off x="2216630" y="543384"/>
          <a:ext cx="41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4292" y="586860"/>
        <a:ext cx="22417" cy="4487"/>
      </dsp:txXfrm>
    </dsp:sp>
    <dsp:sp modelId="{55799FD9-BD37-7144-AF29-6AFF3D005E7E}">
      <dsp:nvSpPr>
        <dsp:cNvPr id="0" name=""/>
        <dsp:cNvSpPr/>
      </dsp:nvSpPr>
      <dsp:spPr>
        <a:xfrm>
          <a:off x="269117" y="4310"/>
          <a:ext cx="1949313" cy="11695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18" tIns="100263" rIns="95518" bIns="10026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the results shown in the plot, we can see a pattern in the right foot players and the left foot players.</a:t>
          </a:r>
        </a:p>
      </dsp:txBody>
      <dsp:txXfrm>
        <a:off x="269117" y="4310"/>
        <a:ext cx="1949313" cy="1169587"/>
      </dsp:txXfrm>
    </dsp:sp>
    <dsp:sp modelId="{85AA6C0C-A073-3A4A-90B3-41197418FB0D}">
      <dsp:nvSpPr>
        <dsp:cNvPr id="0" name=""/>
        <dsp:cNvSpPr/>
      </dsp:nvSpPr>
      <dsp:spPr>
        <a:xfrm>
          <a:off x="1243773" y="1172098"/>
          <a:ext cx="2397655" cy="417742"/>
        </a:xfrm>
        <a:custGeom>
          <a:avLst/>
          <a:gdLst/>
          <a:ahLst/>
          <a:cxnLst/>
          <a:rect l="0" t="0" r="0" b="0"/>
          <a:pathLst>
            <a:path>
              <a:moveTo>
                <a:pt x="2397655" y="0"/>
              </a:moveTo>
              <a:lnTo>
                <a:pt x="2397655" y="225971"/>
              </a:lnTo>
              <a:lnTo>
                <a:pt x="0" y="225971"/>
              </a:lnTo>
              <a:lnTo>
                <a:pt x="0" y="417742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1621" y="1378725"/>
        <a:ext cx="121960" cy="4487"/>
      </dsp:txXfrm>
    </dsp:sp>
    <dsp:sp modelId="{E2FE1945-58E0-634B-B61F-2D7256332439}">
      <dsp:nvSpPr>
        <dsp:cNvPr id="0" name=""/>
        <dsp:cNvSpPr/>
      </dsp:nvSpPr>
      <dsp:spPr>
        <a:xfrm>
          <a:off x="2666772" y="4310"/>
          <a:ext cx="1949313" cy="1169587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18" tIns="100263" rIns="95518" bIns="10026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It follows that a high shot power has a higher chance of finishing versus a low shot power, regardless of the players' preferred foot.</a:t>
          </a:r>
          <a:endParaRPr lang="en-US" sz="1200" kern="1200"/>
        </a:p>
      </dsp:txBody>
      <dsp:txXfrm>
        <a:off x="2666772" y="4310"/>
        <a:ext cx="1949313" cy="1169587"/>
      </dsp:txXfrm>
    </dsp:sp>
    <dsp:sp modelId="{094423C0-0BE2-EF47-90A4-A2989214DDE1}">
      <dsp:nvSpPr>
        <dsp:cNvPr id="0" name=""/>
        <dsp:cNvSpPr/>
      </dsp:nvSpPr>
      <dsp:spPr>
        <a:xfrm>
          <a:off x="2216630" y="2161314"/>
          <a:ext cx="41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42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4292" y="2204790"/>
        <a:ext cx="22417" cy="4487"/>
      </dsp:txXfrm>
    </dsp:sp>
    <dsp:sp modelId="{62EF8135-933B-EE49-A28F-BD547A20FB1E}">
      <dsp:nvSpPr>
        <dsp:cNvPr id="0" name=""/>
        <dsp:cNvSpPr/>
      </dsp:nvSpPr>
      <dsp:spPr>
        <a:xfrm>
          <a:off x="269117" y="1622240"/>
          <a:ext cx="1949313" cy="1169587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18" tIns="100263" rIns="95518" bIns="10026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was found that there are 8979 right foot players and 3202 left foot players in the dataset. </a:t>
          </a:r>
        </a:p>
      </dsp:txBody>
      <dsp:txXfrm>
        <a:off x="269117" y="1622240"/>
        <a:ext cx="1949313" cy="1169587"/>
      </dsp:txXfrm>
    </dsp:sp>
    <dsp:sp modelId="{226049AC-2C07-F142-84A5-C7AB52D0DB14}">
      <dsp:nvSpPr>
        <dsp:cNvPr id="0" name=""/>
        <dsp:cNvSpPr/>
      </dsp:nvSpPr>
      <dsp:spPr>
        <a:xfrm>
          <a:off x="1243773" y="2790028"/>
          <a:ext cx="2397655" cy="417742"/>
        </a:xfrm>
        <a:custGeom>
          <a:avLst/>
          <a:gdLst/>
          <a:ahLst/>
          <a:cxnLst/>
          <a:rect l="0" t="0" r="0" b="0"/>
          <a:pathLst>
            <a:path>
              <a:moveTo>
                <a:pt x="2397655" y="0"/>
              </a:moveTo>
              <a:lnTo>
                <a:pt x="2397655" y="225971"/>
              </a:lnTo>
              <a:lnTo>
                <a:pt x="0" y="225971"/>
              </a:lnTo>
              <a:lnTo>
                <a:pt x="0" y="417742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1621" y="2996655"/>
        <a:ext cx="121960" cy="4487"/>
      </dsp:txXfrm>
    </dsp:sp>
    <dsp:sp modelId="{06A891EF-70CA-DB47-B5C5-BB0F8947023E}">
      <dsp:nvSpPr>
        <dsp:cNvPr id="0" name=""/>
        <dsp:cNvSpPr/>
      </dsp:nvSpPr>
      <dsp:spPr>
        <a:xfrm>
          <a:off x="2666772" y="1622240"/>
          <a:ext cx="1949313" cy="1169587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18" tIns="100263" rIns="95518" bIns="10026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This means that there are 5,777 more right foot players than left foot players.</a:t>
          </a:r>
          <a:endParaRPr lang="en-US" sz="1200" kern="1200" dirty="0"/>
        </a:p>
      </dsp:txBody>
      <dsp:txXfrm>
        <a:off x="2666772" y="1622240"/>
        <a:ext cx="1949313" cy="1169587"/>
      </dsp:txXfrm>
    </dsp:sp>
    <dsp:sp modelId="{AB17D2E6-B350-7C4D-877C-CCF00DEAB94E}">
      <dsp:nvSpPr>
        <dsp:cNvPr id="0" name=""/>
        <dsp:cNvSpPr/>
      </dsp:nvSpPr>
      <dsp:spPr>
        <a:xfrm>
          <a:off x="2216630" y="3779244"/>
          <a:ext cx="41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4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4292" y="3822720"/>
        <a:ext cx="22417" cy="4487"/>
      </dsp:txXfrm>
    </dsp:sp>
    <dsp:sp modelId="{6A5661EE-9F62-394C-8B13-9B7FF3906890}">
      <dsp:nvSpPr>
        <dsp:cNvPr id="0" name=""/>
        <dsp:cNvSpPr/>
      </dsp:nvSpPr>
      <dsp:spPr>
        <a:xfrm>
          <a:off x="269117" y="3240170"/>
          <a:ext cx="1949313" cy="1169587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18" tIns="100263" rIns="95518" bIns="10026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Right foot players have a correlation between their shot power and their finishing score of 0.78 versus 0.69 for left foot players.</a:t>
          </a:r>
        </a:p>
      </dsp:txBody>
      <dsp:txXfrm>
        <a:off x="269117" y="3240170"/>
        <a:ext cx="1949313" cy="1169587"/>
      </dsp:txXfrm>
    </dsp:sp>
    <dsp:sp modelId="{803F8A4F-E659-B14C-803D-A75DEC890DCA}">
      <dsp:nvSpPr>
        <dsp:cNvPr id="0" name=""/>
        <dsp:cNvSpPr/>
      </dsp:nvSpPr>
      <dsp:spPr>
        <a:xfrm>
          <a:off x="2666772" y="3240170"/>
          <a:ext cx="1949313" cy="116958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18" tIns="100263" rIns="95518" bIns="10026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Right foot players had a higher correlation, however, it may be because there was a larger sample size than that of left foot players.</a:t>
          </a:r>
        </a:p>
      </dsp:txBody>
      <dsp:txXfrm>
        <a:off x="2666772" y="3240170"/>
        <a:ext cx="1949313" cy="1169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31797-026A-1146-B6A8-8B9A3F315E9F}">
      <dsp:nvSpPr>
        <dsp:cNvPr id="0" name=""/>
        <dsp:cNvSpPr/>
      </dsp:nvSpPr>
      <dsp:spPr>
        <a:xfrm>
          <a:off x="0" y="0"/>
          <a:ext cx="4152422" cy="19863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the trendline equations given in the graphs, we can use this to predict any players’ finishing score with their shot power score.</a:t>
          </a:r>
        </a:p>
      </dsp:txBody>
      <dsp:txXfrm>
        <a:off x="58178" y="58178"/>
        <a:ext cx="2099393" cy="1869975"/>
      </dsp:txXfrm>
    </dsp:sp>
    <dsp:sp modelId="{AD3A3A6E-E4C5-2042-BA27-6041EDDC9BF0}">
      <dsp:nvSpPr>
        <dsp:cNvPr id="0" name=""/>
        <dsp:cNvSpPr/>
      </dsp:nvSpPr>
      <dsp:spPr>
        <a:xfrm>
          <a:off x="732780" y="2427737"/>
          <a:ext cx="4152422" cy="198633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With this information, our motivation for analyzing this data set was successful. </a:t>
          </a:r>
          <a:r>
            <a:rPr lang="en-US" sz="1600" kern="1200" dirty="0"/>
            <a:t>Coaches, teams, and fans may use this to their advantage.</a:t>
          </a:r>
        </a:p>
      </dsp:txBody>
      <dsp:txXfrm>
        <a:off x="790958" y="2485915"/>
        <a:ext cx="2012170" cy="1869975"/>
      </dsp:txXfrm>
    </dsp:sp>
    <dsp:sp modelId="{697976C7-90A1-A140-82A5-F34EBEF4FDBA}">
      <dsp:nvSpPr>
        <dsp:cNvPr id="0" name=""/>
        <dsp:cNvSpPr/>
      </dsp:nvSpPr>
      <dsp:spPr>
        <a:xfrm>
          <a:off x="2861307" y="1561476"/>
          <a:ext cx="1291115" cy="129111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151808" y="1561476"/>
        <a:ext cx="710113" cy="971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D1F6-CADF-7843-9435-F44FF861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ACBB4-9BD6-DC42-AF2E-93104E99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CC84-79F0-AA4F-87F2-9FAFE414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4A39-01D3-6243-8D63-7D58AB32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38E0-C974-E148-BEDB-CE3136F9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79708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C680-DF64-1C4F-8EC7-4C5862F8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0E30-1568-D44E-9176-62557189A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A597-718D-3943-BBBA-BE37EAD6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A6CB-2CB0-EB40-9356-FB13CF79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B349-9718-AF41-A672-9D0E02E9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64773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0A17C-CB60-A645-BF91-1E2E06412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70121-29A5-3344-A1BB-90DB1734B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7752-E2C8-0E46-B1BA-0B6DCABF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DC5B-0ABE-674F-AC1C-DE8701C6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FE01-65EB-0948-A1AA-3B80DD0C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19063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56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85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24EF-F08C-5D4E-9743-42EDE5D2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6C6A-C233-CE49-ABEC-E37C47FF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B3DE-24CA-BB40-AF52-50DA693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4A7F-A77A-E34D-A845-8E2373E2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E06F-B578-1441-A23F-1FE0A871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29097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F512-C74F-0E4E-8E35-93036F21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D001-9061-F647-B118-0A88B1A6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8D9A-95D0-8145-9EC9-6B5710D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6974-8964-AB41-8EEA-EFA10693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B418-81D1-6A46-84BF-D2DD1923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2289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097C-73BB-7247-B2AA-BC326AD3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C34F-F5D2-284F-9CA7-8D648EAE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2F86A-59C4-BC48-9BFF-720DBFD9C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84B5D-1C97-EB4D-8C59-0D0B9C48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FD08-F6F4-6249-A35E-136F20E7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A634-A5CD-BE4F-A692-E051F0E6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9782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921D-D33B-D84D-B968-5CAD9D44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AD08-748A-3341-89DD-02484380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0136B-6995-2345-8DA9-F9BC22F8C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AA3A8-858D-F547-8851-A4601BB91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942E7-502A-414B-80AF-DE634DC4E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1C45-11B6-584A-87CD-22E4EB7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8D58B-7A85-BF49-B8DE-5F6F0E50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1C834-1197-BB42-A761-99E77ED8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83786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89A5-BFF4-C447-B21C-2170158C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40919-1CA6-AB43-8A9B-80E9F86A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F8DA2-A389-0048-9A01-12BAC787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6C6B4-6142-8047-B67B-80B07E1E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39117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9A63A-F3B8-2A41-898F-174D446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C6503-B0CA-E14D-990B-E899353D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DF29-F882-F14A-85A5-71EEA4F7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47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8083-D97D-A54B-A285-7FA66CAE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F487-B02A-2D48-ADFA-BBDAEFF6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DA109-C8D0-8040-A80B-4B3DCA02A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7446-5C78-E24D-AED4-DE4B060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3E47-AB33-CB4F-A09A-512E13C4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74DD1-4902-4C43-9B56-5DC51B78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0682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A794-145F-6F40-9698-CC628078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16087-B9CA-7C42-A4C9-2B8AE22D8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5A8F2-1221-CF43-9AB3-CFC358F9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8003D-DDA4-F842-A245-50D5B521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0B14C-ED95-B946-AD46-AE4C7BC9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02AF0-5197-864F-86FF-F24F1CDC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03056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134A4-C05C-E444-A1EB-E78CD12E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FDD8-AE42-4442-8DA2-65C04D4F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4A0E-6C18-3A42-9BA6-186542562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00BA-29D4-A745-9EB6-21845964E6B8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FECE-177A-9B4C-85CE-62093D7A5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D036-3DF8-8846-B3C6-826AD46BE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99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eaborn.pydata.org/api.html" TargetMode="Externa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59971" y="1337969"/>
            <a:ext cx="3483937" cy="2166835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European Soccer Data Analysis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59970" y="3563169"/>
            <a:ext cx="3483937" cy="860898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bg1"/>
                </a:solidFill>
              </a:rPr>
              <a:t>By: Jonathan Gutierrez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51435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Graphic 58" descr="Soccer">
            <a:extLst>
              <a:ext uri="{FF2B5EF4-FFF2-40B4-BE49-F238E27FC236}">
                <a16:creationId xmlns:a16="http://schemas.microsoft.com/office/drawing/2014/main" id="{A4F453A5-1D78-4114-B0B3-6D17F074E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36" y="540744"/>
            <a:ext cx="3035882" cy="30358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Dataset Used for Analysis</a:t>
            </a:r>
          </a:p>
        </p:txBody>
      </p:sp>
      <p:graphicFrame>
        <p:nvGraphicFramePr>
          <p:cNvPr id="64" name="Google Shape;62;p14">
            <a:extLst>
              <a:ext uri="{FF2B5EF4-FFF2-40B4-BE49-F238E27FC236}">
                <a16:creationId xmlns:a16="http://schemas.microsoft.com/office/drawing/2014/main" id="{3B8C7F5E-5DE9-41BF-9098-3E185024C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5373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51435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4751" y="273843"/>
            <a:ext cx="7890527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graphicFrame>
        <p:nvGraphicFramePr>
          <p:cNvPr id="70" name="Google Shape;68;p15">
            <a:extLst>
              <a:ext uri="{FF2B5EF4-FFF2-40B4-BE49-F238E27FC236}">
                <a16:creationId xmlns:a16="http://schemas.microsoft.com/office/drawing/2014/main" id="{F62B353E-54CA-4AF7-A5CF-4B29C4A62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752894"/>
              </p:ext>
            </p:extLst>
          </p:nvPr>
        </p:nvGraphicFramePr>
        <p:xfrm>
          <a:off x="628650" y="1516856"/>
          <a:ext cx="7886700" cy="311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Question(s)</a:t>
            </a:r>
          </a:p>
        </p:txBody>
      </p:sp>
      <p:graphicFrame>
        <p:nvGraphicFramePr>
          <p:cNvPr id="83" name="Google Shape;74;p16">
            <a:extLst>
              <a:ext uri="{FF2B5EF4-FFF2-40B4-BE49-F238E27FC236}">
                <a16:creationId xmlns:a16="http://schemas.microsoft.com/office/drawing/2014/main" id="{B6B21DAA-4561-4C2A-8B81-57841560F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296094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750B-DBBE-0C4E-BBBE-16AB3FEE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325158"/>
            <a:ext cx="8354890" cy="69783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</a:rPr>
              <a:t>Findings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8F327E-E786-9B4F-8C2F-377D4D44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1" y="1726053"/>
            <a:ext cx="3297857" cy="32071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ABD21C3-1488-3C42-901D-3B2C7540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21" y="1726053"/>
            <a:ext cx="3297857" cy="32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rgbClr val="FFFFFF"/>
                </a:solidFill>
              </a:rPr>
              <a:t>Findings continued</a:t>
            </a:r>
          </a:p>
        </p:txBody>
      </p:sp>
      <p:graphicFrame>
        <p:nvGraphicFramePr>
          <p:cNvPr id="82" name="Google Shape;80;p17">
            <a:extLst>
              <a:ext uri="{FF2B5EF4-FFF2-40B4-BE49-F238E27FC236}">
                <a16:creationId xmlns:a16="http://schemas.microsoft.com/office/drawing/2014/main" id="{0C3797A9-3A7F-47E2-97A8-C355A008E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173987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E4DA0-29E6-EF4E-BE60-EB5B8211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</a:rPr>
              <a:t>Findings continued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225B876-EFAA-40AA-87EE-47931B4E6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443188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74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737" y="373607"/>
            <a:ext cx="7702210" cy="959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>
                <a:solidFill>
                  <a:schemeClr val="bg1"/>
                </a:solidFill>
              </a:rPr>
              <a:t>Acknowledgements</a:t>
            </a:r>
          </a:p>
        </p:txBody>
      </p:sp>
      <p:pic>
        <p:nvPicPr>
          <p:cNvPr id="90" name="Graphic 89" descr="Open Quotation Mark">
            <a:extLst>
              <a:ext uri="{FF2B5EF4-FFF2-40B4-BE49-F238E27FC236}">
                <a16:creationId xmlns:a16="http://schemas.microsoft.com/office/drawing/2014/main" id="{8291B90A-7443-4852-8B36-AD64D8DA9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347" y="2242152"/>
            <a:ext cx="1952539" cy="1952539"/>
          </a:xfrm>
          <a:prstGeom prst="rect">
            <a:avLst/>
          </a:prstGeom>
          <a:effectLst/>
        </p:spPr>
      </p:pic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291796" y="2208345"/>
            <a:ext cx="5131151" cy="21497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My feed back from peers pertaining to these findings/visualization was to experiment with other forms of graphs, rather than defaulting to traditional scatter plots. </a:t>
            </a:r>
          </a:p>
          <a:p>
            <a:pPr marL="342900" lvl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In the future, more types of visualization will be conducted on this dataset because of this suggestion.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720075" y="733576"/>
            <a:ext cx="7941325" cy="79698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dirty="0"/>
              <a:t>References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169877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 descr="Books">
            <a:extLst>
              <a:ext uri="{FF2B5EF4-FFF2-40B4-BE49-F238E27FC236}">
                <a16:creationId xmlns:a16="http://schemas.microsoft.com/office/drawing/2014/main" id="{A27B644C-9AE2-4165-8304-A7EC59EC9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904" y="2108328"/>
            <a:ext cx="2196085" cy="2196085"/>
          </a:xfrm>
          <a:prstGeom prst="rect">
            <a:avLst/>
          </a:prstGeom>
        </p:spPr>
      </p:pic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716515" y="2011824"/>
            <a:ext cx="4711627" cy="241181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API reference. (n.d.). Retrieved from </a:t>
            </a:r>
            <a:r>
              <a:rPr lang="en-US" sz="1600" dirty="0">
                <a:hlinkClick r:id="rId5"/>
              </a:rPr>
              <a:t>https://seaborn.pydata.org/api.html</a:t>
            </a:r>
            <a:endParaRPr lang="en-US" sz="1600" dirty="0"/>
          </a:p>
          <a:p>
            <a:pPr marL="0" lvl="0" indent="-228600" defTabSz="914400">
              <a:spcBef>
                <a:spcPts val="10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402</Words>
  <Application>Microsoft Macintosh PowerPoint</Application>
  <PresentationFormat>On-screen Show (16:9)</PresentationFormat>
  <Paragraphs>35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European Soccer Data Analysis</vt:lpstr>
      <vt:lpstr>Dataset Used for Analysis</vt:lpstr>
      <vt:lpstr>Motivation</vt:lpstr>
      <vt:lpstr>Research Question(s)</vt:lpstr>
      <vt:lpstr>Findings</vt:lpstr>
      <vt:lpstr>Findings continued</vt:lpstr>
      <vt:lpstr>Findings continued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Data Analysis</dc:title>
  <dc:creator>Jonathan Gutierrez</dc:creator>
  <cp:lastModifiedBy>Jonathan Gutierrez</cp:lastModifiedBy>
  <cp:revision>2</cp:revision>
  <dcterms:created xsi:type="dcterms:W3CDTF">2019-03-01T22:56:59Z</dcterms:created>
  <dcterms:modified xsi:type="dcterms:W3CDTF">2019-03-01T22:58:41Z</dcterms:modified>
</cp:coreProperties>
</file>