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2"/>
  </p:sldMasterIdLst>
  <p:notesMasterIdLst>
    <p:notesMasterId r:id="rId12"/>
  </p:notesMasterIdLst>
  <p:sldIdLst>
    <p:sldId id="256" r:id="rId3"/>
    <p:sldId id="259" r:id="rId4"/>
    <p:sldId id="260" r:id="rId5"/>
    <p:sldId id="262" r:id="rId6"/>
    <p:sldId id="263" r:id="rId7"/>
    <p:sldId id="261"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4286" autoAdjust="0"/>
  </p:normalViewPr>
  <p:slideViewPr>
    <p:cSldViewPr showGuides="1">
      <p:cViewPr>
        <p:scale>
          <a:sx n="77" d="100"/>
          <a:sy n="77" d="100"/>
        </p:scale>
        <p:origin x="192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A5AB49-B55C-47AA-AE8F-9402F559688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D991E52A-49B8-4DD5-9057-EAE238CD94FA}">
      <dgm:prSet phldrT="[Text]"/>
      <dgm:spPr/>
      <dgm:t>
        <a:bodyPr/>
        <a:lstStyle/>
        <a:p>
          <a:r>
            <a:rPr lang="en-US" dirty="0" smtClean="0"/>
            <a:t>Phones</a:t>
          </a:r>
          <a:endParaRPr lang="en-US" dirty="0"/>
        </a:p>
      </dgm:t>
    </dgm:pt>
    <dgm:pt modelId="{1E9A0AA3-6A48-471D-9B84-73C3E5DBE606}" type="parTrans" cxnId="{658BE800-50F4-40AD-A700-1BC96C0BF748}">
      <dgm:prSet/>
      <dgm:spPr/>
      <dgm:t>
        <a:bodyPr/>
        <a:lstStyle/>
        <a:p>
          <a:endParaRPr lang="en-US"/>
        </a:p>
      </dgm:t>
    </dgm:pt>
    <dgm:pt modelId="{DD8812CE-3F7E-48AF-9A9E-7190A7B0ED8E}" type="sibTrans" cxnId="{658BE800-50F4-40AD-A700-1BC96C0BF748}">
      <dgm:prSet/>
      <dgm:spPr/>
      <dgm:t>
        <a:bodyPr/>
        <a:lstStyle/>
        <a:p>
          <a:endParaRPr lang="en-US"/>
        </a:p>
      </dgm:t>
    </dgm:pt>
    <dgm:pt modelId="{C4F1F057-9258-4D7B-9537-03B4A286B1F7}">
      <dgm:prSet phldrT="[Text]"/>
      <dgm:spPr/>
      <dgm:t>
        <a:bodyPr/>
        <a:lstStyle/>
        <a:p>
          <a:r>
            <a:rPr lang="en-US" dirty="0" smtClean="0"/>
            <a:t>Dedicated device</a:t>
          </a:r>
          <a:endParaRPr lang="en-US" dirty="0"/>
        </a:p>
      </dgm:t>
    </dgm:pt>
    <dgm:pt modelId="{4415DB46-FEAE-491B-A3EB-98131DFC30AD}" type="parTrans" cxnId="{648422A8-EB87-4A29-87A0-973A241B3B69}">
      <dgm:prSet/>
      <dgm:spPr/>
      <dgm:t>
        <a:bodyPr/>
        <a:lstStyle/>
        <a:p>
          <a:endParaRPr lang="en-US"/>
        </a:p>
      </dgm:t>
    </dgm:pt>
    <dgm:pt modelId="{F4209A52-E5D9-4D42-A208-2DC361AAC876}" type="sibTrans" cxnId="{648422A8-EB87-4A29-87A0-973A241B3B69}">
      <dgm:prSet/>
      <dgm:spPr/>
      <dgm:t>
        <a:bodyPr/>
        <a:lstStyle/>
        <a:p>
          <a:endParaRPr lang="en-US"/>
        </a:p>
      </dgm:t>
    </dgm:pt>
    <dgm:pt modelId="{AB99E369-4964-40E7-ACD7-F078287F9363}">
      <dgm:prSet phldrT="[Text]"/>
      <dgm:spPr/>
      <dgm:t>
        <a:bodyPr/>
        <a:lstStyle/>
        <a:p>
          <a:r>
            <a:rPr lang="en-US" dirty="0" smtClean="0"/>
            <a:t>Feature lock </a:t>
          </a:r>
          <a:endParaRPr lang="en-US" dirty="0"/>
        </a:p>
      </dgm:t>
    </dgm:pt>
    <dgm:pt modelId="{27F5006E-6C53-4A73-8251-ED05B8AEBF15}" type="parTrans" cxnId="{61086194-2C0E-4DF1-B11F-AD6F36C8A830}">
      <dgm:prSet/>
      <dgm:spPr/>
      <dgm:t>
        <a:bodyPr/>
        <a:lstStyle/>
        <a:p>
          <a:endParaRPr lang="en-US"/>
        </a:p>
      </dgm:t>
    </dgm:pt>
    <dgm:pt modelId="{BC698024-7643-42C3-9C43-CF1A2A0B7ABD}" type="sibTrans" cxnId="{61086194-2C0E-4DF1-B11F-AD6F36C8A830}">
      <dgm:prSet/>
      <dgm:spPr/>
      <dgm:t>
        <a:bodyPr/>
        <a:lstStyle/>
        <a:p>
          <a:endParaRPr lang="en-US"/>
        </a:p>
      </dgm:t>
    </dgm:pt>
    <dgm:pt modelId="{E23AD437-1959-4DCD-9293-7C47F83BDC85}">
      <dgm:prSet phldrT="[Text]"/>
      <dgm:spPr/>
      <dgm:t>
        <a:bodyPr/>
        <a:lstStyle/>
        <a:p>
          <a:r>
            <a:rPr lang="en-US" dirty="0" smtClean="0"/>
            <a:t>Extend</a:t>
          </a:r>
          <a:endParaRPr lang="en-US" dirty="0"/>
        </a:p>
      </dgm:t>
    </dgm:pt>
    <dgm:pt modelId="{25FCEC6B-5F6A-4966-803D-61CD42D716E1}" type="parTrans" cxnId="{87640C76-91E3-4737-8A58-B459C16B71C1}">
      <dgm:prSet/>
      <dgm:spPr/>
      <dgm:t>
        <a:bodyPr/>
        <a:lstStyle/>
        <a:p>
          <a:endParaRPr lang="en-US"/>
        </a:p>
      </dgm:t>
    </dgm:pt>
    <dgm:pt modelId="{A2C71395-6FF1-44DA-AF00-F0E0C7A84BAE}" type="sibTrans" cxnId="{87640C76-91E3-4737-8A58-B459C16B71C1}">
      <dgm:prSet/>
      <dgm:spPr/>
      <dgm:t>
        <a:bodyPr/>
        <a:lstStyle/>
        <a:p>
          <a:endParaRPr lang="en-US"/>
        </a:p>
      </dgm:t>
    </dgm:pt>
    <dgm:pt modelId="{1C430BA4-4A86-40E9-ABA0-D99F75D20C82}">
      <dgm:prSet phldrT="[Text]"/>
      <dgm:spPr/>
      <dgm:t>
        <a:bodyPr/>
        <a:lstStyle/>
        <a:p>
          <a:r>
            <a:rPr lang="en-US" dirty="0" smtClean="0"/>
            <a:t>Extends within </a:t>
          </a:r>
          <a:endParaRPr lang="en-US" dirty="0"/>
        </a:p>
      </dgm:t>
    </dgm:pt>
    <dgm:pt modelId="{77E7B5F8-DC0F-4EA7-B299-B912E49B1AD6}" type="parTrans" cxnId="{D37C9E63-7670-4007-BEC6-9480AD8D943B}">
      <dgm:prSet/>
      <dgm:spPr/>
      <dgm:t>
        <a:bodyPr/>
        <a:lstStyle/>
        <a:p>
          <a:endParaRPr lang="en-US"/>
        </a:p>
      </dgm:t>
    </dgm:pt>
    <dgm:pt modelId="{9AF30E89-76FE-42AE-90EF-0DDA6FEF93DC}" type="sibTrans" cxnId="{D37C9E63-7670-4007-BEC6-9480AD8D943B}">
      <dgm:prSet/>
      <dgm:spPr/>
      <dgm:t>
        <a:bodyPr/>
        <a:lstStyle/>
        <a:p>
          <a:endParaRPr lang="en-US"/>
        </a:p>
      </dgm:t>
    </dgm:pt>
    <dgm:pt modelId="{47BE9CBE-033E-4D5D-AF84-A2981FDDA00E}">
      <dgm:prSet phldrT="[Text]"/>
      <dgm:spPr/>
      <dgm:t>
        <a:bodyPr/>
        <a:lstStyle/>
        <a:p>
          <a:r>
            <a:rPr lang="en-US" dirty="0" smtClean="0"/>
            <a:t>Development of  Mobile </a:t>
          </a:r>
          <a:r>
            <a:rPr lang="en-US" dirty="0" err="1" smtClean="0"/>
            <a:t>Examinator</a:t>
          </a:r>
          <a:endParaRPr lang="en-US" dirty="0"/>
        </a:p>
      </dgm:t>
    </dgm:pt>
    <dgm:pt modelId="{E5D0A70F-34C9-49DB-85C7-A45A54571283}" type="parTrans" cxnId="{740199ED-CF35-44AA-A715-0CC6F1E54AF9}">
      <dgm:prSet/>
      <dgm:spPr/>
      <dgm:t>
        <a:bodyPr/>
        <a:lstStyle/>
        <a:p>
          <a:endParaRPr lang="en-US"/>
        </a:p>
      </dgm:t>
    </dgm:pt>
    <dgm:pt modelId="{A21A9616-DA67-4412-B73D-2A8F333B849F}" type="sibTrans" cxnId="{740199ED-CF35-44AA-A715-0CC6F1E54AF9}">
      <dgm:prSet/>
      <dgm:spPr/>
      <dgm:t>
        <a:bodyPr/>
        <a:lstStyle/>
        <a:p>
          <a:endParaRPr lang="en-US"/>
        </a:p>
      </dgm:t>
    </dgm:pt>
    <dgm:pt modelId="{81510FE2-0ACC-47E8-99D2-92B6C8F55280}">
      <dgm:prSet phldrT="[Text]"/>
      <dgm:spPr/>
      <dgm:t>
        <a:bodyPr/>
        <a:lstStyle/>
        <a:p>
          <a:r>
            <a:rPr lang="en-US" dirty="0" smtClean="0"/>
            <a:t>User Interface testing</a:t>
          </a:r>
          <a:endParaRPr lang="en-US" dirty="0"/>
        </a:p>
      </dgm:t>
    </dgm:pt>
    <dgm:pt modelId="{882E22FE-7F61-4465-87DA-44A7FCC62DFC}" type="parTrans" cxnId="{55BA542F-CF99-4949-B95B-7BC02DC174FF}">
      <dgm:prSet/>
      <dgm:spPr/>
      <dgm:t>
        <a:bodyPr/>
        <a:lstStyle/>
        <a:p>
          <a:endParaRPr lang="en-US"/>
        </a:p>
      </dgm:t>
    </dgm:pt>
    <dgm:pt modelId="{EDFDCB75-CCA3-4B50-9422-A3EB5EE3D331}" type="sibTrans" cxnId="{55BA542F-CF99-4949-B95B-7BC02DC174FF}">
      <dgm:prSet/>
      <dgm:spPr/>
      <dgm:t>
        <a:bodyPr/>
        <a:lstStyle/>
        <a:p>
          <a:endParaRPr lang="en-US"/>
        </a:p>
      </dgm:t>
    </dgm:pt>
    <dgm:pt modelId="{A23F210F-8208-4566-B95E-114475A561F8}">
      <dgm:prSet phldrT="[Text]"/>
      <dgm:spPr/>
      <dgm:t>
        <a:bodyPr/>
        <a:lstStyle/>
        <a:p>
          <a:r>
            <a:rPr lang="en-US" dirty="0" smtClean="0"/>
            <a:t>Introduce </a:t>
          </a:r>
          <a:endParaRPr lang="en-US" dirty="0"/>
        </a:p>
      </dgm:t>
    </dgm:pt>
    <dgm:pt modelId="{00E5AC19-DC8F-405F-9718-EAD2D00E1AE9}" type="parTrans" cxnId="{BEC75C2A-3692-4E53-9E3C-68C6A3CD0CD8}">
      <dgm:prSet/>
      <dgm:spPr/>
      <dgm:t>
        <a:bodyPr/>
        <a:lstStyle/>
        <a:p>
          <a:endParaRPr lang="en-US"/>
        </a:p>
      </dgm:t>
    </dgm:pt>
    <dgm:pt modelId="{CE247E4A-4FA0-4D43-8F10-62426FA9D2B9}" type="sibTrans" cxnId="{BEC75C2A-3692-4E53-9E3C-68C6A3CD0CD8}">
      <dgm:prSet/>
      <dgm:spPr/>
      <dgm:t>
        <a:bodyPr/>
        <a:lstStyle/>
        <a:p>
          <a:endParaRPr lang="en-US"/>
        </a:p>
      </dgm:t>
    </dgm:pt>
    <dgm:pt modelId="{E36B0762-F755-4374-AF78-E1ECFA39CB6A}">
      <dgm:prSet phldrT="[Text]"/>
      <dgm:spPr/>
      <dgm:t>
        <a:bodyPr/>
        <a:lstStyle/>
        <a:p>
          <a:r>
            <a:rPr lang="en-US" dirty="0" smtClean="0"/>
            <a:t>Development of dedicated device</a:t>
          </a:r>
          <a:endParaRPr lang="en-US" dirty="0"/>
        </a:p>
      </dgm:t>
    </dgm:pt>
    <dgm:pt modelId="{C940E693-429F-46AC-9DD7-F13BEB812192}" type="parTrans" cxnId="{973B4169-A8F4-4852-9B31-0F4BFDDE83F5}">
      <dgm:prSet/>
      <dgm:spPr/>
      <dgm:t>
        <a:bodyPr/>
        <a:lstStyle/>
        <a:p>
          <a:endParaRPr lang="en-US"/>
        </a:p>
      </dgm:t>
    </dgm:pt>
    <dgm:pt modelId="{B486998D-61B4-4A47-ABC1-6128C2A3A810}" type="sibTrans" cxnId="{973B4169-A8F4-4852-9B31-0F4BFDDE83F5}">
      <dgm:prSet/>
      <dgm:spPr/>
      <dgm:t>
        <a:bodyPr/>
        <a:lstStyle/>
        <a:p>
          <a:endParaRPr lang="en-US"/>
        </a:p>
      </dgm:t>
    </dgm:pt>
    <dgm:pt modelId="{B017A564-099C-406E-AD4F-228E6064FAA1}" type="pres">
      <dgm:prSet presAssocID="{07A5AB49-B55C-47AA-AE8F-9402F5596880}" presName="linearFlow" presStyleCnt="0">
        <dgm:presLayoutVars>
          <dgm:dir/>
          <dgm:animLvl val="lvl"/>
          <dgm:resizeHandles val="exact"/>
        </dgm:presLayoutVars>
      </dgm:prSet>
      <dgm:spPr/>
    </dgm:pt>
    <dgm:pt modelId="{9FA5AB82-3DA4-4868-9BCB-EDC91BC2B23D}" type="pres">
      <dgm:prSet presAssocID="{D991E52A-49B8-4DD5-9057-EAE238CD94FA}" presName="composite" presStyleCnt="0"/>
      <dgm:spPr/>
    </dgm:pt>
    <dgm:pt modelId="{69541936-D05D-4855-A965-A902DBFEB087}" type="pres">
      <dgm:prSet presAssocID="{D991E52A-49B8-4DD5-9057-EAE238CD94FA}" presName="parentText" presStyleLbl="alignNode1" presStyleIdx="0" presStyleCnt="3">
        <dgm:presLayoutVars>
          <dgm:chMax val="1"/>
          <dgm:bulletEnabled val="1"/>
        </dgm:presLayoutVars>
      </dgm:prSet>
      <dgm:spPr/>
      <dgm:t>
        <a:bodyPr/>
        <a:lstStyle/>
        <a:p>
          <a:endParaRPr lang="en-US"/>
        </a:p>
      </dgm:t>
    </dgm:pt>
    <dgm:pt modelId="{33D23CFB-EA28-4B49-9078-7FA18DA67491}" type="pres">
      <dgm:prSet presAssocID="{D991E52A-49B8-4DD5-9057-EAE238CD94FA}" presName="descendantText" presStyleLbl="alignAcc1" presStyleIdx="0" presStyleCnt="3">
        <dgm:presLayoutVars>
          <dgm:bulletEnabled val="1"/>
        </dgm:presLayoutVars>
      </dgm:prSet>
      <dgm:spPr/>
      <dgm:t>
        <a:bodyPr/>
        <a:lstStyle/>
        <a:p>
          <a:endParaRPr lang="en-US"/>
        </a:p>
      </dgm:t>
    </dgm:pt>
    <dgm:pt modelId="{8F27A7F3-B8C8-4807-B26B-1602C1F35B26}" type="pres">
      <dgm:prSet presAssocID="{DD8812CE-3F7E-48AF-9A9E-7190A7B0ED8E}" presName="sp" presStyleCnt="0"/>
      <dgm:spPr/>
    </dgm:pt>
    <dgm:pt modelId="{F9AB1001-6709-478E-B92B-1659EE869868}" type="pres">
      <dgm:prSet presAssocID="{C4F1F057-9258-4D7B-9537-03B4A286B1F7}" presName="composite" presStyleCnt="0"/>
      <dgm:spPr/>
    </dgm:pt>
    <dgm:pt modelId="{16C68248-CC78-4BAF-9F39-D5823DE6D8A1}" type="pres">
      <dgm:prSet presAssocID="{C4F1F057-9258-4D7B-9537-03B4A286B1F7}" presName="parentText" presStyleLbl="alignNode1" presStyleIdx="1" presStyleCnt="3">
        <dgm:presLayoutVars>
          <dgm:chMax val="1"/>
          <dgm:bulletEnabled val="1"/>
        </dgm:presLayoutVars>
      </dgm:prSet>
      <dgm:spPr/>
      <dgm:t>
        <a:bodyPr/>
        <a:lstStyle/>
        <a:p>
          <a:endParaRPr lang="en-US"/>
        </a:p>
      </dgm:t>
    </dgm:pt>
    <dgm:pt modelId="{062476F4-03EE-4B15-B369-B3CD6BA5AD0E}" type="pres">
      <dgm:prSet presAssocID="{C4F1F057-9258-4D7B-9537-03B4A286B1F7}" presName="descendantText" presStyleLbl="alignAcc1" presStyleIdx="1" presStyleCnt="3">
        <dgm:presLayoutVars>
          <dgm:bulletEnabled val="1"/>
        </dgm:presLayoutVars>
      </dgm:prSet>
      <dgm:spPr/>
      <dgm:t>
        <a:bodyPr/>
        <a:lstStyle/>
        <a:p>
          <a:endParaRPr lang="en-US"/>
        </a:p>
      </dgm:t>
    </dgm:pt>
    <dgm:pt modelId="{EAD3D7C5-B4F7-4B13-8320-C10EEA11A44D}" type="pres">
      <dgm:prSet presAssocID="{F4209A52-E5D9-4D42-A208-2DC361AAC876}" presName="sp" presStyleCnt="0"/>
      <dgm:spPr/>
    </dgm:pt>
    <dgm:pt modelId="{B969A568-CC39-4C59-88B1-5F26BF1E9B61}" type="pres">
      <dgm:prSet presAssocID="{E23AD437-1959-4DCD-9293-7C47F83BDC85}" presName="composite" presStyleCnt="0"/>
      <dgm:spPr/>
    </dgm:pt>
    <dgm:pt modelId="{42CEF50D-9636-466C-A06C-AED2679B27D5}" type="pres">
      <dgm:prSet presAssocID="{E23AD437-1959-4DCD-9293-7C47F83BDC85}" presName="parentText" presStyleLbl="alignNode1" presStyleIdx="2" presStyleCnt="3">
        <dgm:presLayoutVars>
          <dgm:chMax val="1"/>
          <dgm:bulletEnabled val="1"/>
        </dgm:presLayoutVars>
      </dgm:prSet>
      <dgm:spPr/>
      <dgm:t>
        <a:bodyPr/>
        <a:lstStyle/>
        <a:p>
          <a:endParaRPr lang="en-US"/>
        </a:p>
      </dgm:t>
    </dgm:pt>
    <dgm:pt modelId="{66B1999B-F3DE-48E9-893A-567F0E3BD68D}" type="pres">
      <dgm:prSet presAssocID="{E23AD437-1959-4DCD-9293-7C47F83BDC85}" presName="descendantText" presStyleLbl="alignAcc1" presStyleIdx="2" presStyleCnt="3" custLinFactNeighborY="-4400">
        <dgm:presLayoutVars>
          <dgm:bulletEnabled val="1"/>
        </dgm:presLayoutVars>
      </dgm:prSet>
      <dgm:spPr/>
      <dgm:t>
        <a:bodyPr/>
        <a:lstStyle/>
        <a:p>
          <a:endParaRPr lang="en-US"/>
        </a:p>
      </dgm:t>
    </dgm:pt>
  </dgm:ptLst>
  <dgm:cxnLst>
    <dgm:cxn modelId="{648422A8-EB87-4A29-87A0-973A241B3B69}" srcId="{07A5AB49-B55C-47AA-AE8F-9402F5596880}" destId="{C4F1F057-9258-4D7B-9537-03B4A286B1F7}" srcOrd="1" destOrd="0" parTransId="{4415DB46-FEAE-491B-A3EB-98131DFC30AD}" sibTransId="{F4209A52-E5D9-4D42-A208-2DC361AAC876}"/>
    <dgm:cxn modelId="{D40BA8BD-B6D3-4E29-A474-8E92806C6B76}" type="presOf" srcId="{E23AD437-1959-4DCD-9293-7C47F83BDC85}" destId="{42CEF50D-9636-466C-A06C-AED2679B27D5}" srcOrd="0" destOrd="0" presId="urn:microsoft.com/office/officeart/2005/8/layout/chevron2"/>
    <dgm:cxn modelId="{E4694B8F-1F77-401E-BCF7-272D4816DCA5}" type="presOf" srcId="{1C430BA4-4A86-40E9-ABA0-D99F75D20C82}" destId="{66B1999B-F3DE-48E9-893A-567F0E3BD68D}" srcOrd="0" destOrd="0" presId="urn:microsoft.com/office/officeart/2005/8/layout/chevron2"/>
    <dgm:cxn modelId="{D04407FE-C487-42B4-8496-89EA94C00046}" type="presOf" srcId="{C4F1F057-9258-4D7B-9537-03B4A286B1F7}" destId="{16C68248-CC78-4BAF-9F39-D5823DE6D8A1}" srcOrd="0" destOrd="0" presId="urn:microsoft.com/office/officeart/2005/8/layout/chevron2"/>
    <dgm:cxn modelId="{D37C9E63-7670-4007-BEC6-9480AD8D943B}" srcId="{E23AD437-1959-4DCD-9293-7C47F83BDC85}" destId="{1C430BA4-4A86-40E9-ABA0-D99F75D20C82}" srcOrd="0" destOrd="0" parTransId="{77E7B5F8-DC0F-4EA7-B299-B912E49B1AD6}" sibTransId="{9AF30E89-76FE-42AE-90EF-0DDA6FEF93DC}"/>
    <dgm:cxn modelId="{658BE800-50F4-40AD-A700-1BC96C0BF748}" srcId="{07A5AB49-B55C-47AA-AE8F-9402F5596880}" destId="{D991E52A-49B8-4DD5-9057-EAE238CD94FA}" srcOrd="0" destOrd="0" parTransId="{1E9A0AA3-6A48-471D-9B84-73C3E5DBE606}" sibTransId="{DD8812CE-3F7E-48AF-9A9E-7190A7B0ED8E}"/>
    <dgm:cxn modelId="{87640C76-91E3-4737-8A58-B459C16B71C1}" srcId="{07A5AB49-B55C-47AA-AE8F-9402F5596880}" destId="{E23AD437-1959-4DCD-9293-7C47F83BDC85}" srcOrd="2" destOrd="0" parTransId="{25FCEC6B-5F6A-4966-803D-61CD42D716E1}" sibTransId="{A2C71395-6FF1-44DA-AF00-F0E0C7A84BAE}"/>
    <dgm:cxn modelId="{85D7262D-C0C8-415D-9522-FF06340B8E22}" type="presOf" srcId="{81510FE2-0ACC-47E8-99D2-92B6C8F55280}" destId="{33D23CFB-EA28-4B49-9078-7FA18DA67491}" srcOrd="0" destOrd="1" presId="urn:microsoft.com/office/officeart/2005/8/layout/chevron2"/>
    <dgm:cxn modelId="{44E83760-9672-41F4-AE18-C9579CFE30A4}" type="presOf" srcId="{D991E52A-49B8-4DD5-9057-EAE238CD94FA}" destId="{69541936-D05D-4855-A965-A902DBFEB087}" srcOrd="0" destOrd="0" presId="urn:microsoft.com/office/officeart/2005/8/layout/chevron2"/>
    <dgm:cxn modelId="{61086194-2C0E-4DF1-B11F-AD6F36C8A830}" srcId="{C4F1F057-9258-4D7B-9537-03B4A286B1F7}" destId="{AB99E369-4964-40E7-ACD7-F078287F9363}" srcOrd="0" destOrd="0" parTransId="{27F5006E-6C53-4A73-8251-ED05B8AEBF15}" sibTransId="{BC698024-7643-42C3-9C43-CF1A2A0B7ABD}"/>
    <dgm:cxn modelId="{55BA542F-CF99-4949-B95B-7BC02DC174FF}" srcId="{D991E52A-49B8-4DD5-9057-EAE238CD94FA}" destId="{81510FE2-0ACC-47E8-99D2-92B6C8F55280}" srcOrd="1" destOrd="0" parTransId="{882E22FE-7F61-4465-87DA-44A7FCC62DFC}" sibTransId="{EDFDCB75-CCA3-4B50-9422-A3EB5EE3D331}"/>
    <dgm:cxn modelId="{E90D0733-C70A-4537-AA25-9955EB3761C4}" type="presOf" srcId="{47BE9CBE-033E-4D5D-AF84-A2981FDDA00E}" destId="{33D23CFB-EA28-4B49-9078-7FA18DA67491}" srcOrd="0" destOrd="0" presId="urn:microsoft.com/office/officeart/2005/8/layout/chevron2"/>
    <dgm:cxn modelId="{973B4169-A8F4-4852-9B31-0F4BFDDE83F5}" srcId="{C4F1F057-9258-4D7B-9537-03B4A286B1F7}" destId="{E36B0762-F755-4374-AF78-E1ECFA39CB6A}" srcOrd="1" destOrd="0" parTransId="{C940E693-429F-46AC-9DD7-F13BEB812192}" sibTransId="{B486998D-61B4-4A47-ABC1-6128C2A3A810}"/>
    <dgm:cxn modelId="{A78857E3-AB23-457B-9A77-C2F703D3FC58}" type="presOf" srcId="{A23F210F-8208-4566-B95E-114475A561F8}" destId="{66B1999B-F3DE-48E9-893A-567F0E3BD68D}" srcOrd="0" destOrd="1" presId="urn:microsoft.com/office/officeart/2005/8/layout/chevron2"/>
    <dgm:cxn modelId="{BEC75C2A-3692-4E53-9E3C-68C6A3CD0CD8}" srcId="{E23AD437-1959-4DCD-9293-7C47F83BDC85}" destId="{A23F210F-8208-4566-B95E-114475A561F8}" srcOrd="1" destOrd="0" parTransId="{00E5AC19-DC8F-405F-9718-EAD2D00E1AE9}" sibTransId="{CE247E4A-4FA0-4D43-8F10-62426FA9D2B9}"/>
    <dgm:cxn modelId="{1D3B895E-4B13-4096-AF61-9FAED0177B36}" type="presOf" srcId="{AB99E369-4964-40E7-ACD7-F078287F9363}" destId="{062476F4-03EE-4B15-B369-B3CD6BA5AD0E}" srcOrd="0" destOrd="0" presId="urn:microsoft.com/office/officeart/2005/8/layout/chevron2"/>
    <dgm:cxn modelId="{740199ED-CF35-44AA-A715-0CC6F1E54AF9}" srcId="{D991E52A-49B8-4DD5-9057-EAE238CD94FA}" destId="{47BE9CBE-033E-4D5D-AF84-A2981FDDA00E}" srcOrd="0" destOrd="0" parTransId="{E5D0A70F-34C9-49DB-85C7-A45A54571283}" sibTransId="{A21A9616-DA67-4412-B73D-2A8F333B849F}"/>
    <dgm:cxn modelId="{C9805337-4885-4085-8855-3E90CD7BD029}" type="presOf" srcId="{07A5AB49-B55C-47AA-AE8F-9402F5596880}" destId="{B017A564-099C-406E-AD4F-228E6064FAA1}" srcOrd="0" destOrd="0" presId="urn:microsoft.com/office/officeart/2005/8/layout/chevron2"/>
    <dgm:cxn modelId="{130A6ECA-8BAD-4E2B-A956-867F2A3527E0}" type="presOf" srcId="{E36B0762-F755-4374-AF78-E1ECFA39CB6A}" destId="{062476F4-03EE-4B15-B369-B3CD6BA5AD0E}" srcOrd="0" destOrd="1" presId="urn:microsoft.com/office/officeart/2005/8/layout/chevron2"/>
    <dgm:cxn modelId="{AB724091-88AB-44F1-8EC1-21B844E791C6}" type="presParOf" srcId="{B017A564-099C-406E-AD4F-228E6064FAA1}" destId="{9FA5AB82-3DA4-4868-9BCB-EDC91BC2B23D}" srcOrd="0" destOrd="0" presId="urn:microsoft.com/office/officeart/2005/8/layout/chevron2"/>
    <dgm:cxn modelId="{29F8694E-8C39-4037-A5D0-6CAAC7584DDA}" type="presParOf" srcId="{9FA5AB82-3DA4-4868-9BCB-EDC91BC2B23D}" destId="{69541936-D05D-4855-A965-A902DBFEB087}" srcOrd="0" destOrd="0" presId="urn:microsoft.com/office/officeart/2005/8/layout/chevron2"/>
    <dgm:cxn modelId="{291CA7ED-BB76-4E83-975F-F7C4D65C6EB9}" type="presParOf" srcId="{9FA5AB82-3DA4-4868-9BCB-EDC91BC2B23D}" destId="{33D23CFB-EA28-4B49-9078-7FA18DA67491}" srcOrd="1" destOrd="0" presId="urn:microsoft.com/office/officeart/2005/8/layout/chevron2"/>
    <dgm:cxn modelId="{2478F9FC-69D4-4CB7-BB3A-A1658AED9501}" type="presParOf" srcId="{B017A564-099C-406E-AD4F-228E6064FAA1}" destId="{8F27A7F3-B8C8-4807-B26B-1602C1F35B26}" srcOrd="1" destOrd="0" presId="urn:microsoft.com/office/officeart/2005/8/layout/chevron2"/>
    <dgm:cxn modelId="{6F61B35D-2797-499C-AFA9-7ACE81B49408}" type="presParOf" srcId="{B017A564-099C-406E-AD4F-228E6064FAA1}" destId="{F9AB1001-6709-478E-B92B-1659EE869868}" srcOrd="2" destOrd="0" presId="urn:microsoft.com/office/officeart/2005/8/layout/chevron2"/>
    <dgm:cxn modelId="{70CDD911-97C3-4DAD-BC9B-745A864D3EE2}" type="presParOf" srcId="{F9AB1001-6709-478E-B92B-1659EE869868}" destId="{16C68248-CC78-4BAF-9F39-D5823DE6D8A1}" srcOrd="0" destOrd="0" presId="urn:microsoft.com/office/officeart/2005/8/layout/chevron2"/>
    <dgm:cxn modelId="{7D1269E0-D1AE-458E-B47D-FD1C8E6F9AAF}" type="presParOf" srcId="{F9AB1001-6709-478E-B92B-1659EE869868}" destId="{062476F4-03EE-4B15-B369-B3CD6BA5AD0E}" srcOrd="1" destOrd="0" presId="urn:microsoft.com/office/officeart/2005/8/layout/chevron2"/>
    <dgm:cxn modelId="{89FC9A82-7B5F-4A7A-9977-BF1BAEA473AB}" type="presParOf" srcId="{B017A564-099C-406E-AD4F-228E6064FAA1}" destId="{EAD3D7C5-B4F7-4B13-8320-C10EEA11A44D}" srcOrd="3" destOrd="0" presId="urn:microsoft.com/office/officeart/2005/8/layout/chevron2"/>
    <dgm:cxn modelId="{254B296D-45A2-43AF-B439-7619482C2B18}" type="presParOf" srcId="{B017A564-099C-406E-AD4F-228E6064FAA1}" destId="{B969A568-CC39-4C59-88B1-5F26BF1E9B61}" srcOrd="4" destOrd="0" presId="urn:microsoft.com/office/officeart/2005/8/layout/chevron2"/>
    <dgm:cxn modelId="{4BABB018-86BD-46A8-A758-BBF4FDC9096C}" type="presParOf" srcId="{B969A568-CC39-4C59-88B1-5F26BF1E9B61}" destId="{42CEF50D-9636-466C-A06C-AED2679B27D5}" srcOrd="0" destOrd="0" presId="urn:microsoft.com/office/officeart/2005/8/layout/chevron2"/>
    <dgm:cxn modelId="{06A68E06-3843-4548-B054-5EBB83229B47}" type="presParOf" srcId="{B969A568-CC39-4C59-88B1-5F26BF1E9B61}" destId="{66B1999B-F3DE-48E9-893A-567F0E3BD68D}"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41936-D05D-4855-A965-A902DBFEB087}">
      <dsp:nvSpPr>
        <dsp:cNvPr id="0" name=""/>
        <dsp:cNvSpPr/>
      </dsp:nvSpPr>
      <dsp:spPr>
        <a:xfrm rot="5400000">
          <a:off x="-222646" y="223826"/>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Phones</a:t>
          </a:r>
          <a:endParaRPr lang="en-US" sz="1500" kern="1200" dirty="0"/>
        </a:p>
      </dsp:txBody>
      <dsp:txXfrm rot="-5400000">
        <a:off x="1" y="520688"/>
        <a:ext cx="1039018" cy="445294"/>
      </dsp:txXfrm>
    </dsp:sp>
    <dsp:sp modelId="{33D23CFB-EA28-4B49-9078-7FA18DA67491}">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Development of  Mobile </a:t>
          </a:r>
          <a:r>
            <a:rPr lang="en-US" sz="2400" kern="1200" dirty="0" err="1" smtClean="0"/>
            <a:t>Examinator</a:t>
          </a:r>
          <a:endParaRPr lang="en-US" sz="2400" kern="1200" dirty="0"/>
        </a:p>
        <a:p>
          <a:pPr marL="228600" lvl="1" indent="-228600" algn="l" defTabSz="1066800">
            <a:lnSpc>
              <a:spcPct val="90000"/>
            </a:lnSpc>
            <a:spcBef>
              <a:spcPct val="0"/>
            </a:spcBef>
            <a:spcAft>
              <a:spcPct val="15000"/>
            </a:spcAft>
            <a:buChar char="••"/>
          </a:pPr>
          <a:r>
            <a:rPr lang="en-US" sz="2400" kern="1200" dirty="0" smtClean="0"/>
            <a:t>User Interface testing</a:t>
          </a:r>
          <a:endParaRPr lang="en-US" sz="2400" kern="1200" dirty="0"/>
        </a:p>
      </dsp:txBody>
      <dsp:txXfrm rot="-5400000">
        <a:off x="1039018" y="48278"/>
        <a:ext cx="5009883" cy="870607"/>
      </dsp:txXfrm>
    </dsp:sp>
    <dsp:sp modelId="{16C68248-CC78-4BAF-9F39-D5823DE6D8A1}">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Dedicated device</a:t>
          </a:r>
          <a:endParaRPr lang="en-US" sz="1500" kern="1200" dirty="0"/>
        </a:p>
      </dsp:txBody>
      <dsp:txXfrm rot="-5400000">
        <a:off x="1" y="1809352"/>
        <a:ext cx="1039018" cy="445294"/>
      </dsp:txXfrm>
    </dsp:sp>
    <dsp:sp modelId="{062476F4-03EE-4B15-B369-B3CD6BA5AD0E}">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Feature lock </a:t>
          </a:r>
          <a:endParaRPr lang="en-US" sz="2400" kern="1200" dirty="0"/>
        </a:p>
        <a:p>
          <a:pPr marL="228600" lvl="1" indent="-228600" algn="l" defTabSz="1066800">
            <a:lnSpc>
              <a:spcPct val="90000"/>
            </a:lnSpc>
            <a:spcBef>
              <a:spcPct val="0"/>
            </a:spcBef>
            <a:spcAft>
              <a:spcPct val="15000"/>
            </a:spcAft>
            <a:buChar char="••"/>
          </a:pPr>
          <a:r>
            <a:rPr lang="en-US" sz="2400" kern="1200" dirty="0" smtClean="0"/>
            <a:t>Development of dedicated device</a:t>
          </a:r>
          <a:endParaRPr lang="en-US" sz="2400" kern="1200" dirty="0"/>
        </a:p>
      </dsp:txBody>
      <dsp:txXfrm rot="-5400000">
        <a:off x="1039018" y="1336942"/>
        <a:ext cx="5009883" cy="870607"/>
      </dsp:txXfrm>
    </dsp:sp>
    <dsp:sp modelId="{42CEF50D-9636-466C-A06C-AED2679B27D5}">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Extend</a:t>
          </a:r>
          <a:endParaRPr lang="en-US" sz="1500" kern="1200" dirty="0"/>
        </a:p>
      </dsp:txBody>
      <dsp:txXfrm rot="-5400000">
        <a:off x="1" y="3098016"/>
        <a:ext cx="1039018" cy="445294"/>
      </dsp:txXfrm>
    </dsp:sp>
    <dsp:sp modelId="{66B1999B-F3DE-48E9-893A-567F0E3BD68D}">
      <dsp:nvSpPr>
        <dsp:cNvPr id="0" name=""/>
        <dsp:cNvSpPr/>
      </dsp:nvSpPr>
      <dsp:spPr>
        <a:xfrm rot="5400000">
          <a:off x="3085107" y="489967"/>
          <a:ext cx="964803" cy="505698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Extends within </a:t>
          </a:r>
          <a:endParaRPr lang="en-US" sz="2400" kern="1200" dirty="0"/>
        </a:p>
        <a:p>
          <a:pPr marL="228600" lvl="1" indent="-228600" algn="l" defTabSz="1066800">
            <a:lnSpc>
              <a:spcPct val="90000"/>
            </a:lnSpc>
            <a:spcBef>
              <a:spcPct val="0"/>
            </a:spcBef>
            <a:spcAft>
              <a:spcPct val="15000"/>
            </a:spcAft>
            <a:buChar char="••"/>
          </a:pPr>
          <a:r>
            <a:rPr lang="en-US" sz="2400" kern="1200" dirty="0" smtClean="0"/>
            <a:t>Introduce </a:t>
          </a:r>
          <a:endParaRPr lang="en-US" sz="2400" kern="1200" dirty="0"/>
        </a:p>
      </dsp:txBody>
      <dsp:txXfrm rot="-5400000">
        <a:off x="1039018" y="2583154"/>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1-29T21:58:54.31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7CB4D54F-4EDE-4AB4-9C9D-48C5FB1E7B5B}" emma:medium="tactile" emma:mode="ink">
          <msink:context xmlns:msink="http://schemas.microsoft.com/ink/2010/main" type="writingRegion" rotatedBoundingBox="20283,8995 20298,8995 20298,9010 20283,9010"/>
        </emma:interpretation>
      </emma:emma>
    </inkml:annotationXML>
    <inkml:traceGroup>
      <inkml:annotationXML>
        <emma:emma xmlns:emma="http://www.w3.org/2003/04/emma" version="1.0">
          <emma:interpretation id="{49818205-66E8-4C26-8781-1248148CA0EF}" emma:medium="tactile" emma:mode="ink">
            <msink:context xmlns:msink="http://schemas.microsoft.com/ink/2010/main" type="paragraph" rotatedBoundingBox="20283,8995 20298,8995 20298,9010 20283,9010" alignmentLevel="1"/>
          </emma:interpretation>
        </emma:emma>
      </inkml:annotationXML>
      <inkml:traceGroup>
        <inkml:annotationXML>
          <emma:emma xmlns:emma="http://www.w3.org/2003/04/emma" version="1.0">
            <emma:interpretation id="{8497ED3F-7978-4893-8EEE-9AD83F4F7A54}" emma:medium="tactile" emma:mode="ink">
              <msink:context xmlns:msink="http://schemas.microsoft.com/ink/2010/main" type="line" rotatedBoundingBox="20283,8995 20298,8995 20298,9010 20283,9010"/>
            </emma:interpretation>
          </emma:emma>
        </inkml:annotationXML>
        <inkml:traceGroup>
          <inkml:annotationXML>
            <emma:emma xmlns:emma="http://www.w3.org/2003/04/emma" version="1.0">
              <emma:interpretation id="{D9B10E3C-DE1D-4E14-B395-F597A2A16CB5}" emma:medium="tactile" emma:mode="ink">
                <msink:context xmlns:msink="http://schemas.microsoft.com/ink/2010/main" type="inkWord" rotatedBoundingBox="20283,8995 20298,8995 20298,9010 20283,9010"/>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ó</emma:literal>
                </emma:interpretation>
              </emma:one-of>
            </emma:emma>
          </inkml:annotationXML>
          <inkml:trace contextRef="#ctx0" brushRef="#br0">0 0 0,'0'0'16,"0"0"-16,0 0 15,0 0-15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1-29T21:58:54.316"/>
    </inkml:context>
    <inkml:brush xml:id="br0">
      <inkml:brushProperty name="width" value="0.06667" units="cm"/>
      <inkml:brushProperty name="height" value="0.06667" units="cm"/>
      <inkml:brushProperty name="fitToCurve" value="1"/>
    </inkml:brush>
  </inkml:definitions>
  <inkml:trace contextRef="#ctx0" brushRef="#br0">0 0 0,'0'0'16,"0"0"-16,0 0 15,0 0-15</inkml:trace>
</inkml:ink>
</file>

<file path=ppt/ink/ink3.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1-29T21:58:54.316"/>
    </inkml:context>
    <inkml:brush xml:id="br0">
      <inkml:brushProperty name="width" value="0.06667" units="cm"/>
      <inkml:brushProperty name="height" value="0.06667" units="cm"/>
      <inkml:brushProperty name="fitToCurve" value="1"/>
    </inkml:brush>
  </inkml:definitions>
  <inkml:trace contextRef="#ctx0" brushRef="#br0">0 0 0,'0'0'16,"0"0"-16,0 0 15,0 0-15</inkml:trace>
</inkml:ink>
</file>

<file path=ppt/ink/ink4.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1-29T21:58:54.316"/>
    </inkml:context>
    <inkml:brush xml:id="br0">
      <inkml:brushProperty name="width" value="0.06667" units="cm"/>
      <inkml:brushProperty name="height" value="0.06667" units="cm"/>
      <inkml:brushProperty name="fitToCurve" value="1"/>
    </inkml:brush>
  </inkml:definitions>
  <inkml:trace contextRef="#ctx0" brushRef="#br0">0 0 0,'0'0'16,"0"0"-16,0 0 15,0 0-15</inkml:trace>
</inkml:ink>
</file>

<file path=ppt/ink/ink5.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1-29T21:58:54.316"/>
    </inkml:context>
    <inkml:brush xml:id="br0">
      <inkml:brushProperty name="width" value="0.06667" units="cm"/>
      <inkml:brushProperty name="height" value="0.06667" units="cm"/>
      <inkml:brushProperty name="fitToCurve" value="1"/>
    </inkml:brush>
  </inkml:definitions>
  <inkml:trace contextRef="#ctx0" brushRef="#br0">0 0 0,'0'0'16,"0"0"-16,0 0 15,0 0-15</inkml:trace>
</inkml:ink>
</file>

<file path=ppt/ink/ink6.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1-29T21:58:54.316"/>
    </inkml:context>
    <inkml:brush xml:id="br0">
      <inkml:brushProperty name="width" value="0.06667" units="cm"/>
      <inkml:brushProperty name="height" value="0.06667" units="cm"/>
      <inkml:brushProperty name="fitToCurve" value="1"/>
    </inkml:brush>
  </inkml:definitions>
  <inkml:trace contextRef="#ctx0" brushRef="#br0">0 0 0,'0'0'16,"0"0"-16,0 0 15,0 0-15</inkml:trace>
</inkml:ink>
</file>

<file path=ppt/ink/ink7.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1-29T21:58:54.316"/>
    </inkml:context>
    <inkml:brush xml:id="br0">
      <inkml:brushProperty name="width" value="0.06667" units="cm"/>
      <inkml:brushProperty name="height" value="0.06667" units="cm"/>
      <inkml:brushProperty name="fitToCurve" value="1"/>
    </inkml:brush>
  </inkml:definitions>
  <inkml:trace contextRef="#ctx0" brushRef="#br0">0 0 0,'0'0'16,"0"0"-16,0 0 15,0 0-15</inkml:trace>
</inkml:ink>
</file>

<file path=ppt/ink/ink8.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1-29T21:58:54.316"/>
    </inkml:context>
    <inkml:brush xml:id="br0">
      <inkml:brushProperty name="width" value="0.06667" units="cm"/>
      <inkml:brushProperty name="height" value="0.06667" units="cm"/>
      <inkml:brushProperty name="fitToCurve" value="1"/>
    </inkml:brush>
  </inkml:definitions>
  <inkml:trace contextRef="#ctx0" brushRef="#br0">0 0 0,'0'0'16,"0"0"-16,0 0 15,0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7FFE5-597E-499D-840C-8797608B1432}" type="datetimeFigureOut">
              <a:rPr lang="en-US" smtClean="0"/>
              <a:t>11/30/2015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3AE829-33B0-4EA3-A8DA-3F18853035AF}" type="slidenum">
              <a:rPr lang="en-US" smtClean="0"/>
              <a:t>‹#›</a:t>
            </a:fld>
            <a:endParaRPr lang="en-US"/>
          </a:p>
        </p:txBody>
      </p:sp>
    </p:spTree>
    <p:extLst>
      <p:ext uri="{BB962C8B-B14F-4D97-AF65-F5344CB8AC3E}">
        <p14:creationId xmlns:p14="http://schemas.microsoft.com/office/powerpoint/2010/main" val="1371316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nl-NL" dirty="0" smtClean="0"/>
              <a:t>Hello</a:t>
            </a:r>
            <a:r>
              <a:rPr lang="nl-NL" baseline="0" dirty="0" smtClean="0"/>
              <a:t> everybody, my name is Jonny i’m a audio visual engineer with some experience in software development and product design.  i’m glad to be here and i would like to thank the organization for this oppertunity to  take you through the possibilities of applying immersive media technology to increase reliabilty and trust during online exam taking.</a:t>
            </a:r>
          </a:p>
        </p:txBody>
      </p:sp>
      <p:sp>
        <p:nvSpPr>
          <p:cNvPr id="6" name="Slide Image Placeholder 5"/>
          <p:cNvSpPr>
            <a:spLocks noGrp="1" noRot="1" noChangeAspect="1"/>
          </p:cNvSpPr>
          <p:nvPr>
            <p:ph type="sldImg"/>
          </p:nvPr>
        </p:nvSpPr>
        <p:spPr>
          <a:xfrm>
            <a:off x="533400" y="460375"/>
            <a:ext cx="3144838"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nl-NL" dirty="0" smtClean="0"/>
              <a:t>Hello</a:t>
            </a:r>
            <a:r>
              <a:rPr lang="nl-NL" baseline="0" dirty="0" smtClean="0"/>
              <a:t> everybody, my name is Jonny i’m a audio visual engineer with some experience in software development and product design.  i’m glad to be here and i would like to thank the organization for this oppertunity to  take you through the possibilities of applying immersive media technology to increase reliabilty and trust during online exam taking.</a:t>
            </a:r>
          </a:p>
          <a:p>
            <a:endParaRPr lang="nl-NL" baseline="0" dirty="0" smtClean="0"/>
          </a:p>
          <a:p>
            <a:r>
              <a:rPr lang="nl-NL" baseline="0" dirty="0" smtClean="0"/>
              <a:t>Trust is the most important issue to guarantee your accreditations keep their </a:t>
            </a:r>
            <a:r>
              <a:rPr lang="nl-NL" baseline="0" dirty="0" smtClean="0"/>
              <a:t>value howeve </a:t>
            </a:r>
            <a:r>
              <a:rPr lang="nl-NL" baseline="0" dirty="0" smtClean="0"/>
              <a:t>online exams have a stigma of being worth less than a exam taken in person at a dedicated facility.</a:t>
            </a:r>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226468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nl-NL" baseline="0" dirty="0" smtClean="0"/>
          </a:p>
          <a:p>
            <a:r>
              <a:rPr lang="nl-NL" baseline="0" dirty="0" smtClean="0"/>
              <a:t>This make me sad, because there are is a lot of unused potential in consumer technology, that with a bit of love might become the future of online education.</a:t>
            </a:r>
          </a:p>
          <a:p>
            <a:endParaRPr lang="nl-NL" baseline="0" dirty="0" smtClean="0"/>
          </a:p>
          <a:p>
            <a:r>
              <a:rPr lang="nl-NL" baseline="0" dirty="0" smtClean="0"/>
              <a:t>I hope to make you all aware of some possibilities that seem unused and to lay out some milestones of things that need tackling before we </a:t>
            </a:r>
            <a:r>
              <a:rPr lang="nl-NL" baseline="0" dirty="0" smtClean="0"/>
              <a:t>get there.</a:t>
            </a:r>
            <a:endParaRPr lang="nl-NL" baseline="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271625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nl-NL" baseline="0" dirty="0" smtClean="0"/>
              <a:t>There is a great advantage of having a 3th party record everything you do during a exam. You have more to go by to prove what you did to earn your certification when you are faced with liabilities</a:t>
            </a:r>
            <a:r>
              <a:rPr lang="nl-NL" baseline="0" dirty="0" smtClean="0"/>
              <a:t>.</a:t>
            </a:r>
            <a:endParaRPr lang="nl-NL" baseline="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19062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nl-NL" baseline="0" dirty="0" smtClean="0"/>
              <a:t>It’s </a:t>
            </a:r>
            <a:r>
              <a:rPr lang="nl-NL" baseline="0" dirty="0" smtClean="0"/>
              <a:t>not only  just more tangible evidence, some future employer might also be more impressed by the speed and quality of your awnsers or just the way you smile when faced with tough questions. </a:t>
            </a:r>
          </a:p>
          <a:p>
            <a:endParaRPr lang="nl-NL" baseline="0" dirty="0" smtClean="0"/>
          </a:p>
          <a:p>
            <a:r>
              <a:rPr lang="nl-NL" baseline="0" dirty="0" smtClean="0"/>
              <a:t>Recording more ,equals more trust. For example recording biometrics such as fingerprints, infared facial heatmaps, the nfc data from id card or even bank card for the account numbres are just more data wich can only correspond to one person.  After encrypting the data and storing the public keys in a encrypted RSA keychain much like bitcoins the encrypted data can be returned to the user, removing a lot of privacy concerns.</a:t>
            </a:r>
          </a:p>
          <a:p>
            <a:endParaRPr lang="nl-NL" baseline="0" dirty="0" smtClean="0"/>
          </a:p>
          <a:p>
            <a:r>
              <a:rPr lang="nl-NL" baseline="0" dirty="0" smtClean="0"/>
              <a:t>After </a:t>
            </a:r>
            <a:r>
              <a:rPr lang="nl-NL" baseline="0" dirty="0" smtClean="0"/>
              <a:t>a </a:t>
            </a:r>
            <a:r>
              <a:rPr lang="nl-NL" baseline="0" dirty="0" smtClean="0"/>
              <a:t>3th party adds you to the chain you can use it to underscore the data’s validity to any future employee by pointing to the your decryption key in the chain.</a:t>
            </a:r>
          </a:p>
          <a:p>
            <a:endParaRPr lang="nl-NL" baseline="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262915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nl-NL" baseline="0" dirty="0" smtClean="0"/>
              <a:t>Using immersive technology </a:t>
            </a:r>
            <a:r>
              <a:rPr lang="nl-NL" baseline="0" dirty="0" smtClean="0"/>
              <a:t>to generate a controlled enviroment is ideal for online education and taking examinations however the technology is expensive and does not offer any method of identification. </a:t>
            </a:r>
          </a:p>
          <a:p>
            <a:r>
              <a:rPr lang="nl-NL" baseline="0" dirty="0" smtClean="0"/>
              <a:t>Luckely almost everyone here has a device in their pocket or hand. That does the very thing we are looking for.</a:t>
            </a:r>
          </a:p>
          <a:p>
            <a:endParaRPr lang="nl-NL" baseline="0" dirty="0" smtClean="0"/>
          </a:p>
          <a:p>
            <a:endParaRPr lang="nl-NL" baseline="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06610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nl-NL" baseline="0" dirty="0" smtClean="0"/>
          </a:p>
          <a:p>
            <a:r>
              <a:rPr lang="nl-NL" baseline="0" dirty="0" smtClean="0"/>
              <a:t>In combination with the vr owl most phones can be used to provide a immersive enviroment, connect to a third party in a secure way, record audio / video with the front and back camera and read id card nfc data. With slight modifications like making it head mounted, providing the front facing camera to see the eyes and blocking light from entering from below the nose it’s pretty easy to determine if the devices is removed during the examination or someone poked some extra viewing holes in the device.    </a:t>
            </a:r>
          </a:p>
          <a:p>
            <a:endParaRPr lang="nl-NL" baseline="0" dirty="0" smtClean="0"/>
          </a:p>
          <a:p>
            <a:r>
              <a:rPr lang="nl-NL" baseline="0" dirty="0" smtClean="0"/>
              <a:t>Not all phones are identical, a unrooted or jailed device would provide a bit more security than a normal computer.</a:t>
            </a:r>
          </a:p>
          <a:p>
            <a:r>
              <a:rPr lang="nl-NL" baseline="0" dirty="0" smtClean="0"/>
              <a:t>Technicly Some phones do not provide biometrics, and others do not function as immersive interface without a compass on board.</a:t>
            </a:r>
          </a:p>
          <a:p>
            <a:r>
              <a:rPr lang="nl-NL" baseline="0" dirty="0" smtClean="0"/>
              <a:t>Also most devices cannot use the front and back camera on the ic2 bus at the same time, but this can be solved by peeking through the rear camera at a random interval to check if the room is still lit. </a:t>
            </a:r>
          </a:p>
          <a:p>
            <a:endParaRPr lang="nl-NL" baseline="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52066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nl-NL" baseline="0" dirty="0" smtClean="0"/>
              <a:t>Fove is a kickstarter from </a:t>
            </a:r>
            <a:r>
              <a:rPr lang="en-US" dirty="0" smtClean="0"/>
              <a:t>Yuka Kojima </a:t>
            </a:r>
            <a:r>
              <a:rPr lang="en-US" dirty="0" err="1" smtClean="0"/>
              <a:t>wich</a:t>
            </a:r>
            <a:r>
              <a:rPr lang="en-US" dirty="0" smtClean="0"/>
              <a:t> is getting a lot of backing that </a:t>
            </a:r>
            <a:r>
              <a:rPr lang="en-US" dirty="0" err="1" smtClean="0"/>
              <a:t>incoperates</a:t>
            </a:r>
            <a:r>
              <a:rPr lang="en-US" dirty="0" smtClean="0"/>
              <a:t> eye tracking to </a:t>
            </a:r>
            <a:r>
              <a:rPr lang="en-US" baseline="0" dirty="0" smtClean="0"/>
              <a:t> reduce unneeded rendering cycles for the </a:t>
            </a:r>
            <a:r>
              <a:rPr lang="en-US" baseline="0" dirty="0" err="1" smtClean="0"/>
              <a:t>aeras</a:t>
            </a:r>
            <a:r>
              <a:rPr lang="en-US" baseline="0" dirty="0" smtClean="0"/>
              <a:t> in your </a:t>
            </a:r>
            <a:r>
              <a:rPr lang="en-US" baseline="0" dirty="0" err="1" smtClean="0"/>
              <a:t>perhiperal</a:t>
            </a:r>
            <a:r>
              <a:rPr lang="en-US" baseline="0" dirty="0" smtClean="0"/>
              <a:t> vision.</a:t>
            </a:r>
          </a:p>
          <a:p>
            <a:r>
              <a:rPr lang="nl-NL" baseline="0" dirty="0" smtClean="0"/>
              <a:t>So it only renders stuff your looking at with higher clarity and reduces the overall hardware load on the device. This kind of emerging technology would be ideal to use for online examinations.</a:t>
            </a:r>
          </a:p>
          <a:p>
            <a:r>
              <a:rPr lang="nl-NL" baseline="0" dirty="0" smtClean="0"/>
              <a:t>The eyetracking can be used not only for interfacing but can in some case be very valuable when assesing someones situational awareness. Best of all, statistical analisys of eye movement patterns can afterwards be analysed to improve the exam. But most notably on a psychological level some eye movement patterns correlate certain feelings or thoughtpatterns this information can be very valuable if it is presented to a educator in a relatable manner. </a:t>
            </a:r>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44167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nl-NL" baseline="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54349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274648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33931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45648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78967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104679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96725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152057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6815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149814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378161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CD5785-8A43-4CC4-A705-D4AA7E8DB57F}"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143705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pPr/>
              <a:t>11/30/2015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pPr/>
              <a:t>‹#›</a:t>
            </a:fld>
            <a:endParaRPr lang="en-US" dirty="0"/>
          </a:p>
        </p:txBody>
      </p:sp>
    </p:spTree>
    <p:extLst>
      <p:ext uri="{BB962C8B-B14F-4D97-AF65-F5344CB8AC3E}">
        <p14:creationId xmlns:p14="http://schemas.microsoft.com/office/powerpoint/2010/main" val="392857854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emf"/><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emf"/><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emf"/><Relationship Id="rId4" Type="http://schemas.openxmlformats.org/officeDocument/2006/relationships/customXml" Target="../ink/ink7.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customXml" Target="../ink/ink8.xml"/><Relationship Id="rId7" Type="http://schemas.openxmlformats.org/officeDocument/2006/relationships/diagramLayout" Target="../diagrams/layout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1.emf"/><Relationship Id="rId10" Type="http://schemas.microsoft.com/office/2007/relationships/diagramDrawing" Target="../diagrams/drawing1.xml"/><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3" name="Rectangle 2"/>
          <p:cNvSpPr/>
          <p:nvPr/>
        </p:nvSpPr>
        <p:spPr>
          <a:xfrm>
            <a:off x="2209800" y="2362200"/>
            <a:ext cx="4724400" cy="1981200"/>
          </a:xfrm>
          <a:prstGeom prst="rect">
            <a:avLst/>
          </a:prstGeom>
          <a:noFill/>
          <a:ln w="25400" cap="sq">
            <a:solidFill>
              <a:schemeClr val="bg1">
                <a:alpha val="4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99592" y="1295400"/>
            <a:ext cx="7128792" cy="4572000"/>
          </a:xfrm>
          <a:prstGeom prst="rect">
            <a:avLst/>
          </a:prstGeom>
          <a:noFill/>
          <a:effectLst>
            <a:glow rad="63500">
              <a:schemeClr val="accent3">
                <a:satMod val="175000"/>
                <a:alpha val="40000"/>
              </a:schemeClr>
            </a:glow>
          </a:effectLst>
          <a:scene3d>
            <a:camera prst="perspectiveFront"/>
            <a:lightRig rig="balanced" dir="t"/>
          </a:scene3d>
        </p:spPr>
        <p:txBody>
          <a:bodyPr wrap="square" lIns="0" tIns="0" rIns="0" bIns="0" rtlCol="0" anchor="ctr" anchorCtr="1">
            <a:noAutofit/>
            <a:scene3d>
              <a:camera prst="perspectiveFront"/>
              <a:lightRig rig="balanced" dir="t"/>
            </a:scene3d>
            <a:sp3d extrusionH="3810000" prstMaterial="matte">
              <a:extrusionClr>
                <a:schemeClr val="bg1"/>
              </a:extrusionClr>
              <a:contourClr>
                <a:schemeClr val="bg1">
                  <a:lumMod val="65000"/>
                </a:schemeClr>
              </a:contourClr>
            </a:sp3d>
          </a:bodyPr>
          <a:lstStyle/>
          <a:p>
            <a:pPr algn="ctr">
              <a:lnSpc>
                <a:spcPct val="70000"/>
              </a:lnSpc>
            </a:pPr>
            <a:r>
              <a:rPr lang="en-US" sz="9200" spc="200" dirty="0" smtClean="0">
                <a:solidFill>
                  <a:schemeClr val="tx1">
                    <a:lumMod val="85000"/>
                    <a:lumOff val="15000"/>
                  </a:schemeClr>
                </a:solidFill>
                <a:latin typeface="Impact" pitchFamily="34" charset="0"/>
              </a:rPr>
              <a:t>Immersive Mobile </a:t>
            </a:r>
            <a:endParaRPr lang="en-US" sz="6500" spc="200" dirty="0" smtClean="0">
              <a:solidFill>
                <a:schemeClr val="tx1">
                  <a:lumMod val="85000"/>
                  <a:lumOff val="15000"/>
                </a:schemeClr>
              </a:solidFill>
              <a:latin typeface="Impact" pitchFamily="34" charset="0"/>
            </a:endParaRPr>
          </a:p>
          <a:p>
            <a:pPr algn="ctr">
              <a:lnSpc>
                <a:spcPct val="80000"/>
              </a:lnSpc>
            </a:pPr>
            <a:r>
              <a:rPr lang="nl-NL" sz="9200" kern="0" spc="-150" dirty="0" smtClean="0">
                <a:solidFill>
                  <a:schemeClr val="tx1">
                    <a:lumMod val="85000"/>
                    <a:lumOff val="15000"/>
                  </a:schemeClr>
                </a:solidFill>
                <a:latin typeface="Impact" pitchFamily="34" charset="0"/>
              </a:rPr>
              <a:t>Examinator</a:t>
            </a:r>
            <a:endParaRPr lang="en-US" sz="9200" kern="0" spc="-150" dirty="0" smtClean="0">
              <a:solidFill>
                <a:schemeClr val="tx1">
                  <a:lumMod val="85000"/>
                  <a:lumOff val="15000"/>
                </a:schemeClr>
              </a:solidFill>
              <a:latin typeface="Impact" pitchFamily="34" charset="0"/>
            </a:endParaRPr>
          </a:p>
        </p:txBody>
      </p:sp>
    </p:spTree>
    <p:extLst>
      <p:ext uri="{BB962C8B-B14F-4D97-AF65-F5344CB8AC3E}">
        <p14:creationId xmlns:p14="http://schemas.microsoft.com/office/powerpoint/2010/main" val="275856997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2627784" y="2636912"/>
            <a:ext cx="3901783"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sz="9600" dirty="0" smtClean="0">
                <a:ln w="0"/>
                <a:solidFill>
                  <a:schemeClr val="tx1"/>
                </a:solidFill>
                <a:effectLst>
                  <a:outerShdw blurRad="38100" dist="19050" dir="2700000" algn="tl" rotWithShape="0">
                    <a:schemeClr val="dk1">
                      <a:alpha val="40000"/>
                    </a:schemeClr>
                  </a:outerShdw>
                </a:effectLst>
              </a:rPr>
              <a:t>Trust</a:t>
            </a:r>
            <a:endParaRPr lang="en-US" sz="960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301992" y="3238510"/>
              <a:ext cx="360" cy="360"/>
            </p14:xfrm>
          </p:contentPart>
        </mc:Choice>
        <mc:Fallback xmlns="">
          <p:pic>
            <p:nvPicPr>
              <p:cNvPr id="5" name="Ink 4"/>
              <p:cNvPicPr/>
              <p:nvPr/>
            </p:nvPicPr>
            <p:blipFill>
              <a:blip r:embed="rId4"/>
              <a:stretch>
                <a:fillRect/>
              </a:stretch>
            </p:blipFill>
            <p:spPr>
              <a:xfrm>
                <a:off x="7290112" y="3226630"/>
                <a:ext cx="24120" cy="24120"/>
              </a:xfrm>
              <a:prstGeom prst="rect">
                <a:avLst/>
              </a:prstGeom>
            </p:spPr>
          </p:pic>
        </mc:Fallback>
      </mc:AlternateContent>
    </p:spTree>
    <p:extLst>
      <p:ext uri="{BB962C8B-B14F-4D97-AF65-F5344CB8AC3E}">
        <p14:creationId xmlns:p14="http://schemas.microsoft.com/office/powerpoint/2010/main" val="11787268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2627784" y="2636912"/>
            <a:ext cx="3901783"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sz="9600" dirty="0" smtClean="0">
                <a:ln w="0"/>
                <a:solidFill>
                  <a:schemeClr val="tx1"/>
                </a:solidFill>
                <a:effectLst>
                  <a:outerShdw blurRad="38100" dist="19050" dir="2700000" algn="tl" rotWithShape="0">
                    <a:schemeClr val="dk1">
                      <a:alpha val="40000"/>
                    </a:schemeClr>
                  </a:outerShdw>
                </a:effectLst>
              </a:rPr>
              <a:t>Trust</a:t>
            </a:r>
            <a:endParaRPr lang="en-US" sz="960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301992" y="3238510"/>
              <a:ext cx="360" cy="360"/>
            </p14:xfrm>
          </p:contentPart>
        </mc:Choice>
        <mc:Fallback xmlns="">
          <p:pic>
            <p:nvPicPr>
              <p:cNvPr id="5" name="Ink 4"/>
              <p:cNvPicPr/>
              <p:nvPr/>
            </p:nvPicPr>
            <p:blipFill>
              <a:blip r:embed="rId4"/>
              <a:stretch>
                <a:fillRect/>
              </a:stretch>
            </p:blipFill>
            <p:spPr>
              <a:xfrm>
                <a:off x="7290112" y="3226630"/>
                <a:ext cx="24120" cy="24120"/>
              </a:xfrm>
              <a:prstGeom prst="rect">
                <a:avLst/>
              </a:prstGeom>
            </p:spPr>
          </p:pic>
        </mc:Fallback>
      </mc:AlternateContent>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2362" y="4293096"/>
            <a:ext cx="1952625" cy="1981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9541737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1979712" y="2453680"/>
            <a:ext cx="5544616"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sz="9600" dirty="0" smtClean="0">
                <a:ln w="0"/>
                <a:solidFill>
                  <a:schemeClr val="tx1"/>
                </a:solidFill>
                <a:effectLst>
                  <a:outerShdw blurRad="38100" dist="19050" dir="2700000" algn="tl" rotWithShape="0">
                    <a:schemeClr val="dk1">
                      <a:alpha val="40000"/>
                    </a:schemeClr>
                  </a:outerShdw>
                </a:effectLst>
              </a:rPr>
              <a:t>Recording</a:t>
            </a:r>
            <a:endParaRPr lang="en-US" sz="960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301992" y="3238510"/>
              <a:ext cx="360" cy="360"/>
            </p14:xfrm>
          </p:contentPart>
        </mc:Choice>
        <mc:Fallback xmlns="">
          <p:pic>
            <p:nvPicPr>
              <p:cNvPr id="5" name="Ink 4"/>
              <p:cNvPicPr/>
              <p:nvPr/>
            </p:nvPicPr>
            <p:blipFill>
              <a:blip r:embed="rId4"/>
              <a:stretch>
                <a:fillRect/>
              </a:stretch>
            </p:blipFill>
            <p:spPr>
              <a:xfrm>
                <a:off x="7290112" y="3226630"/>
                <a:ext cx="24120" cy="24120"/>
              </a:xfrm>
              <a:prstGeom prst="rect">
                <a:avLst/>
              </a:prstGeom>
            </p:spPr>
          </p:pic>
        </mc:Fallback>
      </mc:AlternateContent>
    </p:spTree>
    <p:extLst>
      <p:ext uri="{BB962C8B-B14F-4D97-AF65-F5344CB8AC3E}">
        <p14:creationId xmlns:p14="http://schemas.microsoft.com/office/powerpoint/2010/main" val="25856211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074" name="Picture 2" descr="http://ww1.hdnux.com/photos/40/16/35/8447828/5/920x9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46774"/>
            <a:ext cx="6978464" cy="411122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 name="TextBox 1"/>
          <p:cNvSpPr txBox="1"/>
          <p:nvPr/>
        </p:nvSpPr>
        <p:spPr>
          <a:xfrm>
            <a:off x="1979712" y="2453680"/>
            <a:ext cx="5544616"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sz="9600" dirty="0" smtClean="0">
                <a:ln w="0"/>
                <a:solidFill>
                  <a:schemeClr val="tx1"/>
                </a:solidFill>
                <a:effectLst>
                  <a:outerShdw blurRad="38100" dist="19050" dir="2700000" algn="tl" rotWithShape="0">
                    <a:schemeClr val="dk1">
                      <a:alpha val="40000"/>
                    </a:schemeClr>
                  </a:outerShdw>
                </a:effectLst>
              </a:rPr>
              <a:t>Recording</a:t>
            </a:r>
            <a:endParaRPr lang="en-US" sz="960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7301992" y="3238510"/>
              <a:ext cx="360" cy="360"/>
            </p14:xfrm>
          </p:contentPart>
        </mc:Choice>
        <mc:Fallback xmlns="">
          <p:pic>
            <p:nvPicPr>
              <p:cNvPr id="5" name="Ink 4"/>
              <p:cNvPicPr/>
              <p:nvPr/>
            </p:nvPicPr>
            <p:blipFill>
              <a:blip r:embed="rId5"/>
              <a:stretch>
                <a:fillRect/>
              </a:stretch>
            </p:blipFill>
            <p:spPr>
              <a:xfrm>
                <a:off x="7290112" y="3226630"/>
                <a:ext cx="24120" cy="24120"/>
              </a:xfrm>
              <a:prstGeom prst="rect">
                <a:avLst/>
              </a:prstGeom>
            </p:spPr>
          </p:pic>
        </mc:Fallback>
      </mc:AlternateContent>
    </p:spTree>
    <p:extLst>
      <p:ext uri="{BB962C8B-B14F-4D97-AF65-F5344CB8AC3E}">
        <p14:creationId xmlns:p14="http://schemas.microsoft.com/office/powerpoint/2010/main" val="18652737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descr="http://blogs-images.forbes.com/paullamkin/files/2015/06/oculus_rift_consumer-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632" y="3573016"/>
            <a:ext cx="5514760" cy="310481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 name="TextBox 1"/>
          <p:cNvSpPr txBox="1"/>
          <p:nvPr/>
        </p:nvSpPr>
        <p:spPr>
          <a:xfrm>
            <a:off x="1331640" y="217324"/>
            <a:ext cx="6696744" cy="304698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sz="9600" dirty="0" smtClean="0">
                <a:ln w="0"/>
                <a:solidFill>
                  <a:schemeClr val="tx1"/>
                </a:solidFill>
                <a:effectLst>
                  <a:outerShdw blurRad="38100" dist="19050" dir="2700000" algn="tl" rotWithShape="0">
                    <a:schemeClr val="dk1">
                      <a:alpha val="40000"/>
                    </a:schemeClr>
                  </a:outerShdw>
                </a:effectLst>
              </a:rPr>
              <a:t>Invisible blindfold </a:t>
            </a: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7301992" y="3238510"/>
              <a:ext cx="360" cy="360"/>
            </p14:xfrm>
          </p:contentPart>
        </mc:Choice>
        <mc:Fallback xmlns="">
          <p:pic>
            <p:nvPicPr>
              <p:cNvPr id="5" name="Ink 4"/>
              <p:cNvPicPr/>
              <p:nvPr/>
            </p:nvPicPr>
            <p:blipFill>
              <a:blip r:embed="rId5"/>
              <a:stretch>
                <a:fillRect/>
              </a:stretch>
            </p:blipFill>
            <p:spPr>
              <a:xfrm>
                <a:off x="7290112" y="3226630"/>
                <a:ext cx="24120" cy="24120"/>
              </a:xfrm>
              <a:prstGeom prst="rect">
                <a:avLst/>
              </a:prstGeom>
            </p:spPr>
          </p:pic>
        </mc:Fallback>
      </mc:AlternateContent>
    </p:spTree>
    <p:extLst>
      <p:ext uri="{BB962C8B-B14F-4D97-AF65-F5344CB8AC3E}">
        <p14:creationId xmlns:p14="http://schemas.microsoft.com/office/powerpoint/2010/main" val="33936629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1026" name="Picture 2" descr="http://www.startupdates.nl/wp-content/uploads/2015/09/Cardboard_02-1-e1441713441169-1200x8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76372"/>
            <a:ext cx="7172440" cy="47816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31640" y="217324"/>
            <a:ext cx="6696744" cy="304698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sz="9600" dirty="0" smtClean="0">
                <a:ln w="0"/>
                <a:solidFill>
                  <a:schemeClr val="tx1"/>
                </a:solidFill>
                <a:effectLst>
                  <a:outerShdw blurRad="38100" dist="19050" dir="2700000" algn="tl" rotWithShape="0">
                    <a:schemeClr val="dk1">
                      <a:alpha val="40000"/>
                    </a:schemeClr>
                  </a:outerShdw>
                </a:effectLst>
              </a:rPr>
              <a:t>Invisible blindfold </a:t>
            </a: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7301992" y="3238510"/>
              <a:ext cx="360" cy="360"/>
            </p14:xfrm>
          </p:contentPart>
        </mc:Choice>
        <mc:Fallback xmlns="">
          <p:pic>
            <p:nvPicPr>
              <p:cNvPr id="5" name="Ink 4"/>
              <p:cNvPicPr/>
              <p:nvPr/>
            </p:nvPicPr>
            <p:blipFill>
              <a:blip r:embed="rId5"/>
              <a:stretch>
                <a:fillRect/>
              </a:stretch>
            </p:blipFill>
            <p:spPr>
              <a:xfrm>
                <a:off x="7290112" y="3226630"/>
                <a:ext cx="24120" cy="24120"/>
              </a:xfrm>
              <a:prstGeom prst="rect">
                <a:avLst/>
              </a:prstGeom>
            </p:spPr>
          </p:pic>
        </mc:Fallback>
      </mc:AlternateContent>
    </p:spTree>
    <p:extLst>
      <p:ext uri="{BB962C8B-B14F-4D97-AF65-F5344CB8AC3E}">
        <p14:creationId xmlns:p14="http://schemas.microsoft.com/office/powerpoint/2010/main" val="25942845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descr="Human connection in a virtual world: FOVE reads subtle eye movements for more precise control in VR. Missed the FOVE campaign? Head over to GetFOVE.com to get yours! Thanks to all of our Kickstarter backers for making our vision happ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3360" y="2276872"/>
            <a:ext cx="5688632" cy="42664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31640" y="217324"/>
            <a:ext cx="6696744" cy="304698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sz="9600" dirty="0" smtClean="0">
                <a:ln w="0"/>
                <a:solidFill>
                  <a:schemeClr val="tx1"/>
                </a:solidFill>
                <a:effectLst>
                  <a:outerShdw blurRad="38100" dist="19050" dir="2700000" algn="tl" rotWithShape="0">
                    <a:schemeClr val="dk1">
                      <a:alpha val="40000"/>
                    </a:schemeClr>
                  </a:outerShdw>
                </a:effectLst>
              </a:rPr>
              <a:t>Invisible blindfold </a:t>
            </a: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7301992" y="3238510"/>
              <a:ext cx="360" cy="360"/>
            </p14:xfrm>
          </p:contentPart>
        </mc:Choice>
        <mc:Fallback xmlns="">
          <p:pic>
            <p:nvPicPr>
              <p:cNvPr id="5" name="Ink 4"/>
              <p:cNvPicPr/>
              <p:nvPr/>
            </p:nvPicPr>
            <p:blipFill>
              <a:blip r:embed="rId5"/>
              <a:stretch>
                <a:fillRect/>
              </a:stretch>
            </p:blipFill>
            <p:spPr>
              <a:xfrm>
                <a:off x="7290112" y="3226630"/>
                <a:ext cx="24120" cy="24120"/>
              </a:xfrm>
              <a:prstGeom prst="rect">
                <a:avLst/>
              </a:prstGeom>
            </p:spPr>
          </p:pic>
        </mc:Fallback>
      </mc:AlternateContent>
    </p:spTree>
    <p:extLst>
      <p:ext uri="{BB962C8B-B14F-4D97-AF65-F5344CB8AC3E}">
        <p14:creationId xmlns:p14="http://schemas.microsoft.com/office/powerpoint/2010/main" val="203861283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
              <a:schemeClr val="bg1"/>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1331640" y="217324"/>
            <a:ext cx="6696744"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sz="9600" dirty="0" smtClean="0">
                <a:ln w="0"/>
                <a:solidFill>
                  <a:schemeClr val="tx1"/>
                </a:solidFill>
                <a:effectLst>
                  <a:outerShdw blurRad="38100" dist="19050" dir="2700000" algn="tl" rotWithShape="0">
                    <a:schemeClr val="dk1">
                      <a:alpha val="40000"/>
                    </a:schemeClr>
                  </a:outerShdw>
                </a:effectLst>
              </a:rPr>
              <a:t>Roadmap</a:t>
            </a:r>
            <a:endParaRPr lang="nl-NL" sz="9600" dirty="0" smtClean="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301992" y="3238510"/>
              <a:ext cx="360" cy="360"/>
            </p14:xfrm>
          </p:contentPart>
        </mc:Choice>
        <mc:Fallback xmlns="">
          <p:pic>
            <p:nvPicPr>
              <p:cNvPr id="5" name="Ink 4"/>
              <p:cNvPicPr/>
              <p:nvPr/>
            </p:nvPicPr>
            <p:blipFill>
              <a:blip r:embed="rId5"/>
              <a:stretch>
                <a:fillRect/>
              </a:stretch>
            </p:blipFill>
            <p:spPr>
              <a:xfrm>
                <a:off x="7290112" y="3226630"/>
                <a:ext cx="24120" cy="24120"/>
              </a:xfrm>
              <a:prstGeom prst="rect">
                <a:avLst/>
              </a:prstGeom>
            </p:spPr>
          </p:pic>
        </mc:Fallback>
      </mc:AlternateContent>
      <p:graphicFrame>
        <p:nvGraphicFramePr>
          <p:cNvPr id="3" name="Diagram 2"/>
          <p:cNvGraphicFramePr/>
          <p:nvPr>
            <p:extLst>
              <p:ext uri="{D42A27DB-BD31-4B8C-83A1-F6EECF244321}">
                <p14:modId xmlns:p14="http://schemas.microsoft.com/office/powerpoint/2010/main" val="28958244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00728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tacked_exploded_3-D_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B596E1-6C2B-4BC7-88EF-3533526231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Stacked exploded 3-D text</Template>
  <TotalTime>0</TotalTime>
  <Words>812</Words>
  <Application>Microsoft Office PowerPoint</Application>
  <PresentationFormat>On-screen Show (4:3)</PresentationFormat>
  <Paragraphs>44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Impact</vt:lpstr>
      <vt:lpstr>Stacked_exploded_3-D_text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2015-11-29T21:48:41Z</dcterms:created>
  <dcterms:modified xsi:type="dcterms:W3CDTF">2015-11-30T02:49:13Z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TC024264779991</vt:lpwstr>
  </property>
</Properties>
</file>