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97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B7B9D-C201-442F-B8A2-33E8FF0A5DDC}" type="datetimeFigureOut">
              <a:rPr lang="en-GB" smtClean="0"/>
              <a:pPr/>
              <a:t>25/11/2013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46AEB-00FE-4F16-930E-84B32C8A126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46AEB-00FE-4F16-930E-84B32C8A126F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73E9-B27E-4648-AAAC-1FD15A97E29C}" type="datetimeFigureOut">
              <a:rPr lang="en-GB" smtClean="0"/>
              <a:pPr/>
              <a:t>25/11/2013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3304-334D-4D00-B47E-415C12085A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73E9-B27E-4648-AAAC-1FD15A97E29C}" type="datetimeFigureOut">
              <a:rPr lang="en-GB" smtClean="0"/>
              <a:pPr/>
              <a:t>25/11/2013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3304-334D-4D00-B47E-415C12085A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73E9-B27E-4648-AAAC-1FD15A97E29C}" type="datetimeFigureOut">
              <a:rPr lang="en-GB" smtClean="0"/>
              <a:pPr/>
              <a:t>25/11/2013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3304-334D-4D00-B47E-415C12085A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73E9-B27E-4648-AAAC-1FD15A97E29C}" type="datetimeFigureOut">
              <a:rPr lang="en-GB" smtClean="0"/>
              <a:pPr/>
              <a:t>25/11/2013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3304-334D-4D00-B47E-415C12085A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73E9-B27E-4648-AAAC-1FD15A97E29C}" type="datetimeFigureOut">
              <a:rPr lang="en-GB" smtClean="0"/>
              <a:pPr/>
              <a:t>25/11/2013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3304-334D-4D00-B47E-415C12085A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73E9-B27E-4648-AAAC-1FD15A97E29C}" type="datetimeFigureOut">
              <a:rPr lang="en-GB" smtClean="0"/>
              <a:pPr/>
              <a:t>25/11/2013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3304-334D-4D00-B47E-415C12085A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73E9-B27E-4648-AAAC-1FD15A97E29C}" type="datetimeFigureOut">
              <a:rPr lang="en-GB" smtClean="0"/>
              <a:pPr/>
              <a:t>25/11/2013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3304-334D-4D00-B47E-415C12085A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73E9-B27E-4648-AAAC-1FD15A97E29C}" type="datetimeFigureOut">
              <a:rPr lang="en-GB" smtClean="0"/>
              <a:pPr/>
              <a:t>25/11/2013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3304-334D-4D00-B47E-415C12085A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73E9-B27E-4648-AAAC-1FD15A97E29C}" type="datetimeFigureOut">
              <a:rPr lang="en-GB" smtClean="0"/>
              <a:pPr/>
              <a:t>25/11/2013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3304-334D-4D00-B47E-415C12085A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73E9-B27E-4648-AAAC-1FD15A97E29C}" type="datetimeFigureOut">
              <a:rPr lang="en-GB" smtClean="0"/>
              <a:pPr/>
              <a:t>25/11/2013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3304-334D-4D00-B47E-415C12085A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73E9-B27E-4648-AAAC-1FD15A97E29C}" type="datetimeFigureOut">
              <a:rPr lang="en-GB" smtClean="0"/>
              <a:pPr/>
              <a:t>25/11/2013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3304-334D-4D00-B47E-415C12085A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073E9-B27E-4648-AAAC-1FD15A97E29C}" type="datetimeFigureOut">
              <a:rPr lang="en-GB" smtClean="0"/>
              <a:pPr/>
              <a:t>25/11/2013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63304-334D-4D00-B47E-415C12085AF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gsrc.co.uk/inde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olmer Green Squash &amp; Racketball Club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16632"/>
            <a:ext cx="3048000" cy="571501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 flipV="1">
            <a:off x="563216" y="260648"/>
            <a:ext cx="5472608" cy="42484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83296" y="4293096"/>
            <a:ext cx="7128792" cy="20882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899592" y="2924944"/>
            <a:ext cx="3384376" cy="4248472"/>
          </a:xfrm>
          <a:prstGeom prst="arc">
            <a:avLst>
              <a:gd name="adj1" fmla="val 16200000"/>
              <a:gd name="adj2" fmla="val 91206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c 11"/>
          <p:cNvSpPr/>
          <p:nvPr/>
        </p:nvSpPr>
        <p:spPr>
          <a:xfrm>
            <a:off x="2651448" y="1052736"/>
            <a:ext cx="5040560" cy="5544616"/>
          </a:xfrm>
          <a:prstGeom prst="arc">
            <a:avLst>
              <a:gd name="adj1" fmla="val 16030889"/>
              <a:gd name="adj2" fmla="val 96871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995264" y="299695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2060"/>
                </a:solidFill>
              </a:rPr>
              <a:t>2013</a:t>
            </a:r>
            <a:endParaRPr lang="en-GB" sz="2800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1800" y="1556792"/>
            <a:ext cx="1031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2060"/>
                </a:solidFill>
              </a:rPr>
              <a:t>2014</a:t>
            </a:r>
            <a:endParaRPr lang="en-GB" sz="2800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7672" y="18864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2060"/>
                </a:solidFill>
              </a:rPr>
              <a:t>2015</a:t>
            </a:r>
            <a:endParaRPr lang="en-GB" sz="2800" b="1" dirty="0">
              <a:solidFill>
                <a:srgbClr val="00206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27584" y="5733256"/>
            <a:ext cx="1512168" cy="57606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New! 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Gas </a:t>
            </a:r>
            <a:r>
              <a:rPr lang="en-GB" sz="1600" dirty="0" smtClean="0">
                <a:solidFill>
                  <a:schemeClr val="tx1"/>
                </a:solidFill>
              </a:rPr>
              <a:t>Meter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843808" y="2708920"/>
            <a:ext cx="1224136" cy="3600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New Boiler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339752" y="4941168"/>
            <a:ext cx="1296144" cy="72008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New Galleries Lighting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763688" y="3429000"/>
            <a:ext cx="1368152" cy="57606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All </a:t>
            </a:r>
            <a:r>
              <a:rPr lang="en-GB" sz="1600" dirty="0" smtClean="0">
                <a:solidFill>
                  <a:schemeClr val="tx1"/>
                </a:solidFill>
              </a:rPr>
              <a:t>Courts</a:t>
            </a:r>
            <a:r>
              <a:rPr lang="en-GB" sz="1600" dirty="0" smtClean="0">
                <a:solidFill>
                  <a:schemeClr val="tx1"/>
                </a:solidFill>
              </a:rPr>
              <a:t> New </a:t>
            </a:r>
            <a:r>
              <a:rPr lang="en-GB" sz="1600" dirty="0" smtClean="0">
                <a:solidFill>
                  <a:schemeClr val="tx1"/>
                </a:solidFill>
              </a:rPr>
              <a:t>Heating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55576" y="4869160"/>
            <a:ext cx="1224136" cy="57606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All Courts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Decoration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483768" y="2060848"/>
            <a:ext cx="1728192" cy="57606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New Hot/Cold Water Supply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635896" y="4581128"/>
            <a:ext cx="2016224" cy="57606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Men’s Changing Room Refurbishment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707904" y="3933056"/>
            <a:ext cx="1823864" cy="57606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Women’s Changing Room Completion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324200" y="3573016"/>
            <a:ext cx="1895872" cy="28803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New Water Meter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260304" y="1556792"/>
            <a:ext cx="1463824" cy="7200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Court 1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New Glass Wall &amp; Door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427984" y="2348880"/>
            <a:ext cx="1368152" cy="7200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Courts 2 &amp; 3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New Glass Doors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220072" y="980728"/>
            <a:ext cx="1224136" cy="5040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New Club Signage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364088" y="3356992"/>
            <a:ext cx="1512168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Court 1 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Interim Seating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868144" y="2420888"/>
            <a:ext cx="1080120" cy="86409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New Notice Boards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796136" y="1628800"/>
            <a:ext cx="1224136" cy="7200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New Club Security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Cameras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48264" y="3284984"/>
            <a:ext cx="1031776" cy="5040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New Hall of Fame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724128" y="4005064"/>
            <a:ext cx="1008112" cy="79208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Galleries New Flooring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043936" y="5661248"/>
            <a:ext cx="1800200" cy="21602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Phase </a:t>
            </a:r>
            <a:r>
              <a:rPr lang="en-GB" sz="1100" dirty="0" smtClean="0">
                <a:solidFill>
                  <a:schemeClr val="tx1"/>
                </a:solidFill>
              </a:rPr>
              <a:t>1: July-Oct </a:t>
            </a:r>
            <a:r>
              <a:rPr lang="en-GB" sz="1100" dirty="0" smtClean="0">
                <a:solidFill>
                  <a:schemeClr val="tx1"/>
                </a:solidFill>
              </a:rPr>
              <a:t>2013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043936" y="5949280"/>
            <a:ext cx="1800200" cy="21602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Phase </a:t>
            </a:r>
            <a:r>
              <a:rPr lang="en-GB" sz="1100" dirty="0" smtClean="0">
                <a:solidFill>
                  <a:schemeClr val="tx1"/>
                </a:solidFill>
              </a:rPr>
              <a:t>2: </a:t>
            </a:r>
            <a:r>
              <a:rPr lang="en-GB" sz="1100" dirty="0" smtClean="0">
                <a:solidFill>
                  <a:schemeClr val="tx1"/>
                </a:solidFill>
              </a:rPr>
              <a:t>June-Aug 20</a:t>
            </a:r>
            <a:r>
              <a:rPr lang="en-GB" sz="1100" dirty="0" smtClean="0">
                <a:solidFill>
                  <a:schemeClr val="tx1"/>
                </a:solidFill>
              </a:rPr>
              <a:t>14</a:t>
            </a:r>
            <a:endParaRPr lang="en-GB" sz="1100" dirty="0" smtClean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43936" y="6525344"/>
            <a:ext cx="1800000" cy="21602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Phase 4 </a:t>
            </a:r>
            <a:r>
              <a:rPr lang="en-GB" sz="1100" dirty="0" smtClean="0">
                <a:solidFill>
                  <a:schemeClr val="tx1"/>
                </a:solidFill>
              </a:rPr>
              <a:t>: October 2015</a:t>
            </a:r>
            <a:endParaRPr lang="en-GB" sz="1100" dirty="0" smtClean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012160" y="332656"/>
            <a:ext cx="1800200" cy="5040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New Glass Court 4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&amp; Seating ‘Design’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948264" y="908720"/>
            <a:ext cx="2016224" cy="7200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New Glass Court 4 ‘Planning Application’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475984" y="1772816"/>
            <a:ext cx="1272480" cy="5040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New Court ‘Build’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052048" y="2924944"/>
            <a:ext cx="1056456" cy="5040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New Club Entrance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051720" y="4149080"/>
            <a:ext cx="1368152" cy="72008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All Court Ceilings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Refurbished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100392" y="3501008"/>
            <a:ext cx="1008112" cy="7200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New External Cladding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043936" y="6237312"/>
            <a:ext cx="1800200" cy="216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Phase </a:t>
            </a:r>
            <a:r>
              <a:rPr lang="en-GB" sz="1100" dirty="0" smtClean="0">
                <a:solidFill>
                  <a:schemeClr val="tx1"/>
                </a:solidFill>
              </a:rPr>
              <a:t>3: October</a:t>
            </a:r>
            <a:r>
              <a:rPr lang="en-GB" sz="1100" dirty="0" smtClean="0">
                <a:solidFill>
                  <a:schemeClr val="tx1"/>
                </a:solidFill>
              </a:rPr>
              <a:t> </a:t>
            </a:r>
            <a:r>
              <a:rPr lang="en-GB" sz="1100" dirty="0" smtClean="0">
                <a:solidFill>
                  <a:schemeClr val="tx1"/>
                </a:solidFill>
              </a:rPr>
              <a:t>2014 &gt;</a:t>
            </a:r>
            <a:endParaRPr lang="en-GB" sz="1100" dirty="0" smtClean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596336" y="2348880"/>
            <a:ext cx="1547664" cy="5040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New Back of Courts ‘Build’</a:t>
            </a:r>
          </a:p>
        </p:txBody>
      </p:sp>
      <p:sp>
        <p:nvSpPr>
          <p:cNvPr id="46" name="TextBox 45"/>
          <p:cNvSpPr txBox="1"/>
          <p:nvPr/>
        </p:nvSpPr>
        <p:spPr>
          <a:xfrm rot="20603163">
            <a:off x="2634808" y="5487721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2060"/>
                </a:solidFill>
              </a:rPr>
              <a:t>Accelerated Refurbishment </a:t>
            </a:r>
            <a:r>
              <a:rPr lang="en-GB" sz="2800" b="1" dirty="0" smtClean="0">
                <a:solidFill>
                  <a:srgbClr val="002060"/>
                </a:solidFill>
              </a:rPr>
              <a:t>Programme</a:t>
            </a:r>
            <a:endParaRPr lang="en-GB" sz="2800" b="1" dirty="0">
              <a:solidFill>
                <a:srgbClr val="00206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11560" y="4293096"/>
            <a:ext cx="1224136" cy="43204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NEW! Roof 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51520" y="764704"/>
            <a:ext cx="3240360" cy="864096"/>
          </a:xfrm>
          <a:prstGeom prst="roundRect">
            <a:avLst/>
          </a:prstGeom>
          <a:solidFill>
            <a:srgbClr val="399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2013 – 2015 : Facilities Refurbishment  ‘Plan’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203848" y="3140968"/>
            <a:ext cx="2088232" cy="3600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New Water Softener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972272" y="5229200"/>
            <a:ext cx="1895872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New First Aid Kit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6804248" y="3933056"/>
            <a:ext cx="1224136" cy="93610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Club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 Annual Decoration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156</Words>
  <Application>Microsoft Office PowerPoint</Application>
  <PresentationFormat>On-screen Show (4:3)</PresentationFormat>
  <Paragraphs>47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 Popat</dc:creator>
  <cp:lastModifiedBy>Robert C. Reid</cp:lastModifiedBy>
  <cp:revision>49</cp:revision>
  <dcterms:created xsi:type="dcterms:W3CDTF">2013-04-27T20:21:48Z</dcterms:created>
  <dcterms:modified xsi:type="dcterms:W3CDTF">2013-11-25T16:00:19Z</dcterms:modified>
</cp:coreProperties>
</file>