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C223-62E1-4028-BA7D-A337B793537A}" type="datetimeFigureOut">
              <a:rPr lang="de-DE" smtClean="0"/>
              <a:t>12.05.2016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8192-C6F2-40DE-B5B1-891A2D1DB8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C223-62E1-4028-BA7D-A337B793537A}" type="datetimeFigureOut">
              <a:rPr lang="de-DE" smtClean="0"/>
              <a:t>12.05.2016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8192-C6F2-40DE-B5B1-891A2D1DB8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C223-62E1-4028-BA7D-A337B793537A}" type="datetimeFigureOut">
              <a:rPr lang="de-DE" smtClean="0"/>
              <a:t>12.05.2016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8192-C6F2-40DE-B5B1-891A2D1DB8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C223-62E1-4028-BA7D-A337B793537A}" type="datetimeFigureOut">
              <a:rPr lang="de-DE" smtClean="0"/>
              <a:t>12.05.2016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8192-C6F2-40DE-B5B1-891A2D1DB8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C223-62E1-4028-BA7D-A337B793537A}" type="datetimeFigureOut">
              <a:rPr lang="de-DE" smtClean="0"/>
              <a:t>12.05.2016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8192-C6F2-40DE-B5B1-891A2D1DB8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C223-62E1-4028-BA7D-A337B793537A}" type="datetimeFigureOut">
              <a:rPr lang="de-DE" smtClean="0"/>
              <a:t>12.05.2016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8192-C6F2-40DE-B5B1-891A2D1DB8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C223-62E1-4028-BA7D-A337B793537A}" type="datetimeFigureOut">
              <a:rPr lang="de-DE" smtClean="0"/>
              <a:t>12.05.2016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8192-C6F2-40DE-B5B1-891A2D1DB8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C223-62E1-4028-BA7D-A337B793537A}" type="datetimeFigureOut">
              <a:rPr lang="de-DE" smtClean="0"/>
              <a:t>12.05.2016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8192-C6F2-40DE-B5B1-891A2D1DB8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C223-62E1-4028-BA7D-A337B793537A}" type="datetimeFigureOut">
              <a:rPr lang="de-DE" smtClean="0"/>
              <a:t>12.05.2016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8192-C6F2-40DE-B5B1-891A2D1DB8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C223-62E1-4028-BA7D-A337B793537A}" type="datetimeFigureOut">
              <a:rPr lang="de-DE" smtClean="0"/>
              <a:t>12.05.2016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8192-C6F2-40DE-B5B1-891A2D1DB8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C223-62E1-4028-BA7D-A337B793537A}" type="datetimeFigureOut">
              <a:rPr lang="de-DE" smtClean="0"/>
              <a:t>12.05.2016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8192-C6F2-40DE-B5B1-891A2D1DB8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DC223-62E1-4028-BA7D-A337B793537A}" type="datetimeFigureOut">
              <a:rPr lang="de-DE" smtClean="0"/>
              <a:t>12.05.2016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48192-C6F2-40DE-B5B1-891A2D1DB8E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691680" y="548680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u="sng" dirty="0" smtClean="0"/>
              <a:t>Analyse der Spielidee</a:t>
            </a:r>
            <a:endParaRPr lang="de-DE" sz="3200" u="sng" dirty="0"/>
          </a:p>
        </p:txBody>
      </p:sp>
      <p:sp>
        <p:nvSpPr>
          <p:cNvPr id="3" name="Textfeld 2"/>
          <p:cNvSpPr txBox="1"/>
          <p:nvPr/>
        </p:nvSpPr>
        <p:spPr>
          <a:xfrm>
            <a:off x="971600" y="1268760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Gruppe 4</a:t>
            </a:r>
            <a:endParaRPr lang="de-DE" sz="2400" dirty="0"/>
          </a:p>
        </p:txBody>
      </p:sp>
      <p:sp>
        <p:nvSpPr>
          <p:cNvPr id="4" name="Textfeld 3"/>
          <p:cNvSpPr txBox="1"/>
          <p:nvPr/>
        </p:nvSpPr>
        <p:spPr>
          <a:xfrm>
            <a:off x="971600" y="2708920"/>
            <a:ext cx="72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smtClean="0">
                <a:solidFill>
                  <a:schemeClr val="accent2"/>
                </a:solidFill>
              </a:rPr>
              <a:t>Ball &amp; Fall</a:t>
            </a:r>
            <a:endParaRPr lang="de-DE" sz="4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971600" y="620688"/>
            <a:ext cx="7200800" cy="5760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3"/>
          <p:cNvCxnSpPr/>
          <p:nvPr/>
        </p:nvCxnSpPr>
        <p:spPr>
          <a:xfrm>
            <a:off x="6732240" y="548680"/>
            <a:ext cx="0" cy="5760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6732240" y="1988840"/>
            <a:ext cx="14401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>
            <a:endCxn id="2" idx="3"/>
          </p:cNvCxnSpPr>
          <p:nvPr/>
        </p:nvCxnSpPr>
        <p:spPr>
          <a:xfrm>
            <a:off x="6732240" y="3501008"/>
            <a:ext cx="14401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732240" y="4869160"/>
            <a:ext cx="14401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leichschenkliges Dreieck 12"/>
          <p:cNvSpPr/>
          <p:nvPr/>
        </p:nvSpPr>
        <p:spPr>
          <a:xfrm>
            <a:off x="6876256" y="692696"/>
            <a:ext cx="1060704" cy="9144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7020272" y="162880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cxnSp>
        <p:nvCxnSpPr>
          <p:cNvPr id="16" name="Gerade Verbindung 15"/>
          <p:cNvCxnSpPr/>
          <p:nvPr/>
        </p:nvCxnSpPr>
        <p:spPr>
          <a:xfrm flipV="1">
            <a:off x="6948264" y="2348880"/>
            <a:ext cx="720080" cy="8640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7020272" y="3573016"/>
            <a:ext cx="864096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7092280" y="5085184"/>
            <a:ext cx="720080" cy="7920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7236296" y="29969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7236296" y="45091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7092280" y="59492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cxnSp>
        <p:nvCxnSpPr>
          <p:cNvPr id="29" name="Gerade Verbindung 28"/>
          <p:cNvCxnSpPr/>
          <p:nvPr/>
        </p:nvCxnSpPr>
        <p:spPr>
          <a:xfrm>
            <a:off x="971600" y="1268760"/>
            <a:ext cx="14401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V="1">
            <a:off x="2411760" y="548680"/>
            <a:ext cx="0" cy="720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043608" y="76470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Level …</a:t>
            </a:r>
            <a:endParaRPr lang="de-DE" dirty="0"/>
          </a:p>
        </p:txBody>
      </p:sp>
      <p:sp>
        <p:nvSpPr>
          <p:cNvPr id="34" name="Bogen 33"/>
          <p:cNvSpPr/>
          <p:nvPr/>
        </p:nvSpPr>
        <p:spPr>
          <a:xfrm rot="8349288">
            <a:off x="894000" y="2998286"/>
            <a:ext cx="2710975" cy="3060192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5364088" y="908720"/>
            <a:ext cx="720080" cy="7200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>
              <a:rot lat="0" lon="0" rev="0"/>
            </a:lightRig>
          </a:scene3d>
          <a:sp3d extrusionH="76200" contourW="12700">
            <a:bevelT/>
            <a:bevelB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51520" y="548680"/>
            <a:ext cx="864096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Symbol"/>
              <a:buChar char="Þ"/>
            </a:pPr>
            <a:r>
              <a:rPr lang="de-DE" sz="2400" dirty="0" smtClean="0"/>
              <a:t>Ziel des Spiels: Spielobjekt muss im vorgegebenen Zielbereich liegen bleiben</a:t>
            </a:r>
          </a:p>
          <a:p>
            <a:endParaRPr lang="de-DE" sz="2400" dirty="0"/>
          </a:p>
          <a:p>
            <a:pPr>
              <a:buFont typeface="Symbol"/>
              <a:buChar char="Þ"/>
            </a:pPr>
            <a:r>
              <a:rPr lang="de-DE" sz="2400" dirty="0" smtClean="0"/>
              <a:t>Spielschritte:</a:t>
            </a:r>
          </a:p>
          <a:p>
            <a:r>
              <a:rPr lang="de-DE" sz="2400" dirty="0"/>
              <a:t>	</a:t>
            </a:r>
            <a:r>
              <a:rPr lang="de-DE" sz="2400" dirty="0" smtClean="0"/>
              <a:t>	1. leichte Level: ohne </a:t>
            </a:r>
            <a:r>
              <a:rPr lang="de-DE" sz="2400" smtClean="0"/>
              <a:t>extra Hindernisse</a:t>
            </a:r>
            <a:endParaRPr lang="de-DE" sz="2400" dirty="0" smtClean="0"/>
          </a:p>
          <a:p>
            <a:r>
              <a:rPr lang="de-DE" sz="2400" dirty="0"/>
              <a:t>	</a:t>
            </a:r>
            <a:r>
              <a:rPr lang="de-DE" sz="2400" dirty="0" smtClean="0"/>
              <a:t>	    schwere Level: mit extra Hindernissen</a:t>
            </a:r>
          </a:p>
          <a:p>
            <a:r>
              <a:rPr lang="de-DE" sz="2400" dirty="0"/>
              <a:t>	</a:t>
            </a:r>
            <a:r>
              <a:rPr lang="de-DE" sz="2400" dirty="0" smtClean="0"/>
              <a:t>	2. bestimmte Anzahl an Hilfsmitteln zur Auswahl</a:t>
            </a:r>
            <a:br>
              <a:rPr lang="de-DE" sz="2400" dirty="0" smtClean="0"/>
            </a:br>
            <a:r>
              <a:rPr lang="de-DE" sz="2400" dirty="0" smtClean="0"/>
              <a:t>		    (z.B. </a:t>
            </a:r>
            <a:r>
              <a:rPr lang="de-DE" sz="2400" dirty="0"/>
              <a:t>1</a:t>
            </a:r>
            <a:r>
              <a:rPr lang="de-DE" sz="2400" dirty="0" smtClean="0"/>
              <a:t> Dreieck und 1 Stab)</a:t>
            </a:r>
          </a:p>
          <a:p>
            <a:r>
              <a:rPr lang="de-DE" sz="2400" dirty="0"/>
              <a:t>	</a:t>
            </a:r>
            <a:r>
              <a:rPr lang="de-DE" sz="2400" dirty="0" smtClean="0"/>
              <a:t>	3. mit Hilfsmitteln die Bahn zum Zielbereich festlegen</a:t>
            </a:r>
          </a:p>
          <a:p>
            <a:r>
              <a:rPr lang="de-DE" sz="2400" dirty="0"/>
              <a:t>	</a:t>
            </a:r>
            <a:r>
              <a:rPr lang="de-DE" sz="2400" dirty="0" smtClean="0"/>
              <a:t>	4. Ball rollen lassen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Bildschirmpräsentation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Folie 1</vt:lpstr>
      <vt:lpstr>Folie 2</vt:lpstr>
      <vt:lpstr>Folie 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Florian</dc:creator>
  <cp:lastModifiedBy>Florian</cp:lastModifiedBy>
  <cp:revision>9</cp:revision>
  <dcterms:created xsi:type="dcterms:W3CDTF">2016-05-12T08:59:51Z</dcterms:created>
  <dcterms:modified xsi:type="dcterms:W3CDTF">2016-05-12T09:42:36Z</dcterms:modified>
</cp:coreProperties>
</file>