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3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60" d="100"/>
          <a:sy n="60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Klassen mit Variablen und Funktionen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Ball&amp;Fall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Viktoria, Florian, Alexander, Jonas und Maximilian</a:t>
            </a:r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Hindernissen</a:t>
            </a:r>
          </a:p>
          <a:p>
            <a:pPr lvl="1"/>
            <a:r>
              <a:rPr lang="de-DE" sz="2000" dirty="0"/>
              <a:t>	bestimmte Anzahl an Hilfsmitteln zur Auswahl (z.B. 1 Dreieck und 1 Stab)</a:t>
            </a:r>
          </a:p>
          <a:p>
            <a:pPr lvl="1"/>
            <a:r>
              <a:rPr lang="de-DE" sz="2000" dirty="0"/>
              <a:t>	mit Hilfsmitteln die Bahn zum Zielbereich festlegen</a:t>
            </a:r>
          </a:p>
          <a:p>
            <a:pPr lvl="1"/>
            <a:r>
              <a:rPr lang="de-DE" sz="2000" dirty="0"/>
              <a:t>	Ball rollen 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39" y="1591709"/>
            <a:ext cx="1848507" cy="20589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9" y="1981009"/>
            <a:ext cx="2686050" cy="22193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401" y="1941931"/>
            <a:ext cx="5435654" cy="39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07349"/>
              </p:ext>
            </p:extLst>
          </p:nvPr>
        </p:nvGraphicFramePr>
        <p:xfrm>
          <a:off x="5764882" y="4627712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49903"/>
              </p:ext>
            </p:extLst>
          </p:nvPr>
        </p:nvGraphicFramePr>
        <p:xfrm>
          <a:off x="1879501" y="4627712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370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7" idx="2"/>
            <a:endCxn id="5" idx="0"/>
          </p:cNvCxnSpPr>
          <p:nvPr/>
        </p:nvCxnSpPr>
        <p:spPr>
          <a:xfrm flipH="1">
            <a:off x="1792649" y="2106613"/>
            <a:ext cx="3506839" cy="6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2"/>
            <a:endCxn id="8" idx="0"/>
          </p:cNvCxnSpPr>
          <p:nvPr/>
        </p:nvCxnSpPr>
        <p:spPr>
          <a:xfrm flipH="1">
            <a:off x="4371975" y="2106613"/>
            <a:ext cx="927513" cy="5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10" idx="0"/>
          </p:cNvCxnSpPr>
          <p:nvPr/>
        </p:nvCxnSpPr>
        <p:spPr>
          <a:xfrm>
            <a:off x="5299488" y="2106613"/>
            <a:ext cx="4376993" cy="6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9" idx="0"/>
          </p:cNvCxnSpPr>
          <p:nvPr/>
        </p:nvCxnSpPr>
        <p:spPr>
          <a:xfrm>
            <a:off x="5299488" y="2106613"/>
            <a:ext cx="1850923" cy="59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15280"/>
              </p:ext>
            </p:extLst>
          </p:nvPr>
        </p:nvGraphicFramePr>
        <p:xfrm>
          <a:off x="6324598" y="3219002"/>
          <a:ext cx="4940809" cy="2718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91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2369018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Bildschirm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134367"/>
              </p:ext>
            </p:extLst>
          </p:nvPr>
        </p:nvGraphicFramePr>
        <p:xfrm>
          <a:off x="351503" y="3219002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alignment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987473"/>
              </p:ext>
            </p:extLst>
          </p:nvPr>
        </p:nvGraphicFramePr>
        <p:xfrm>
          <a:off x="351503" y="376391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1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83497"/>
              </p:ext>
            </p:extLst>
          </p:nvPr>
        </p:nvGraphicFramePr>
        <p:xfrm>
          <a:off x="3591230" y="376390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43489"/>
              </p:ext>
            </p:extLst>
          </p:nvPr>
        </p:nvGraphicFramePr>
        <p:xfrm>
          <a:off x="800509" y="3181683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841698"/>
              </p:ext>
            </p:extLst>
          </p:nvPr>
        </p:nvGraphicFramePr>
        <p:xfrm>
          <a:off x="791495" y="316663"/>
          <a:ext cx="5122607" cy="2528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0033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4878"/>
              </p:ext>
            </p:extLst>
          </p:nvPr>
        </p:nvGraphicFramePr>
        <p:xfrm>
          <a:off x="7006661" y="316663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13105"/>
              </p:ext>
            </p:extLst>
          </p:nvPr>
        </p:nvGraphicFramePr>
        <p:xfrm>
          <a:off x="5988060" y="3760315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00371"/>
              </p:ext>
            </p:extLst>
          </p:nvPr>
        </p:nvGraphicFramePr>
        <p:xfrm>
          <a:off x="5038723" y="3271838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485301"/>
              </p:ext>
            </p:extLst>
          </p:nvPr>
        </p:nvGraphicFramePr>
        <p:xfrm>
          <a:off x="8103393" y="322183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endCxn id="5" idx="2"/>
          </p:cNvCxnSpPr>
          <p:nvPr/>
        </p:nvCxnSpPr>
        <p:spPr>
          <a:xfrm flipV="1">
            <a:off x="5922169" y="889634"/>
            <a:ext cx="866775" cy="238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5" idx="2"/>
          </p:cNvCxnSpPr>
          <p:nvPr/>
        </p:nvCxnSpPr>
        <p:spPr>
          <a:xfrm flipH="1" flipV="1">
            <a:off x="6788944" y="889634"/>
            <a:ext cx="2305050" cy="233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58024"/>
              </p:ext>
            </p:extLst>
          </p:nvPr>
        </p:nvGraphicFramePr>
        <p:xfrm>
          <a:off x="677333" y="2488406"/>
          <a:ext cx="2361142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getWasAuchImmer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endCxn id="4" idx="1"/>
          </p:cNvCxnSpPr>
          <p:nvPr/>
        </p:nvCxnSpPr>
        <p:spPr>
          <a:xfrm>
            <a:off x="3038475" y="3421856"/>
            <a:ext cx="2000248" cy="108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endCxn id="6" idx="2"/>
          </p:cNvCxnSpPr>
          <p:nvPr/>
        </p:nvCxnSpPr>
        <p:spPr>
          <a:xfrm>
            <a:off x="1800225" y="5003007"/>
            <a:ext cx="7527131" cy="733425"/>
          </a:xfrm>
          <a:prstGeom prst="bentConnector4">
            <a:avLst>
              <a:gd name="adj1" fmla="val 41870"/>
              <a:gd name="adj2" fmla="val 131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4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102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Ball&amp;Fall</vt:lpstr>
      <vt:lpstr>Spielbeschreibung</vt:lpstr>
      <vt:lpstr>Layout</vt:lpstr>
      <vt:lpstr>Klassen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Maximilian Werner</cp:lastModifiedBy>
  <cp:revision>24</cp:revision>
  <dcterms:created xsi:type="dcterms:W3CDTF">2016-05-11T17:37:29Z</dcterms:created>
  <dcterms:modified xsi:type="dcterms:W3CDTF">2016-05-14T14:24:55Z</dcterms:modified>
</cp:coreProperties>
</file>