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0" r:id="rId4"/>
    <p:sldId id="257" r:id="rId5"/>
    <p:sldId id="269" r:id="rId6"/>
    <p:sldId id="263" r:id="rId7"/>
    <p:sldId id="258" r:id="rId8"/>
    <p:sldId id="265" r:id="rId9"/>
    <p:sldId id="262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8424" autoAdjust="0"/>
  </p:normalViewPr>
  <p:slideViewPr>
    <p:cSldViewPr snapToGrid="0">
      <p:cViewPr varScale="1">
        <p:scale>
          <a:sx n="66" d="100"/>
          <a:sy n="66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5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einzelen</a:t>
            </a:r>
            <a:r>
              <a:rPr lang="de-DE" dirty="0"/>
              <a:t> Layout Beispiele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links:z.B</a:t>
            </a:r>
            <a:r>
              <a:rPr lang="de-DE" dirty="0"/>
              <a:t>.</a:t>
            </a:r>
            <a:r>
              <a:rPr lang="de-DE" baseline="0" dirty="0"/>
              <a:t> so könnte </a:t>
            </a:r>
            <a:r>
              <a:rPr lang="de-DE" baseline="0" dirty="0" err="1"/>
              <a:t>startmenü</a:t>
            </a:r>
            <a:r>
              <a:rPr lang="de-DE" baseline="0" dirty="0"/>
              <a:t> aussehen, </a:t>
            </a:r>
            <a:r>
              <a:rPr lang="de-DE" baseline="0" dirty="0" err="1"/>
              <a:t>mitte</a:t>
            </a:r>
            <a:r>
              <a:rPr lang="de-DE" baseline="0" dirty="0"/>
              <a:t> </a:t>
            </a:r>
            <a:r>
              <a:rPr lang="de-DE" baseline="0" dirty="0" err="1"/>
              <a:t>Levelauswahl</a:t>
            </a:r>
            <a:r>
              <a:rPr lang="de-DE" baseline="0" dirty="0"/>
              <a:t> und rechts ein Beispiel wie ein Level aussehnen könnte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3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0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35844" y="881511"/>
            <a:ext cx="6552115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Gruppe 4 </a:t>
            </a:r>
          </a:p>
          <a:p>
            <a:r>
              <a:rPr lang="de-DE" sz="4400" dirty="0" smtClean="0"/>
              <a:t>Analyse und Design Modell</a:t>
            </a:r>
          </a:p>
          <a:p>
            <a:endParaRPr lang="de-DE" dirty="0"/>
          </a:p>
          <a:p>
            <a:r>
              <a:rPr lang="de-DE" dirty="0"/>
              <a:t>Maximilian, Jonas, Alexander, Florian, Victoria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Feedback:</a:t>
            </a:r>
          </a:p>
          <a:p>
            <a:endParaRPr lang="de-DE" dirty="0"/>
          </a:p>
          <a:p>
            <a:r>
              <a:rPr lang="de-DE" dirty="0" smtClean="0"/>
              <a:t>Grafik schön, bitte beibehalten, </a:t>
            </a:r>
            <a:r>
              <a:rPr lang="de-DE" dirty="0" err="1" smtClean="0"/>
              <a:t>evt</a:t>
            </a:r>
            <a:r>
              <a:rPr lang="de-DE" dirty="0" smtClean="0"/>
              <a:t>. schwierig in der Einbettung.</a:t>
            </a:r>
          </a:p>
          <a:p>
            <a:r>
              <a:rPr lang="de-DE" dirty="0" smtClean="0"/>
              <a:t>Lieber wenige Elemente, wäre überhaupt kein Nachteil. Die sollen </a:t>
            </a:r>
          </a:p>
          <a:p>
            <a:r>
              <a:rPr lang="de-DE" dirty="0" smtClean="0"/>
              <a:t>dann aber funktionieren und einen flüssigen Spielfluss ermöglichen.</a:t>
            </a:r>
          </a:p>
          <a:p>
            <a:endParaRPr lang="de-DE" dirty="0"/>
          </a:p>
          <a:p>
            <a:r>
              <a:rPr lang="de-DE" dirty="0" smtClean="0"/>
              <a:t>Schön wäre, wenn wir eigene Physik implementieren. 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14168"/>
              </p:ext>
            </p:extLst>
          </p:nvPr>
        </p:nvGraphicFramePr>
        <p:xfrm>
          <a:off x="2470407" y="3077022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7798"/>
              </p:ext>
            </p:extLst>
          </p:nvPr>
        </p:nvGraphicFramePr>
        <p:xfrm>
          <a:off x="9469056" y="261189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4" idx="0"/>
            <a:endCxn id="25" idx="1"/>
          </p:cNvCxnSpPr>
          <p:nvPr/>
        </p:nvCxnSpPr>
        <p:spPr>
          <a:xfrm flipV="1">
            <a:off x="3705085" y="2360932"/>
            <a:ext cx="1957396" cy="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" idx="0"/>
            <a:endCxn id="25" idx="3"/>
          </p:cNvCxnSpPr>
          <p:nvPr/>
        </p:nvCxnSpPr>
        <p:spPr>
          <a:xfrm flipH="1" flipV="1">
            <a:off x="8023623" y="2360932"/>
            <a:ext cx="2669396" cy="2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5255"/>
              </p:ext>
            </p:extLst>
          </p:nvPr>
        </p:nvGraphicFramePr>
        <p:xfrm>
          <a:off x="6385198" y="4592277"/>
          <a:ext cx="2361142" cy="226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20642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055205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getXXX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14" idx="3"/>
            <a:endCxn id="25" idx="1"/>
          </p:cNvCxnSpPr>
          <p:nvPr/>
        </p:nvCxnSpPr>
        <p:spPr>
          <a:xfrm>
            <a:off x="2880846" y="1919161"/>
            <a:ext cx="2781635" cy="4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9" idx="3"/>
            <a:endCxn id="6" idx="2"/>
          </p:cNvCxnSpPr>
          <p:nvPr/>
        </p:nvCxnSpPr>
        <p:spPr>
          <a:xfrm flipV="1">
            <a:off x="8746340" y="5126492"/>
            <a:ext cx="1946679" cy="59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966361"/>
              </p:ext>
            </p:extLst>
          </p:nvPr>
        </p:nvGraphicFramePr>
        <p:xfrm>
          <a:off x="519704" y="1035620"/>
          <a:ext cx="2361142" cy="1767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Papierkneul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getBall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9" idx="1"/>
            <a:endCxn id="4" idx="2"/>
          </p:cNvCxnSpPr>
          <p:nvPr/>
        </p:nvCxnSpPr>
        <p:spPr>
          <a:xfrm flipH="1" flipV="1">
            <a:off x="3705085" y="5541616"/>
            <a:ext cx="2680113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97886"/>
              </p:ext>
            </p:extLst>
          </p:nvPr>
        </p:nvGraphicFramePr>
        <p:xfrm>
          <a:off x="5662481" y="1203071"/>
          <a:ext cx="2361142" cy="2315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-reibung</a:t>
                      </a:r>
                    </a:p>
                    <a:p>
                      <a:r>
                        <a:rPr lang="de-DE" dirty="0"/>
                        <a:t>-schwerkraft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getSpeed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getGravity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39" name="Gerade Verbindung mit Pfeil 38"/>
          <p:cNvCxnSpPr>
            <a:endCxn id="5" idx="2"/>
          </p:cNvCxnSpPr>
          <p:nvPr/>
        </p:nvCxnSpPr>
        <p:spPr>
          <a:xfrm flipV="1">
            <a:off x="6788944" y="889634"/>
            <a:ext cx="0" cy="3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75494" y="2233635"/>
            <a:ext cx="4641011" cy="239814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Menü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Levelauswahl</a:t>
            </a:r>
            <a:endParaRPr lang="de-DE" dirty="0"/>
          </a:p>
          <a:p>
            <a:r>
              <a:rPr lang="de-DE" dirty="0"/>
              <a:t>Spielstand speichern</a:t>
            </a:r>
          </a:p>
          <a:p>
            <a:r>
              <a:rPr lang="de-DE" dirty="0"/>
              <a:t>Spielstand laden</a:t>
            </a:r>
          </a:p>
          <a:p>
            <a:r>
              <a:rPr lang="de-DE" dirty="0" err="1"/>
              <a:t>Highscore</a:t>
            </a:r>
            <a:endParaRPr lang="de-DE" dirty="0"/>
          </a:p>
          <a:p>
            <a:r>
              <a:rPr lang="de-DE" dirty="0" err="1"/>
              <a:t>Credits</a:t>
            </a:r>
            <a:endParaRPr lang="en-US" dirty="0"/>
          </a:p>
        </p:txBody>
      </p:sp>
      <p:sp>
        <p:nvSpPr>
          <p:cNvPr id="6" name="Interaktive Schaltfläche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82952" y="4311178"/>
            <a:ext cx="241538" cy="237481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43664" y="1453247"/>
            <a:ext cx="7904672" cy="3951504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Levelauswahl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605178" y="1940944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1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679829" y="1940943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3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717154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4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42503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/>
          <a:stretch/>
        </p:blipFill>
        <p:spPr>
          <a:xfrm>
            <a:off x="0" y="-9525"/>
            <a:ext cx="12192000" cy="601934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5255736"/>
            <a:ext cx="12192000" cy="1599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0" y="4875363"/>
            <a:ext cx="12192000" cy="382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69547" y="4875363"/>
            <a:ext cx="310551" cy="274608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516148">
            <a:off x="997620" y="2188489"/>
            <a:ext cx="1866181" cy="73324"/>
          </a:xfrm>
          <a:prstGeom prst="rect">
            <a:avLst/>
          </a:prstGeom>
          <a:solidFill>
            <a:srgbClr val="956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67419" y="5408762"/>
            <a:ext cx="4095031" cy="1242204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Tools</a:t>
            </a:r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rot="19663860">
            <a:off x="4327067" y="3744411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408712" y="5786192"/>
            <a:ext cx="628291" cy="6266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801891" y="376628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/>
          <p:nvPr/>
        </p:nvCxnSpPr>
        <p:spPr>
          <a:xfrm>
            <a:off x="3247352" y="5780141"/>
            <a:ext cx="733246" cy="574245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95975" y="4874814"/>
            <a:ext cx="1957207" cy="3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484673" y="4900733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289527" y="4862556"/>
            <a:ext cx="2768675" cy="176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5246" y="4556880"/>
            <a:ext cx="273273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Sandbox</a:t>
            </a:r>
            <a:r>
              <a:rPr lang="de-DE" dirty="0">
                <a:solidFill>
                  <a:schemeClr val="bg1"/>
                </a:solidFill>
              </a:rPr>
              <a:t> (höhere Reibung)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09617" y="4561439"/>
            <a:ext cx="1897443" cy="377026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sz="1850" dirty="0">
                <a:solidFill>
                  <a:schemeClr val="bg1"/>
                </a:solidFill>
              </a:rPr>
              <a:t>Wasser (verloren)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938066" y="4577080"/>
            <a:ext cx="1848135" cy="369332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Wasser (verloren)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7326" y="4560477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Sandbox</a:t>
            </a:r>
            <a:r>
              <a:rPr lang="de-DE" dirty="0"/>
              <a:t> (höhere Reibung)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1283629" y="865666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10925176" y="5342087"/>
            <a:ext cx="962026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925177" y="5825074"/>
            <a:ext cx="990600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Pause</a:t>
            </a:r>
            <a:endParaRPr lang="en-US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925176" y="6314330"/>
            <a:ext cx="990601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Replay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1713062" y="3299959"/>
            <a:ext cx="2058059" cy="43907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11058524" y="136058"/>
            <a:ext cx="962026" cy="644992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Timer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00:00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543424" y="136058"/>
            <a:ext cx="2809875" cy="187371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Spawnarea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1601" y="4124802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-&gt;</a:t>
            </a:r>
            <a:endParaRPr lang="en-US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672354" y="2962693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&lt;-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64786" y="63388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29638" y="6347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28364" y="6332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460348" y="63246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483377" y="5401248"/>
            <a:ext cx="564873" cy="608569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505246" y="576643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leichschenkliges Dreieck 38"/>
          <p:cNvSpPr/>
          <p:nvPr/>
        </p:nvSpPr>
        <p:spPr>
          <a:xfrm>
            <a:off x="2256408" y="5758112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68" y="5486494"/>
            <a:ext cx="427987" cy="427987"/>
          </a:xfrm>
          <a:prstGeom prst="rect">
            <a:avLst/>
          </a:prstGeom>
        </p:spPr>
      </p:pic>
      <p:cxnSp>
        <p:nvCxnSpPr>
          <p:cNvPr id="40" name="Gerader Verbinder 39"/>
          <p:cNvCxnSpPr/>
          <p:nvPr/>
        </p:nvCxnSpPr>
        <p:spPr>
          <a:xfrm>
            <a:off x="6796112" y="4446034"/>
            <a:ext cx="1442191" cy="30391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002780" y="427154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38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</a:t>
            </a:r>
            <a:r>
              <a:rPr lang="de-DE" sz="2000" dirty="0" smtClean="0"/>
              <a:t>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</a:t>
            </a:r>
            <a:r>
              <a:rPr lang="de-DE" sz="2000" dirty="0" smtClean="0"/>
              <a:t>Hindernissen</a:t>
            </a:r>
          </a:p>
          <a:p>
            <a:pPr lvl="1"/>
            <a:r>
              <a:rPr lang="de-DE" sz="2000" dirty="0" smtClean="0"/>
              <a:t>    Level werden nach und nach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</a:t>
            </a:r>
            <a:r>
              <a:rPr lang="de-DE" sz="2000" dirty="0" smtClean="0"/>
              <a:t>„</a:t>
            </a:r>
            <a:r>
              <a:rPr lang="de-DE" sz="2000" dirty="0" smtClean="0"/>
              <a:t>Start</a:t>
            </a:r>
            <a:r>
              <a:rPr lang="de-DE" sz="2000" dirty="0" smtClean="0"/>
              <a:t>“ </a:t>
            </a:r>
            <a:r>
              <a:rPr lang="de-DE" sz="2000" dirty="0"/>
              <a:t>geht’s los-&gt;Ball bewegt sich je nach physikalischen </a:t>
            </a:r>
            <a:r>
              <a:rPr lang="de-DE" sz="2000" dirty="0" smtClean="0"/>
              <a:t>Beschaffenheit, der  	Werkzeuge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Von Victoria, Florian, Alexander, Jonas und Maximilian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268" r="11859" b="33013"/>
          <a:stretch/>
        </p:blipFill>
        <p:spPr>
          <a:xfrm>
            <a:off x="0" y="0"/>
            <a:ext cx="12192000" cy="6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" y="1886046"/>
            <a:ext cx="4208585" cy="3020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81" y="1886046"/>
            <a:ext cx="4354867" cy="31119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13" y="1502269"/>
            <a:ext cx="3400883" cy="378808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439761" y="2177170"/>
            <a:ext cx="614705" cy="1794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Start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1439762" y="2454284"/>
            <a:ext cx="614705" cy="1775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Reset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581890"/>
            <a:ext cx="7654804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6329"/>
              </p:ext>
            </p:extLst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0355"/>
              </p:ext>
            </p:extLst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368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009"/>
              </p:ext>
            </p:extLst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1806"/>
              </p:ext>
            </p:extLst>
          </p:nvPr>
        </p:nvGraphicFramePr>
        <p:xfrm>
          <a:off x="3125118" y="2366936"/>
          <a:ext cx="6351392" cy="2757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4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666946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getWidth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getHeight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91445"/>
              </p:ext>
            </p:extLst>
          </p:nvPr>
        </p:nvGraphicFramePr>
        <p:xfrm>
          <a:off x="3050275" y="1045668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30269"/>
              </p:ext>
            </p:extLst>
          </p:nvPr>
        </p:nvGraphicFramePr>
        <p:xfrm>
          <a:off x="399313" y="1045668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38640"/>
              </p:ext>
            </p:extLst>
          </p:nvPr>
        </p:nvGraphicFramePr>
        <p:xfrm>
          <a:off x="7473005" y="1045668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11228"/>
              </p:ext>
            </p:extLst>
          </p:nvPr>
        </p:nvGraphicFramePr>
        <p:xfrm>
          <a:off x="399313" y="3721608"/>
          <a:ext cx="5122607" cy="253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663820"/>
              </p:ext>
            </p:extLst>
          </p:nvPr>
        </p:nvGraphicFramePr>
        <p:xfrm>
          <a:off x="5326286" y="3819692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17401"/>
              </p:ext>
            </p:extLst>
          </p:nvPr>
        </p:nvGraphicFramePr>
        <p:xfrm>
          <a:off x="1399495" y="543165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06651"/>
              </p:ext>
            </p:extLst>
          </p:nvPr>
        </p:nvGraphicFramePr>
        <p:xfrm>
          <a:off x="6649834" y="543165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 smtClean="0"/>
                        <a:t>+</a:t>
                      </a:r>
                      <a:r>
                        <a:rPr lang="de-DE" dirty="0" err="1" smtClean="0"/>
                        <a:t>koordinaten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191</Paragraphs>
  <Slides>13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Spielbeschreibung</vt:lpstr>
      <vt:lpstr>PowerPoint-Präsentation</vt:lpstr>
      <vt:lpstr>Layout</vt:lpstr>
      <vt:lpstr>PowerPoint-Präsentation</vt:lpstr>
      <vt:lpstr>Klassenbeziehungen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Victoria Hauzeneder</cp:lastModifiedBy>
  <cp:revision>46</cp:revision>
  <dcterms:created xsi:type="dcterms:W3CDTF">2016-05-11T17:37:29Z</dcterms:created>
  <dcterms:modified xsi:type="dcterms:W3CDTF">2016-05-18T13:53:06Z</dcterms:modified>
</cp:coreProperties>
</file>