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4FD4-4A45-4FBA-A7DF-E26EEE01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8F23-A1F6-406E-A888-E70C787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E8A4-C20E-4FFB-846C-9C634EDB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Marinos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Rrapaj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Brendan J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Magdamo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Stephanie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Scheerer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Jonathan Oberst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https://github.com/Inceptix/CIS-4496-Project1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everyone connected to the GitHub repo</a:t>
            </a:r>
          </a:p>
          <a:p>
            <a:r>
              <a:rPr lang="en-US" dirty="0"/>
              <a:t>Creating a feasible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Lab 1</vt:lpstr>
      <vt:lpstr>Model Description</vt:lpstr>
      <vt:lpstr>Link</vt:lpstr>
      <vt:lpstr>Visualization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Jonathan Oberst</dc:creator>
  <cp:lastModifiedBy>Jonathan Oberst</cp:lastModifiedBy>
  <cp:revision>3</cp:revision>
  <dcterms:created xsi:type="dcterms:W3CDTF">2021-01-21T21:42:37Z</dcterms:created>
  <dcterms:modified xsi:type="dcterms:W3CDTF">2021-01-21T21:49:40Z</dcterms:modified>
</cp:coreProperties>
</file>