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F83"/>
    <a:srgbClr val="FF7C77"/>
    <a:srgbClr val="FE7674"/>
    <a:srgbClr val="FA667B"/>
    <a:srgbClr val="F97234"/>
    <a:srgbClr val="F87B2A"/>
    <a:srgbClr val="FF6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F064-EFBB-BF49-9CBF-4B9676A7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54AD6-6A39-8645-AD5A-23CED7E7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AB54-41D1-B640-8491-B400ABCB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BF85-99DC-F846-82E1-6C1D0C9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8C2B-AC8C-1145-B2CB-6272B9F4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4C54-67F4-0947-A059-81E15B8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E09CF-96EC-D248-8BB9-7B4BF7117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DF25-A8DA-9E48-B8BB-481E55A5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FD1C-A24C-8441-9F8C-687F775A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2EE8-6D7E-8C4F-B187-097676AA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A6E84-67EB-7549-A688-5DBAC68B5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C855A-78FD-5440-9B61-58A6B380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F3FD-B6B7-CE4E-B654-6B2F19AC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5FD8-485B-CC4F-8E98-9D75A6C1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CF68-DF45-514B-9B54-9C4C2944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58ED-F507-7A41-99E5-0CB428EC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627D-45BB-2B41-9DAA-99913560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48B3-EB82-EE43-A460-FAB244A7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525B-AD1C-8341-AF1F-6D4CD6E9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A58D-1C6C-7D4C-98A4-4B117971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377A-708C-F744-BEB1-404842D9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E354-ADA6-854E-8927-58BAD001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5399-247C-0145-AC4E-49CA0A3D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EEA0-D6EB-644F-9C1E-0D4ECD5D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CB1D-1FB8-D740-99BF-3B32C7E7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A776-9028-B941-A625-3B73ECD9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D6-CD4D-9447-B397-53F1BB746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BAFFC-586D-754A-B7F3-9480D42D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A567-E397-D04C-B66D-42451194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8556-6964-CE44-855D-5DECEDE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F25D-25D9-3F44-B57A-07AC8364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B8BF-7949-4F4F-BAAE-9CE8E07E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5ADA-78FF-1D48-8970-7ADE43FC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E42B3-808C-0D43-82A4-90D5C966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0610E-FE74-DC4C-BED0-29AF8E93C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7B0F3-B6FB-F744-B656-05B5C575E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933B7-06B6-E645-91D3-943F8705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BF531-B7B0-9C4C-8D3D-E5BFA211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27E00-3269-D549-8D60-515FB929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E3DA-B6E0-F241-B393-EE581205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E47BC-5C34-B442-9B47-C89291E4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AE088-3DDA-E24F-A941-AA272261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D2175-F8AB-954E-9D17-82F0D957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6E4BA-9C88-1940-BC5E-145F6CD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55FB-412B-E848-97B4-730A68BA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2B68-CC59-9249-8616-3A2C31A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C98E-3584-AD4C-B042-92EA6904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013A-4393-2443-A8E0-AF0092BB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ACC34-C347-BB41-A793-F67C1089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B563-1F16-E946-B01B-CF974C81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381A-8F01-DE4B-9E65-A73A3BA2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F2CF-8E96-934B-80B3-ABD51B9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FEEB-5846-C44E-928D-54A4A496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B29C4-ABCB-2E4E-8839-4EB29D79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8DE43-25F6-8742-B54C-B4BC65F4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5DBEC-2FA2-5441-B5F3-FE9821D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E561E-7C2C-6B46-8A98-AEDD7B42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27B5-2ED6-4E41-97A6-AA56F055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E47D2-1F17-2F47-9826-2E4A4148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6BBD8-24F7-7B4D-BF6C-D10687BF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685B-1132-CA4E-9F13-E5947594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7879-E2DC-CE4B-B6B7-25D8525B520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B65F-C090-C94D-B7D0-6721B713E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285B-A8B3-F142-B134-BD10FD74E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B4C6-938D-B742-ABDA-E1060D2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0FB161-C85B-AD48-B337-CCE8313D19F0}"/>
              </a:ext>
            </a:extLst>
          </p:cNvPr>
          <p:cNvSpPr/>
          <p:nvPr/>
        </p:nvSpPr>
        <p:spPr>
          <a:xfrm>
            <a:off x="7821883" y="621704"/>
            <a:ext cx="3084982" cy="1544508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10 million comments 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from ~2000 trailers</a:t>
            </a:r>
            <a:endParaRPr lang="en-US" sz="2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FF2A87-4ACD-3940-9B8C-C33606B7D4DD}"/>
              </a:ext>
            </a:extLst>
          </p:cNvPr>
          <p:cNvSpPr/>
          <p:nvPr/>
        </p:nvSpPr>
        <p:spPr>
          <a:xfrm>
            <a:off x="3339613" y="642612"/>
            <a:ext cx="3313433" cy="1544508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696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movies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metadata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2000" dirty="0"/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(2014-2019)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68DEFC-D923-8D47-A83A-93457D1D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84" y="742245"/>
            <a:ext cx="1397000" cy="6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F54A53-4883-2D49-BB2B-157694E32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3" b="22521"/>
          <a:stretch/>
        </p:blipFill>
        <p:spPr bwMode="auto">
          <a:xfrm>
            <a:off x="8425575" y="798785"/>
            <a:ext cx="1930315" cy="5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rge 8">
            <a:extLst>
              <a:ext uri="{FF2B5EF4-FFF2-40B4-BE49-F238E27FC236}">
                <a16:creationId xmlns:a16="http://schemas.microsoft.com/office/drawing/2014/main" id="{2808E5CD-77FC-664B-8D9A-5E6943D1D35B}"/>
              </a:ext>
            </a:extLst>
          </p:cNvPr>
          <p:cNvSpPr/>
          <p:nvPr/>
        </p:nvSpPr>
        <p:spPr>
          <a:xfrm>
            <a:off x="3426371" y="2332671"/>
            <a:ext cx="3199815" cy="505123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Feature</a:t>
            </a:r>
            <a:r>
              <a:rPr lang="zh-CN" altLang="en-US" sz="1400" b="1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</a:rPr>
              <a:t>engineering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Merge 9">
            <a:extLst>
              <a:ext uri="{FF2B5EF4-FFF2-40B4-BE49-F238E27FC236}">
                <a16:creationId xmlns:a16="http://schemas.microsoft.com/office/drawing/2014/main" id="{32387755-9667-8C43-B807-0270A062FD24}"/>
              </a:ext>
            </a:extLst>
          </p:cNvPr>
          <p:cNvSpPr/>
          <p:nvPr/>
        </p:nvSpPr>
        <p:spPr>
          <a:xfrm>
            <a:off x="7821883" y="2332671"/>
            <a:ext cx="3026591" cy="505123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Sentiment analysis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AEBC6D-0690-8247-B0B0-3A3521007E4F}"/>
              </a:ext>
            </a:extLst>
          </p:cNvPr>
          <p:cNvSpPr/>
          <p:nvPr/>
        </p:nvSpPr>
        <p:spPr>
          <a:xfrm>
            <a:off x="3339613" y="2951034"/>
            <a:ext cx="3429046" cy="1253102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Budget,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Genres,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Maker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Director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Actor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Etc.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1C4403C-066A-5C4C-9978-B437879D2F36}"/>
              </a:ext>
            </a:extLst>
          </p:cNvPr>
          <p:cNvSpPr/>
          <p:nvPr/>
        </p:nvSpPr>
        <p:spPr>
          <a:xfrm>
            <a:off x="7530353" y="2951034"/>
            <a:ext cx="3607513" cy="1253102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Comments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Comments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sentiment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Pos/neg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comments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ratio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Merge 12">
            <a:extLst>
              <a:ext uri="{FF2B5EF4-FFF2-40B4-BE49-F238E27FC236}">
                <a16:creationId xmlns:a16="http://schemas.microsoft.com/office/drawing/2014/main" id="{FF1D7AF6-5A87-3440-A3FC-D633C5378EB1}"/>
              </a:ext>
            </a:extLst>
          </p:cNvPr>
          <p:cNvSpPr/>
          <p:nvPr/>
        </p:nvSpPr>
        <p:spPr>
          <a:xfrm>
            <a:off x="3363311" y="4373806"/>
            <a:ext cx="7651528" cy="608101"/>
          </a:xfrm>
          <a:prstGeom prst="flowChartMerge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24" tIns="25212" rIns="50424" bIns="252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Model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building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29A1D0-B1DB-8A46-B635-BDE9CDBA2E00}"/>
              </a:ext>
            </a:extLst>
          </p:cNvPr>
          <p:cNvSpPr/>
          <p:nvPr/>
        </p:nvSpPr>
        <p:spPr>
          <a:xfrm>
            <a:off x="4370966" y="5162087"/>
            <a:ext cx="5636218" cy="1053424"/>
          </a:xfrm>
          <a:prstGeom prst="roundRect">
            <a:avLst/>
          </a:prstGeom>
          <a:solidFill>
            <a:srgbClr val="FE8F8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dk1"/>
                </a:solidFill>
              </a:rPr>
              <a:t>XGBoost</a:t>
            </a:r>
            <a:r>
              <a:rPr lang="zh-CN" altLang="en-US" sz="2400" b="1" dirty="0">
                <a:solidFill>
                  <a:schemeClr val="dk1"/>
                </a:solidFill>
              </a:rPr>
              <a:t> </a:t>
            </a:r>
            <a:r>
              <a:rPr lang="en-US" altLang="zh-CN" sz="2400" b="1" dirty="0">
                <a:solidFill>
                  <a:schemeClr val="dk1"/>
                </a:solidFill>
              </a:rPr>
              <a:t>Regression:</a:t>
            </a:r>
          </a:p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Opening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box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office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prediction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5FB22-DDB1-7D4E-9D97-8C79CCE2E19E}"/>
              </a:ext>
            </a:extLst>
          </p:cNvPr>
          <p:cNvSpPr txBox="1"/>
          <p:nvPr/>
        </p:nvSpPr>
        <p:spPr>
          <a:xfrm>
            <a:off x="1351913" y="1066798"/>
            <a:ext cx="98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Data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8CBA1-6E32-DF48-94BE-160EC475A43E}"/>
              </a:ext>
            </a:extLst>
          </p:cNvPr>
          <p:cNvSpPr txBox="1"/>
          <p:nvPr/>
        </p:nvSpPr>
        <p:spPr>
          <a:xfrm>
            <a:off x="1054133" y="3285197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Features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D7FCC-387B-E849-95AC-C445C5D0714F}"/>
              </a:ext>
            </a:extLst>
          </p:cNvPr>
          <p:cNvSpPr txBox="1"/>
          <p:nvPr/>
        </p:nvSpPr>
        <p:spPr>
          <a:xfrm>
            <a:off x="613430" y="5498816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Model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&amp;</a:t>
            </a:r>
            <a:r>
              <a:rPr lang="zh-CN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</a:rPr>
              <a:t>Output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8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52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Zhengyang Zhao</dc:creator>
  <cp:lastModifiedBy>Zhengyang Zhao</cp:lastModifiedBy>
  <cp:revision>17</cp:revision>
  <dcterms:created xsi:type="dcterms:W3CDTF">2020-06-11T00:15:31Z</dcterms:created>
  <dcterms:modified xsi:type="dcterms:W3CDTF">2020-07-14T21:30:52Z</dcterms:modified>
</cp:coreProperties>
</file>