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o/mono/commit/f2f98b1bb5ac1e98514a13b7abf5ae730ed7e9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o/mono/commit/d3818605a16ee8af9518032f940235291c1936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Synchronizing a Thread pool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Reading unfamiliar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pool is a collection of threads which always run.</a:t>
            </a:r>
          </a:p>
          <a:p>
            <a:pPr marL="800100" lvl="1" indent="-342900"/>
            <a:r>
              <a:rPr lang="en-US" dirty="0" smtClean="0"/>
              <a:t>When a task needs to be performed on a thread, one of the threads in the pool will execute it.</a:t>
            </a:r>
          </a:p>
          <a:p>
            <a:pPr marL="800100" lvl="1" indent="-342900"/>
            <a:r>
              <a:rPr lang="en-US" dirty="0" smtClean="0"/>
              <a:t>If there a will be many short-running tasks, this avoids overhead</a:t>
            </a:r>
          </a:p>
          <a:p>
            <a:pPr marL="1485900" lvl="2" indent="-342900"/>
            <a:r>
              <a:rPr lang="en-US" dirty="0" smtClean="0"/>
              <a:t>Starting a thread for each task</a:t>
            </a:r>
          </a:p>
          <a:p>
            <a:pPr marL="1485900" lvl="2" indent="-342900"/>
            <a:r>
              <a:rPr lang="en-US" dirty="0" smtClean="0"/>
              <a:t>Stopping the thread for each task</a:t>
            </a:r>
          </a:p>
          <a:p>
            <a:pPr marL="1485900" lvl="2" indent="-342900"/>
            <a:r>
              <a:rPr lang="en-US" dirty="0" smtClean="0"/>
              <a:t>Single block of code for error handling</a:t>
            </a:r>
          </a:p>
          <a:p>
            <a:pPr marL="1485900" lvl="2" indent="-342900"/>
            <a:r>
              <a:rPr lang="en-US" dirty="0" smtClean="0"/>
              <a:t>Adjust number of threads for specific hardware</a:t>
            </a:r>
          </a:p>
          <a:p>
            <a:pPr marL="800100" lvl="1" indent="-342900"/>
            <a:r>
              <a:rPr lang="en-US" dirty="0" smtClean="0"/>
              <a:t>You can roll your own thread pool in C++.</a:t>
            </a:r>
          </a:p>
          <a:p>
            <a:pPr marL="800100" lvl="1" indent="-342900"/>
            <a:r>
              <a:rPr lang="en-US" dirty="0" smtClean="0"/>
              <a:t>Many languages have one in their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6705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600200"/>
            <a:ext cx="1828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2057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200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3581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1430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queue can often lead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ache ping-ponging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pool with multiple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1242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81000"/>
            <a:ext cx="1828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Global 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990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1371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752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2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514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02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052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74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1981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thread takes tasks from the Global Work Queue when its queue is empty.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02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5257800" y="2743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257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one thread is out of tasks, and another thread has tasks that have not started, a thread can </a:t>
            </a:r>
            <a:r>
              <a:rPr lang="en-US" i="1" dirty="0" smtClean="0"/>
              <a:t>steal</a:t>
            </a:r>
            <a:r>
              <a:rPr lang="en-US" dirty="0" smtClean="0"/>
              <a:t> a task from another thread’s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 is a cross-platform implementation of the .NET Framework.</a:t>
            </a:r>
          </a:p>
          <a:p>
            <a:pPr marL="800100" lvl="1" indent="-342900"/>
            <a:r>
              <a:rPr lang="en-US" dirty="0" smtClean="0"/>
              <a:t>Open-source project</a:t>
            </a:r>
          </a:p>
          <a:p>
            <a:pPr marL="800100" lvl="1" indent="-342900"/>
            <a:r>
              <a:rPr lang="en-US" dirty="0" smtClean="0"/>
              <a:t>Written in C and C#</a:t>
            </a:r>
          </a:p>
          <a:p>
            <a:pPr marL="800100" lvl="1" indent="-342900"/>
            <a:r>
              <a:rPr lang="en-US" dirty="0" smtClean="0"/>
              <a:t>Implements (among other things)</a:t>
            </a:r>
          </a:p>
          <a:p>
            <a:pPr marL="1485900" lvl="2" indent="-342900"/>
            <a:r>
              <a:rPr lang="en-US" dirty="0" smtClean="0"/>
              <a:t>C# Compiler</a:t>
            </a:r>
          </a:p>
          <a:p>
            <a:pPr marL="1485900" lvl="2" indent="-342900"/>
            <a:r>
              <a:rPr lang="en-US" dirty="0" smtClean="0"/>
              <a:t>.NET runtime</a:t>
            </a:r>
          </a:p>
          <a:p>
            <a:pPr marL="1485900" lvl="2" indent="-342900"/>
            <a:r>
              <a:rPr lang="en-US" dirty="0" smtClean="0"/>
              <a:t>C# standard library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Let’s start with the fix for the defect:</a:t>
            </a:r>
          </a:p>
          <a:p>
            <a:pPr marL="342900" indent="-342900"/>
            <a:r>
              <a:rPr lang="en-US" dirty="0">
                <a:hlinkClick r:id="rId2"/>
              </a:rPr>
              <a:t>https://github.com/mono/mono/commit/f2f98b1bb5ac1e98514a13b7abf5ae730ed7e9a4</a:t>
            </a:r>
            <a:endParaRPr lang="en-US" dirty="0" smtClean="0"/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reading new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make sense of this code?</a:t>
            </a:r>
          </a:p>
          <a:p>
            <a:pPr marL="800100" lvl="1" indent="-342900"/>
            <a:r>
              <a:rPr lang="en-US" dirty="0" smtClean="0"/>
              <a:t>Look at commit information</a:t>
            </a:r>
          </a:p>
          <a:p>
            <a:pPr marL="800100" lvl="1" indent="-342900"/>
            <a:r>
              <a:rPr lang="en-US" dirty="0" smtClean="0"/>
              <a:t>What data does the changed code use?</a:t>
            </a:r>
          </a:p>
          <a:p>
            <a:pPr marL="800100" lvl="1" indent="-342900"/>
            <a:r>
              <a:rPr lang="en-US" dirty="0" smtClean="0"/>
              <a:t>What methods does the changed code call?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Understand the context of the code.</a:t>
            </a:r>
          </a:p>
          <a:p>
            <a:pPr marL="800100" lvl="1" indent="-342900"/>
            <a:r>
              <a:rPr lang="en-US" dirty="0" smtClean="0"/>
              <a:t>What method is a called in?</a:t>
            </a:r>
          </a:p>
          <a:p>
            <a:pPr marL="800100" lvl="1" indent="-342900"/>
            <a:r>
              <a:rPr lang="en-US" dirty="0" smtClean="0"/>
              <a:t>Is it inside any conditionals?</a:t>
            </a:r>
          </a:p>
          <a:p>
            <a:pPr marL="800100" lvl="1" indent="-342900"/>
            <a:r>
              <a:rPr lang="en-US" dirty="0" smtClean="0"/>
              <a:t>Is it inside any loops?</a:t>
            </a:r>
          </a:p>
          <a:p>
            <a:pPr marL="800100" lvl="1" indent="-342900"/>
            <a:r>
              <a:rPr lang="en-US" dirty="0" smtClean="0"/>
              <a:t>Ignore everything that is not relevant!</a:t>
            </a:r>
          </a:p>
          <a:p>
            <a:pPr marL="800100" lvl="1" indent="-342900"/>
            <a:r>
              <a:rPr lang="en-US" dirty="0" smtClean="0"/>
              <a:t>What invariants does the code assume?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new defect added with this commit. Can you detect it?</a:t>
            </a:r>
          </a:p>
          <a:p>
            <a:pPr marL="800100" lvl="1" indent="-342900"/>
            <a:r>
              <a:rPr lang="en-US" dirty="0" smtClean="0"/>
              <a:t>The fix for the new defect was committed a few hours later: </a:t>
            </a:r>
            <a:r>
              <a:rPr lang="en-US" dirty="0">
                <a:hlinkClick r:id="rId2"/>
              </a:rPr>
              <a:t>https://github.com/mono/mono/commit/d3818605a16ee8af9518032f940235291c193660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181</TotalTime>
  <Words>438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Synchronizing a Thread pool</vt:lpstr>
      <vt:lpstr>A thread pool</vt:lpstr>
      <vt:lpstr>Thread pool layout</vt:lpstr>
      <vt:lpstr>Thread pool with multiple queues</vt:lpstr>
      <vt:lpstr>Work stealing</vt:lpstr>
      <vt:lpstr>A thread pool defect</vt:lpstr>
      <vt:lpstr>Tips for reading new code</vt:lpstr>
      <vt:lpstr>The problem</vt:lpstr>
      <vt:lpstr>Another defect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12</cp:revision>
  <dcterms:created xsi:type="dcterms:W3CDTF">2013-10-08T10:17:29Z</dcterms:created>
  <dcterms:modified xsi:type="dcterms:W3CDTF">2014-02-06T11:26:35Z</dcterms:modified>
</cp:coreProperties>
</file>