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489813" y="261989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5982684" y="261989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348313" y="25644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615199" y="1995091"/>
            <a:ext cx="2153721" cy="21889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Data Sources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Review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Inspect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Simulate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435428" y="1995091"/>
            <a:ext cx="9747751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343219" y="301003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018975" y="31244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861" y="4524723"/>
            <a:ext cx="1796396" cy="302186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673" y="4826909"/>
            <a:ext cx="259028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Locate and download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 – AWE.CSV 27K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 – ERP.CSV 7,5K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Prework, structure, common keys, duplicates and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formats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8966" y="4489432"/>
            <a:ext cx="1796396" cy="302186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2572" y="4817169"/>
            <a:ext cx="2139356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Design ERD flow for desired table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POSTGRES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.CSV to Python and convert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CSV </a:t>
            </a:r>
            <a:r>
              <a:rPr lang="en-US"/>
              <a:t>loaded correctly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3252" y="4552152"/>
            <a:ext cx="1796396" cy="302186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66400" y="4900573"/>
            <a:ext cx="181356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Wrangling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Cleaning –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Align Time/reasons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Rename headers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47337" y="4552855"/>
            <a:ext cx="1796396" cy="302186"/>
          </a:xfrm>
        </p:spPr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5976" y="4937316"/>
            <a:ext cx="181356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 to </a:t>
            </a:r>
            <a:r>
              <a:rPr lang="en-US" dirty="0" err="1"/>
              <a:t>PostGres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and test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06097"/>
            <a:ext cx="11731752" cy="938387"/>
          </a:xfrm>
        </p:spPr>
        <p:txBody>
          <a:bodyPr/>
          <a:lstStyle/>
          <a:p>
            <a:r>
              <a:rPr lang="en-US" dirty="0"/>
              <a:t>Project 2-Etl : ERP vs. AWE</a:t>
            </a:r>
            <a:br>
              <a:rPr lang="en-US" dirty="0"/>
            </a:br>
            <a:r>
              <a:rPr lang="en-US" sz="1200" dirty="0"/>
              <a:t>Our team will select, </a:t>
            </a:r>
            <a:r>
              <a:rPr lang="en-US" sz="1200" dirty="0" err="1"/>
              <a:t>analyse</a:t>
            </a:r>
            <a:r>
              <a:rPr lang="en-US" sz="1200" dirty="0"/>
              <a:t>, extract, transform and load a dataset to allow data analysts to </a:t>
            </a:r>
            <a:r>
              <a:rPr lang="en-US" sz="1200" dirty="0" err="1"/>
              <a:t>analyse</a:t>
            </a:r>
            <a:r>
              <a:rPr lang="en-US" sz="1200" dirty="0"/>
              <a:t> the following:</a:t>
            </a:r>
            <a:br>
              <a:rPr lang="en-US" sz="1200" dirty="0"/>
            </a:br>
            <a:br>
              <a:rPr lang="en-US" dirty="0"/>
            </a:br>
            <a:r>
              <a:rPr lang="en-US" sz="1800" dirty="0"/>
              <a:t>How does average weekly earnings influence Estimated residence Population 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6CE35DF-AAD3-4C6F-AF34-D53852369A5E}"/>
              </a:ext>
            </a:extLst>
          </p:cNvPr>
          <p:cNvSpPr txBox="1">
            <a:spLocks/>
          </p:cNvSpPr>
          <p:nvPr/>
        </p:nvSpPr>
        <p:spPr>
          <a:xfrm>
            <a:off x="10278281" y="3077030"/>
            <a:ext cx="1796396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Elements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A7B1A7A7-6044-4BEA-B2F3-E954FA96F442}"/>
              </a:ext>
            </a:extLst>
          </p:cNvPr>
          <p:cNvSpPr txBox="1">
            <a:spLocks/>
          </p:cNvSpPr>
          <p:nvPr/>
        </p:nvSpPr>
        <p:spPr>
          <a:xfrm>
            <a:off x="10395604" y="3520112"/>
            <a:ext cx="1796396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X.X</a:t>
            </a:r>
          </a:p>
          <a:p>
            <a:r>
              <a:rPr lang="en-US" dirty="0"/>
              <a:t>X.Y</a:t>
            </a:r>
          </a:p>
          <a:p>
            <a:r>
              <a:rPr lang="en-US" dirty="0"/>
              <a:t>X.Z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{90174A02-3E05-47AD-93F9-0D769F6DF5AC}tf16411242_win32</Template>
  <TotalTime>20</TotalTime>
  <Words>139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Speak Pro</vt:lpstr>
      <vt:lpstr>Wingdings</vt:lpstr>
      <vt:lpstr>2_Office Theme</vt:lpstr>
      <vt:lpstr>Project 2-Etl : ERP vs. AWE Our team will select, analyse, extract, transform and load a dataset to allow data analysts to analyse the following:  How does average weekly earnings influence Estimated residence Population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Johannes Snyman</dc:creator>
  <cp:lastModifiedBy>Johannes Snyman</cp:lastModifiedBy>
  <cp:revision>3</cp:revision>
  <dcterms:created xsi:type="dcterms:W3CDTF">2022-12-13T13:27:52Z</dcterms:created>
  <dcterms:modified xsi:type="dcterms:W3CDTF">2022-12-13T13:47:54Z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