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4" r:id="rId5"/>
    <p:sldId id="286" r:id="rId6"/>
    <p:sldId id="287" r:id="rId7"/>
    <p:sldId id="288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AC6"/>
    <a:srgbClr val="FFFFFF"/>
    <a:srgbClr val="00B0F0"/>
    <a:srgbClr val="4C5DBA"/>
    <a:srgbClr val="1B895F"/>
    <a:srgbClr val="136143"/>
    <a:srgbClr val="0B3B29"/>
    <a:srgbClr val="8439BD"/>
    <a:srgbClr val="8F2EA2"/>
    <a:srgbClr val="3ED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119546" y="2619896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612417" y="2619896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978046" y="25644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244932" y="1995091"/>
            <a:ext cx="2153721" cy="21889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Data Sources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Review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Inspect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Simulate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065161" y="1995091"/>
            <a:ext cx="9747751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972952" y="301003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648708" y="31244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594" y="4524723"/>
            <a:ext cx="1796396" cy="302186"/>
          </a:xfrm>
        </p:spPr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8406" y="4826909"/>
            <a:ext cx="259028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Locate and download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 – AWE.CSV 27K datapoints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 – ERP.CSV 7,5K datapoints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Prework, structure, common keys, duplicates and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formats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8699" y="4489432"/>
            <a:ext cx="1796396" cy="302186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02305" y="4817169"/>
            <a:ext cx="2139356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Design ERD flow for desired table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POSTGRES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Load .CSV to Python and convert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CSV </a:t>
            </a:r>
            <a:r>
              <a:rPr lang="en-US"/>
              <a:t>loaded correctly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92985" y="4552152"/>
            <a:ext cx="1796396" cy="302186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96133" y="4900573"/>
            <a:ext cx="181356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Wrangling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Cleaning –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Align Time/reasons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Rename headers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77070" y="4552855"/>
            <a:ext cx="1796396" cy="302186"/>
          </a:xfrm>
        </p:spPr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709" y="4937316"/>
            <a:ext cx="181356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 to </a:t>
            </a:r>
            <a:r>
              <a:rPr lang="en-US" dirty="0" err="1"/>
              <a:t>PostGres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and test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06097"/>
            <a:ext cx="11731752" cy="938387"/>
          </a:xfrm>
        </p:spPr>
        <p:txBody>
          <a:bodyPr/>
          <a:lstStyle/>
          <a:p>
            <a:r>
              <a:rPr lang="en-US" dirty="0"/>
              <a:t>Project 2-Etl : ERP vs. AWE</a:t>
            </a:r>
            <a:br>
              <a:rPr lang="en-US" dirty="0"/>
            </a:br>
            <a:r>
              <a:rPr lang="en-US" sz="1200" dirty="0"/>
              <a:t>Our team will select, analyze, extract, transform and load a dataset to allow data analysts to analyze the following:</a:t>
            </a:r>
            <a:br>
              <a:rPr lang="en-US" sz="1200" dirty="0"/>
            </a:br>
            <a:br>
              <a:rPr lang="en-US" dirty="0"/>
            </a:br>
            <a:r>
              <a:rPr lang="en-US" sz="1800" dirty="0"/>
              <a:t>How does average weekly earnings influence Estimated residence Population 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5EB61-2206-9E8D-A734-C38BFA2E2FD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0124" y="1088136"/>
            <a:ext cx="1208897" cy="302186"/>
          </a:xfrm>
        </p:spPr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6068F-D1D0-4E74-27A2-E29EEFF1F82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30124" y="1559792"/>
            <a:ext cx="11731752" cy="4979031"/>
          </a:xfrm>
        </p:spPr>
        <p:txBody>
          <a:bodyPr/>
          <a:lstStyle/>
          <a:p>
            <a:r>
              <a:rPr lang="en-AU" dirty="0"/>
              <a:t>Datasets Sourced From - https://explore.data.abs.gov.au/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F78A5DC-D443-B9C8-9D1A-E011F27D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4C5DBA"/>
                </a:solidFill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266921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6C131-4F19-305C-A1E7-5EB27E260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1021" y="1088136"/>
            <a:ext cx="11138529" cy="471656"/>
          </a:xfrm>
        </p:spPr>
        <p:txBody>
          <a:bodyPr/>
          <a:lstStyle/>
          <a:p>
            <a:r>
              <a:rPr lang="en-AU" dirty="0"/>
              <a:t>REQUIRED STEPS TO TRANSFORM DATA;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9B1AE-69A4-A94E-FC92-03DD4F06EB6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71021" y="1559791"/>
            <a:ext cx="5524980" cy="1597477"/>
          </a:xfrm>
        </p:spPr>
        <p:txBody>
          <a:bodyPr/>
          <a:lstStyle/>
          <a:p>
            <a:r>
              <a:rPr lang="en-AU" dirty="0"/>
              <a:t>File A - </a:t>
            </a:r>
            <a:r>
              <a:rPr lang="en-US" b="1" dirty="0"/>
              <a:t>ABS – AWE.CSV 27K datapoints</a:t>
            </a:r>
            <a:endParaRPr lang="en-AU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Filter column C values to only include ‘Earnings’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 column B to only include 'All employees average weekly earnings’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 column G to only include ‘Original’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Copy columns to </a:t>
            </a:r>
            <a:r>
              <a:rPr lang="en-US" dirty="0" err="1"/>
              <a:t>DataFrame</a:t>
            </a:r>
            <a:r>
              <a:rPr lang="en-US" dirty="0"/>
              <a:t> - REGION: Region, TIME_PERIOD: Time Period, OBS_VALUE</a:t>
            </a:r>
            <a:endParaRPr lang="en-AU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C974036A-2C9E-2E95-3C84-CA04C103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transform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63775D-7A23-16BD-5052-689A5F3D3512}"/>
              </a:ext>
            </a:extLst>
          </p:cNvPr>
          <p:cNvSpPr txBox="1">
            <a:spLocks/>
          </p:cNvSpPr>
          <p:nvPr/>
        </p:nvSpPr>
        <p:spPr>
          <a:xfrm>
            <a:off x="6095999" y="1556915"/>
            <a:ext cx="5696309" cy="1597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File B - </a:t>
            </a:r>
            <a:r>
              <a:rPr lang="en-US" b="1" dirty="0"/>
              <a:t>ABS – ERP.CSV 7,5K datapoints</a:t>
            </a:r>
            <a:endParaRPr lang="en-AU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 column B to only include ‘4: Internal Arrivals’, ‘5: Internal Departures’, ‘6: Net Internal Migration’, ‘13: Change Over Previous Quarter’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 column G to only include ‘Original’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Copy columns to </a:t>
            </a:r>
            <a:r>
              <a:rPr lang="en-US" dirty="0" err="1"/>
              <a:t>DataFrame</a:t>
            </a:r>
            <a:r>
              <a:rPr lang="en-US" dirty="0"/>
              <a:t> - REGION: Region, TIME_PERIOD: Time Period, OBS_VALUE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226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330F55-1E0C-84B6-1179-A3D8AC9B7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D3A1-6EF3-1C86-8945-5A4EDE170C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43DCB-E7A0-4578-8C0D-AE87E1064A6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0059F-CC09-F37B-27B0-C44959662C5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B7EF5A-9F99-E0EB-65C7-F790DE8A0B0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CC386-198F-15FD-C9E5-8FA3ECED261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C16DD6-4CF4-1034-7B15-27C0EBFAAE7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CDF25B-42A6-82DF-635D-7F182868BC5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FCB200-CC76-54D5-5D41-EF23CE8A20E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85A1DE-E855-53E9-985B-933424523BA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0B6B3-BC5E-3391-16CD-48E888CCDC4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49D956-DC8B-7829-076A-0E68B6323DC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24BB0A-5A04-D804-7EA7-E30020297B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C3C7069-6660-871A-05B8-9A2004A1C6E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15FB35C-46F0-D7C0-F8EF-930723B3DC5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2D32BB4-573F-E15B-DFCF-94A020AA14F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6B4CFD8-1240-704E-2C76-FA078A62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A5DAC6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35719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311A977-A1F3-FAC7-860C-2D9B41E9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load</a:t>
            </a:r>
            <a:br>
              <a:rPr lang="en-AU" dirty="0"/>
            </a:br>
            <a:endParaRPr lang="en-AU"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06D6312A-2E6B-C626-C3A8-E9667AE6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32" y="1088136"/>
            <a:ext cx="6412029" cy="51842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6D8618-7847-E207-4337-7547488A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1088136"/>
            <a:ext cx="2724530" cy="51346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E61726-D253-90E4-5548-BE7AAF1A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670" y="2143664"/>
            <a:ext cx="2312098" cy="25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030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{90174A02-3E05-47AD-93F9-0D769F6DF5AC}tf16411242_win32</Template>
  <TotalTime>41</TotalTime>
  <Words>286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Speak Pro</vt:lpstr>
      <vt:lpstr>Wingdings</vt:lpstr>
      <vt:lpstr>2_Office Theme</vt:lpstr>
      <vt:lpstr>Project 2-Etl : ERP vs. AWE Our team will select, analyze, extract, transform and load a dataset to allow data analysts to analyze the following:  How does average weekly earnings influence Estimated residence Population </vt:lpstr>
      <vt:lpstr>extract</vt:lpstr>
      <vt:lpstr>transform</vt:lpstr>
      <vt:lpstr>load</vt:lpstr>
      <vt:lpstr>load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Johannes Snyman</dc:creator>
  <cp:lastModifiedBy>Jon Wood, Curtain World</cp:lastModifiedBy>
  <cp:revision>4</cp:revision>
  <dcterms:created xsi:type="dcterms:W3CDTF">2022-12-13T13:27:52Z</dcterms:created>
  <dcterms:modified xsi:type="dcterms:W3CDTF">2022-12-14T02:49:22Z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