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14699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Project 3</a:t>
            </a:r>
            <a:br>
              <a:rPr lang="en-US" sz="8000" dirty="0"/>
            </a:br>
            <a:br>
              <a:rPr lang="en-US" sz="8000" dirty="0"/>
            </a:br>
            <a:r>
              <a:rPr lang="en-US" sz="4900" dirty="0"/>
              <a:t>The Job Search Helper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Emily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coxon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Jonathon wood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Sandra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reyes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C953-9C94-7045-24FF-9F9ECCDF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A job seeker has enlisted our help to find suitable listings in their preferred job field, what area the job is in and what buzzwords the various listings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6188D-8F24-0DAA-B6DF-E7F6C6D55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1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C953-9C94-7045-24FF-9F9ECCDF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To solve this problem, we will create a interactive flask app for the user to view all the data and visualisations. These visuals can be manipulated depending on requirement.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6188D-8F24-0DAA-B6DF-E7F6C6D55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218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08" y="870332"/>
            <a:ext cx="1066915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Our Approach: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Scrape job listings from Seek.com.au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Transform data for loading/plotting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Load to </a:t>
            </a:r>
            <a:r>
              <a:rPr lang="en-US" sz="3200" dirty="0" err="1">
                <a:solidFill>
                  <a:srgbClr val="FFFFFF"/>
                </a:solidFill>
              </a:rPr>
              <a:t>Postgresql</a:t>
            </a:r>
            <a:r>
              <a:rPr lang="en-US" sz="3200" dirty="0">
                <a:solidFill>
                  <a:srgbClr val="FFFFFF"/>
                </a:solidFill>
              </a:rPr>
              <a:t> Database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Create Flask App for the end 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8B598A-4E04-217D-CD29-20ABFDDD5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334000"/>
            <a:ext cx="10058400" cy="11430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C83-CB4E-9B4F-F08E-6D146C99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Seek </a:t>
            </a:r>
            <a:r>
              <a:rPr lang="en-AU" dirty="0" err="1"/>
              <a:t>Webscraping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2867-FC39-6EFA-051F-BAB8A9D5B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Jobs Scraped from seek using BEAUTIFUL SOUP</a:t>
            </a:r>
          </a:p>
          <a:p>
            <a:endParaRPr lang="en-AU" dirty="0"/>
          </a:p>
          <a:p>
            <a:r>
              <a:rPr lang="en-AU" dirty="0" err="1"/>
              <a:t>Webscraping</a:t>
            </a:r>
            <a:r>
              <a:rPr lang="en-AU" dirty="0"/>
              <a:t> blocker avoided by adding header to request.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E711A3D-5849-8318-20DF-2A20FAE13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03" y="1086017"/>
            <a:ext cx="7281043" cy="4685965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31EF10-EDA4-3BB2-A8FF-A653BB7A6427}"/>
              </a:ext>
            </a:extLst>
          </p:cNvPr>
          <p:cNvCxnSpPr>
            <a:cxnSpLocks/>
          </p:cNvCxnSpPr>
          <p:nvPr/>
        </p:nvCxnSpPr>
        <p:spPr>
          <a:xfrm flipV="1">
            <a:off x="3890513" y="2406770"/>
            <a:ext cx="1639019" cy="250166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C83-CB4E-9B4F-F08E-6D146C99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639285" cy="2093975"/>
          </a:xfrm>
        </p:spPr>
        <p:txBody>
          <a:bodyPr/>
          <a:lstStyle/>
          <a:p>
            <a:r>
              <a:rPr lang="en-AU" dirty="0"/>
              <a:t>Data Transformation - Buzzwords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2867-FC39-6EFA-051F-BAB8A9D5B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Words tallied and table created for both buzzword list and count</a:t>
            </a:r>
          </a:p>
          <a:p>
            <a:endParaRPr lang="en-AU" dirty="0"/>
          </a:p>
          <a:p>
            <a:r>
              <a:rPr lang="en-AU" dirty="0"/>
              <a:t>This was repeated for each job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63F04-0E89-06E5-90D4-C8732BE3F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>
          <a:xfrm>
            <a:off x="10599487" y="275785"/>
            <a:ext cx="1355651" cy="630643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31D6EED-FD9F-B1AE-6088-AB7B3B57F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72" y="275785"/>
            <a:ext cx="1819529" cy="6306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C5E7E4-84E1-A4A0-576E-106FCAE5DFC6}"/>
              </a:ext>
            </a:extLst>
          </p:cNvPr>
          <p:cNvSpPr txBox="1"/>
          <p:nvPr/>
        </p:nvSpPr>
        <p:spPr>
          <a:xfrm>
            <a:off x="7137918" y="786383"/>
            <a:ext cx="32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FOR WORDCLOUD PLOT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BBDDBC9-D145-C553-F42C-26F48E8F5A98}"/>
              </a:ext>
            </a:extLst>
          </p:cNvPr>
          <p:cNvSpPr/>
          <p:nvPr/>
        </p:nvSpPr>
        <p:spPr>
          <a:xfrm>
            <a:off x="6895322" y="1155715"/>
            <a:ext cx="3396343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807C21-A69E-50EC-5AF4-FE44DCD9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64" y="2963149"/>
            <a:ext cx="3517567" cy="22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9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C83-CB4E-9B4F-F08E-6D146C99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639285" cy="2093975"/>
          </a:xfrm>
        </p:spPr>
        <p:txBody>
          <a:bodyPr/>
          <a:lstStyle/>
          <a:p>
            <a:r>
              <a:rPr lang="en-AU" dirty="0"/>
              <a:t>Data Transformation - Locations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2867-FC39-6EFA-051F-BAB8A9D5B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Job locations tallied </a:t>
            </a:r>
          </a:p>
          <a:p>
            <a:endParaRPr lang="en-AU" dirty="0"/>
          </a:p>
          <a:p>
            <a:r>
              <a:rPr lang="en-AU" dirty="0"/>
              <a:t>This was repeated for each job field</a:t>
            </a:r>
          </a:p>
        </p:txBody>
      </p:sp>
    </p:spTree>
    <p:extLst>
      <p:ext uri="{BB962C8B-B14F-4D97-AF65-F5344CB8AC3E}">
        <p14:creationId xmlns:p14="http://schemas.microsoft.com/office/powerpoint/2010/main" val="94213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C83-CB4E-9B4F-F08E-6D146C99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</a:t>
            </a:r>
            <a:br>
              <a:rPr lang="en-AU" dirty="0"/>
            </a:br>
            <a:r>
              <a:rPr lang="en-AU" dirty="0"/>
              <a:t>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F8A820-A49A-D667-413F-9071C1B77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7"/>
          <a:stretch/>
        </p:blipFill>
        <p:spPr>
          <a:xfrm>
            <a:off x="4761782" y="146702"/>
            <a:ext cx="7430218" cy="64496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2867-FC39-6EFA-051F-BAB8A9D5B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Tables created with data for plotting, and for any future queries as required.</a:t>
            </a:r>
          </a:p>
          <a:p>
            <a:endParaRPr lang="en-AU" dirty="0"/>
          </a:p>
          <a:p>
            <a:r>
              <a:rPr lang="en-AU" dirty="0"/>
              <a:t>Tables are linked via JOB ID table.</a:t>
            </a:r>
          </a:p>
        </p:txBody>
      </p:sp>
    </p:spTree>
    <p:extLst>
      <p:ext uri="{BB962C8B-B14F-4D97-AF65-F5344CB8AC3E}">
        <p14:creationId xmlns:p14="http://schemas.microsoft.com/office/powerpoint/2010/main" val="26808502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{27460913-DEF5-4FCF-9EF6-74AD8EF7C8F1}tf56160789_win32</Template>
  <TotalTime>39</TotalTime>
  <Words>198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Project 3  The Job Search Helper </vt:lpstr>
      <vt:lpstr>A job seeker has enlisted our help to find suitable listings in their preferred job field, what area the job is in and what buzzwords the various listings use</vt:lpstr>
      <vt:lpstr>To solve this problem, we will create a interactive flask app for the user to view all the data and visualisations. These visuals can be manipulated depending on requirement.</vt:lpstr>
      <vt:lpstr>Our Approach:  Scrape job listings from Seek.com.au  Transform data for loading/plotting  Load to Postgresql Database  Create Flask App for the end user</vt:lpstr>
      <vt:lpstr>Seek Webscraping</vt:lpstr>
      <vt:lpstr>Data Transformation - Buzzwords</vt:lpstr>
      <vt:lpstr>Data Transformation - Locations</vt:lpstr>
      <vt:lpstr>Database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The Job Search Helper </dc:title>
  <dc:creator>Jon Wood, Curtain World</dc:creator>
  <cp:lastModifiedBy>Jon Wood, Curtain World</cp:lastModifiedBy>
  <cp:revision>1</cp:revision>
  <dcterms:created xsi:type="dcterms:W3CDTF">2023-01-30T08:05:55Z</dcterms:created>
  <dcterms:modified xsi:type="dcterms:W3CDTF">2023-01-30T08:45:27Z</dcterms:modified>
</cp:coreProperties>
</file>