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5ca9280c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5ca9280c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5ca9280c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5ca9280c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5ca9280c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5ca9280c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5ca9280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5ca9280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5ca9280c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5ca9280c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5ca9280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5ca9280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5ca9280c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5ca9280c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5ca9280c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5ca9280c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5ca9280c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5ca9280c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ca9280c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5ca9280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5ca9280c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5ca9280c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Hábitos</a:t>
            </a:r>
            <a:r>
              <a:rPr lang="es"/>
              <a:t> del sueño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Jon Peña Martinez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00" y="0"/>
            <a:ext cx="2739900" cy="2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9750" y="2403600"/>
            <a:ext cx="2739900" cy="2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5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en el nivel de </a:t>
            </a:r>
            <a:r>
              <a:rPr lang="es"/>
              <a:t>estrés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375"/>
            <a:ext cx="4388376" cy="39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176" y="1042375"/>
            <a:ext cx="4226248" cy="394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5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en el nivel de estrés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375"/>
            <a:ext cx="4475221" cy="39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021" y="1042375"/>
            <a:ext cx="4211577" cy="394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Hipótesis</a:t>
            </a:r>
            <a:r>
              <a:rPr lang="es"/>
              <a:t> nula: depende los </a:t>
            </a:r>
            <a:r>
              <a:rPr lang="es"/>
              <a:t>hábitos</a:t>
            </a:r>
            <a:r>
              <a:rPr lang="es"/>
              <a:t> de la persona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Estado </a:t>
            </a:r>
            <a:r>
              <a:rPr lang="es"/>
              <a:t>físico</a:t>
            </a:r>
            <a:r>
              <a:rPr lang="es"/>
              <a:t> importante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Todo en exceso es malo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 un sueño eficiente que duradero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117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Hipótesis del sueño</a:t>
            </a:r>
            <a:endParaRPr sz="50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4682"/>
            <a:ext cx="1461001" cy="142464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98775" y="1147225"/>
            <a:ext cx="2268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uración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015200" y="894300"/>
            <a:ext cx="19137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Eficiencia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200" y="1476050"/>
            <a:ext cx="1579250" cy="167326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 rot="-2155114">
            <a:off x="5215152" y="1571116"/>
            <a:ext cx="1684012" cy="73684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638100" y="2218050"/>
            <a:ext cx="1461000" cy="1146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 rot="-8644886">
            <a:off x="1838193" y="1715861"/>
            <a:ext cx="1684012" cy="73666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50" y="3194374"/>
            <a:ext cx="1297925" cy="12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101225" y="4359900"/>
            <a:ext cx="2268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Estrés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/>
          <p:nvPr/>
        </p:nvSpPr>
        <p:spPr>
          <a:xfrm rot="8525460">
            <a:off x="1658298" y="3316079"/>
            <a:ext cx="1684057" cy="73662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653375" y="4359900"/>
            <a:ext cx="24633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Ciclo sueño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/>
          <p:nvPr/>
        </p:nvSpPr>
        <p:spPr>
          <a:xfrm rot="2700433">
            <a:off x="5112802" y="3599051"/>
            <a:ext cx="1684116" cy="73652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5863" y="3217981"/>
            <a:ext cx="1297925" cy="125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Adicciones como factores influyentes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050" y="1897797"/>
            <a:ext cx="2080625" cy="20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6400"/>
            <a:ext cx="2759175" cy="22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0601" y="2033637"/>
            <a:ext cx="2190024" cy="19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5500" y="1906388"/>
            <a:ext cx="2266499" cy="2063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0" y="5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en la </a:t>
            </a:r>
            <a:r>
              <a:rPr lang="es"/>
              <a:t>duración</a:t>
            </a:r>
            <a:r>
              <a:rPr lang="es"/>
              <a:t> del sueño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5" y="1034625"/>
            <a:ext cx="4080874" cy="361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25" y="1034625"/>
            <a:ext cx="4133300" cy="3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0" y="5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en la duración del sueño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375"/>
            <a:ext cx="4287878" cy="394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678" y="1042375"/>
            <a:ext cx="4351658" cy="394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0" y="5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en la eficiencia del sueño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375"/>
            <a:ext cx="4651811" cy="39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611" y="1042375"/>
            <a:ext cx="4034989" cy="373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0" y="5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en la eficiencia del sueño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375"/>
            <a:ext cx="4519820" cy="394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20" y="1042375"/>
            <a:ext cx="4166981" cy="377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0" y="5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en el ciclo del sueño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375"/>
            <a:ext cx="4674832" cy="394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32" y="1042375"/>
            <a:ext cx="4011967" cy="349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5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en el ciclo del sueño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375"/>
            <a:ext cx="4460598" cy="394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398" y="1042375"/>
            <a:ext cx="4226203" cy="383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