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6f78721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6f78721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44759c5a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144759c5a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6f78721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6f78721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6f78721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6f78721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6f78721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6f78721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6f78721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6f78721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6f78721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6f78721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6f78721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6f78721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44759c5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44759c5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44759c5a_0_2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44759c5a_0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44759c5a_0_2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44759c5a_0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144759c5a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144759c5a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144759c5a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144759c5a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144759c5a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144759c5a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144759c5a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144759c5a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6f7872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6f7872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.mendeley.com/datasets/rscbjbr9sj/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32925"/>
            <a:ext cx="5187300" cy="23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2:</a:t>
            </a:r>
            <a:br>
              <a:rPr lang="en"/>
            </a:br>
            <a:r>
              <a:rPr lang="en"/>
              <a:t>Chest X-Ray Image Classification Using Deep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Jonathon Poage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Data Science Career 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ADD DATE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923200" y="2004875"/>
            <a:ext cx="30693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image files were sorted into train, validation, and test sets.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A pixel intensity array of dimensions 224 x 224 x 3 in RGB color mode was created for each image file. 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Feature and target arrays were prepared for analysis.</a:t>
            </a:r>
            <a:endParaRPr/>
          </a:p>
        </p:txBody>
      </p:sp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Processing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925" y="2301275"/>
            <a:ext cx="4954624" cy="1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4041925" y="1947575"/>
            <a:ext cx="495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File Counts for the Image Classes and Data Sets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Part 1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824000" y="2724725"/>
            <a:ext cx="30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General Image Properties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Sample Images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923200" y="2004875"/>
            <a:ext cx="37497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normal image depicts clear lungs.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bacterial and viral pneumonia images exhibit abnormal pulmonary opacification.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Bacterial pneumonia chest X-rays </a:t>
            </a:r>
            <a:br>
              <a:rPr lang="en"/>
            </a:br>
            <a:r>
              <a:rPr lang="en"/>
              <a:t>typically have concentrated opaque areas.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Viral pneumonia chest X-rays typically display more diffuse patterns of opacity.</a:t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0" y="609600"/>
            <a:ext cx="4119274" cy="41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 Images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62" y="1168450"/>
            <a:ext cx="6649474" cy="20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923200" y="3220975"/>
            <a:ext cx="69735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mean images show the average pixel intensities for each image class.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areas in the rib cage are darker in the normal mean image than the corresponding areas in the pneumonia mean images.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subtle differences between the bacterial and viral pneumonia mean images are not visually apparent.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6195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 Image Intensity Histograms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200" y="1235025"/>
            <a:ext cx="3123324" cy="37361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923200" y="2004875"/>
            <a:ext cx="38478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Pixel intensity values range from 0 (black) to 255 (white).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distributions show peaks at different locations. Overall, the </a:t>
            </a:r>
            <a:r>
              <a:rPr lang="en"/>
              <a:t>predominant</a:t>
            </a:r>
            <a:r>
              <a:rPr lang="en"/>
              <a:t> pixel intensities vary by image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viral and bacterial mean images have larger proportions of grey and light grey pixels compared to the normal mean image.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normal mean image has a larger proportion of near black and dark grey pixels compared to the pneumonia mean images.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824000" y="2724725"/>
            <a:ext cx="30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IN PROGRESS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Outline of Next Steps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</a:rPr>
              <a:t>IN PROGRESS</a:t>
            </a:r>
            <a:endParaRPr b="1" u="sng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Analysis part 2: build image classification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Analysis part 3: evaluate and compare performance of the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Summary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References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Pneumonia. World Health Organization Web site. https://www.who.int/news-room/fact-sheets/detail/pneumonia. Published November 7, 2016. Accessed April 30, 2019.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Pneumonia. National Heart, Lung, and Blood Institute Web site. https://www.nhlbi.nih.gov/health-topics/pneumonia. Accessed April 30, 2019.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Kermany D, Zhang K, Goldbaum M. Large dataset of labeled optical coherence tomography (OCT) and chest X-ray images. Mendeley Web site. https://data.mendeley.com/datasets/rscbjbr9sj/3. Published June 1, 2018. Accessed April 13, 2019.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Kermany DS, Goldbaum M, Cai W, et al. Identifying medical diagnoses and treatable diseases by image-based deep learning. </a:t>
            </a:r>
            <a:r>
              <a:rPr i="1" lang="en" sz="1100">
                <a:solidFill>
                  <a:srgbClr val="000000"/>
                </a:solidFill>
              </a:rPr>
              <a:t>Cell</a:t>
            </a:r>
            <a:r>
              <a:rPr lang="en" sz="1100">
                <a:solidFill>
                  <a:srgbClr val="000000"/>
                </a:solidFill>
              </a:rPr>
              <a:t>. 2018;172(5):1122-1131. doi:10.1016/j.cell.2018.02.010.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Outline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Raw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Processed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General Image Properties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lphaLcPeriod"/>
            </a:pPr>
            <a:r>
              <a:rPr lang="en">
                <a:solidFill>
                  <a:srgbClr val="FF0000"/>
                </a:solidFill>
              </a:rPr>
              <a:t>Analysis p</a:t>
            </a:r>
            <a:r>
              <a:rPr lang="en">
                <a:solidFill>
                  <a:srgbClr val="FF0000"/>
                </a:solidFill>
              </a:rPr>
              <a:t>arts 2 and 3 in progress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Problem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Pneumonia is the leading infectious cause of death for children worldwide.</a:t>
            </a:r>
            <a:r>
              <a:rPr baseline="30000" lang="en"/>
              <a:t>1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Fatalities are most common in developing areas of the world.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Low cost treatments are available. </a:t>
            </a:r>
            <a:r>
              <a:rPr lang="en"/>
              <a:t>Fatalities could potentially be reduced if patients are efficiently diagnosed and referred for treatment.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issue is that fa</a:t>
            </a:r>
            <a:r>
              <a:rPr lang="en"/>
              <a:t>st and accurate diagnosis of pneumonia can be challenging in facilities that have limited resources.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Pneumonia Diagnosis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two leading causes of pneumonia are: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Bacteria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Viruses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Bacterial and viral pneumonia require different treatments.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Accurate diagnosis is essential</a:t>
            </a:r>
            <a:r>
              <a:rPr lang="en"/>
              <a:t> to refer patients for proper treatment.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Diagnosis commonly involves </a:t>
            </a:r>
            <a:r>
              <a:rPr lang="en"/>
              <a:t>inspecting</a:t>
            </a:r>
            <a:r>
              <a:rPr lang="en"/>
              <a:t> chest radiograph (X-ray) images for signs of inflammation in the lungs.</a:t>
            </a:r>
            <a:r>
              <a:rPr baseline="30000" lang="en"/>
              <a:t>2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Interpretation of chest X-ray images requires time and expertise, which may not be abundant in facilities with limited resources.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Goal of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The overall goal is to facilitate diagnosis of pediatric pneumonia.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The immediate goal is to provide a fast, automated, and accurate method for interpreting chest X-ray images.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goals will be accomplished by developing a classification model that predicts the presence or absence of pneumonia in patients, based on chest X-ray images. The model will distinguish between bacterial and viral pneumonia.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Benefit of Results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Clinicians could save time by automatically interpreting chest X-ray images when diagnosing patients.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Facilities with limited resources could gain the means to quickly and accurately diagnose bacterial and viral pneumonia, which would facilitate rapid referral for treatment.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Clinical outcomes could potentially improve worldwide for patients with pneumonia.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Chest X-ray Image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raw data was downloaded from the following website: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https://data.mendeley.com/datasets/rscbjbr9sj/3</a:t>
            </a:r>
            <a:r>
              <a:rPr lang="en"/>
              <a:t>.</a:t>
            </a:r>
            <a:r>
              <a:rPr baseline="30000" lang="en"/>
              <a:t>3</a:t>
            </a:r>
            <a:endParaRPr baseline="30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The raw data was prepared and labeled by Kermany et al.</a:t>
            </a:r>
            <a:r>
              <a:rPr baseline="30000" lang="en"/>
              <a:t>4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raw data set contains thousands of anterior-posterior chest radiograph images from Guangzhou Women and Children’s Medical Center.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chest X-ray imaging was performed on pediatric patients ranging from 1-5 years old as part of routine clinical care.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image filenames contain the following information: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Image class (Bacterial Pneumonia, Viral Pneumonia, or Normal)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Patient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Image number by patient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