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94AAF-A025-634D-AA81-019454448C6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FED5C-1DC8-CC40-8CB0-6E95A56C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2FC-2313-2764-F281-9E478C119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FB964-7F7C-4D90-97E8-593B023D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954F-2D0F-8FFE-0F5A-41189519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A29D-5848-2245-BABC-E657A0E316DA}" type="datetime1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1F7B-3D79-AB05-7E72-E8331D56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3FE0-FB61-55AA-3AE0-1BE4BA06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ABD4-31CD-3845-B145-5C2EB45E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3D3B-D5EB-8425-A222-110674AA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5749-8CBB-EE20-2F5D-3149311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589D-3BF4-A846-84A2-D8ACECA5AFFC}" type="datetime1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01BC-B420-390F-319F-C8C96D37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91CF-0DB2-E282-6934-FEA8C4A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2DB6F-F884-1D36-3C4D-C3D7C19F2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460F1-5602-C84E-1265-F6C9CC110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DB02-9140-07A9-1015-E128FE2D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72-FA40-514D-956A-F71EDBFE0DFB}" type="datetime1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97CF-7620-D1C1-85EE-F8430DE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AF5A-8BBB-53A8-4F84-BCE3442D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E493-2F63-5E9D-006A-CC2A35E5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CEBA-FC00-A7A3-F60A-26647282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52A8-00B8-D628-911F-971CEB07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0ACE-3B7D-684D-9297-E3563209AC2C}" type="datetime1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8516-5124-039F-7660-05EE6BCC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CE07-212E-5118-EF93-E31D9A81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12B7-429E-FE1E-F381-727E793B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43F5-E393-BCE6-BC7E-93952DE3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AF5E-0C16-F266-6293-D86DADE8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90D-3205-8144-A0B3-AC41B3BD2959}" type="datetime1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506A-C8AC-3616-15C1-248E7EA0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B241-9548-99F3-6727-C74A546F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9F82-F39E-6EE1-D2CC-D4D27282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18B1-7BCA-0E1B-F516-E744A988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54F7C-84E8-AC27-82F3-828D543E5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EF2A8-ABBF-D98D-72E6-6D2A17F5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25E-2AB4-074B-80AB-8692807C4318}" type="datetime1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2CCD-DE4E-252E-9497-514067CC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A090F-972F-A007-6EE4-3623E87A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88F-AD3B-0E82-3F45-13EBB08C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4037-B481-23B4-49BE-139FCD07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EB439-D1BE-77CF-893C-0ED68B283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56D1-A306-4124-E368-203332DBE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AA5C4-AE14-EE16-BDF1-04092590D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769C5-B3AA-A41A-C85B-761A5DEB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34D7-996C-9A49-A1CE-306A949800B4}" type="datetime1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58EF7-4260-6A7F-B89E-4BEBAAF7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40416-24E5-4178-DF18-A0423785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E247-FC99-C327-3B15-EF450DBE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6BD85-E138-59F3-D23D-BA090704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2FA-0836-D749-94F6-BDF98AAD14B9}" type="datetime1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B4FF-CD06-5AA6-3E5D-429E45B4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677B9-1C5A-07F7-CA92-4A295F81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27FC2-1C7C-FC08-FEB8-4F98A191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8479-8A4F-0145-BBE1-BA083706D757}" type="datetime1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5AD1C-26C6-76D2-B06D-E5407E99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B32E7-2941-7F66-C368-B50C4C2A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5DF1-D41D-B58A-6AC6-0E479401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6CCB-26D0-02D0-29F1-43AD90F0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8A3F9-A13F-0B77-B7F4-19B033AD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BC024-258C-8495-581C-8AD3D25C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F228-CFBB-0A4D-8F02-4983E4892D18}" type="datetime1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5798D-4520-5D13-D9B5-22B066BC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7173-D18B-45D9-5EE3-E6B7AE9D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FF2-570C-7F5B-2162-BE51243B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9D08D-BC40-ED7B-EA07-8BAFFB73B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3B4D-4BA5-089E-002A-7D6F4595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AD31-F20C-3380-6BF5-6CCAD0E1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905-967B-C347-9CA2-A5BE998F6E85}" type="datetime1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24F1-B45B-64A2-2ABB-7E418BEB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2C8D-BD8E-50D2-DC7C-6913ED9B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7C9C9-BA21-0788-F022-47655C1B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9D14-9547-50E5-CD44-F84E4543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D50AC-A265-B863-EDB7-E7D36A1E9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8FC4-D406-2B4C-A9BA-012BB5D7B6DB}" type="datetime1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741A-458B-7119-FDDF-046B9EAB3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40B-E9F8-2523-6861-AE20E9E42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76C9-138A-BF44-984D-C82B08C7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3DE9-F0C6-1205-3B6E-80993211C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14499"/>
            <a:ext cx="12192000" cy="1795463"/>
          </a:xfrm>
          <a:solidFill>
            <a:srgbClr val="FF0000">
              <a:alpha val="76448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</a:rPr>
              <a:t>Reports on Goodnotes</a:t>
            </a:r>
            <a:br>
              <a:rPr lang="en-US" b="1" dirty="0">
                <a:solidFill>
                  <a:schemeClr val="bg1"/>
                </a:solidFill>
                <a:latin typeface="PT Sans" panose="020B0503020203020204" pitchFamily="34" charset="77"/>
              </a:rPr>
            </a:br>
            <a:r>
              <a:rPr lang="en-US" b="1" dirty="0">
                <a:solidFill>
                  <a:schemeClr val="bg1"/>
                </a:solidFill>
                <a:latin typeface="PT Sans" panose="020B0503020203020204" pitchFamily="34" charset="77"/>
              </a:rPr>
              <a:t>Subreddit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619B-121C-18C4-5EC8-5F49A7A34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77"/>
              </a:rPr>
              <a:t>Jonathan Presto</a:t>
            </a:r>
          </a:p>
          <a:p>
            <a:r>
              <a:rPr lang="en-US" dirty="0">
                <a:latin typeface="PT Sans" panose="020B0503020203020204" pitchFamily="34" charset="77"/>
              </a:rPr>
              <a:t>Dec 2022</a:t>
            </a:r>
          </a:p>
        </p:txBody>
      </p:sp>
    </p:spTree>
    <p:extLst>
      <p:ext uri="{BB962C8B-B14F-4D97-AF65-F5344CB8AC3E}">
        <p14:creationId xmlns:p14="http://schemas.microsoft.com/office/powerpoint/2010/main" val="26762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370D-D6FF-8CC8-6EAA-A428C49E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77"/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92DD-AADB-6A01-280A-D9586B14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8936"/>
            <a:ext cx="691683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From Jan 2019 to May 2021, 6008 replies belong to 622 threads in ‘goodnotes’ subreddit.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top author is a bot named ‘AutoModerator’ that tracks other bots but also promotes the ‘</a:t>
            </a:r>
            <a:r>
              <a:rPr lang="en-US" sz="2400" dirty="0" err="1"/>
              <a:t>OnlyFans</a:t>
            </a:r>
            <a:r>
              <a:rPr lang="en-US" sz="2400" dirty="0"/>
              <a:t>’ subreddit.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D90AA-1D2E-ECE9-A70E-86C16472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07" y="2142933"/>
            <a:ext cx="3829533" cy="2460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4952C-B612-6128-3A1E-2DE3577A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08" y="4603118"/>
            <a:ext cx="2754423" cy="14272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DC536-9DB4-02BF-3ADE-396B278B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3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370D-D6FF-8CC8-6EAA-A428C49E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77"/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92DD-AADB-6A01-280A-D9586B14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8936"/>
            <a:ext cx="6916838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The median replies per thread is 6 and average is 10.</a:t>
            </a:r>
          </a:p>
          <a:p>
            <a:pPr lvl="1"/>
            <a:r>
              <a:rPr lang="en-US" sz="2000" dirty="0"/>
              <a:t>The top 5 thread with the highest number of replies are typically about errors, tips for using the note-taking app, and sharing resources.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5B155-F8D3-8FAF-1DA0-987C9D0B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23" y="2873495"/>
            <a:ext cx="1604701" cy="2666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5DB72-B128-4F17-2F70-DAB91692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830" y="2983974"/>
            <a:ext cx="3956485" cy="255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7B858-A2E5-9883-8F59-800399D7E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15" y="3029010"/>
            <a:ext cx="4060769" cy="242005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3CD93C-BDA6-FE33-1961-356E424A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370D-D6FF-8CC8-6EAA-A428C49E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77"/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92DD-AADB-6A01-280A-D9586B14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8936"/>
            <a:ext cx="476394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Median number of upvote for a thread is 1, with the highest thread having 132.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reply has a median of 15 words, but the distribution appears to be right-skewed.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6488D-11FC-183E-6130-A726ED1D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64" y="1383477"/>
            <a:ext cx="1713132" cy="2342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54CE2-3768-2200-3BDD-4F1074A5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64" y="4125531"/>
            <a:ext cx="2134645" cy="2041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86F8A-3DBC-2C88-E262-4160C4122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09" y="4039564"/>
            <a:ext cx="3970305" cy="234608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1E7433-867A-9196-EA97-116D5F17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FDA9-E993-0123-7585-98F09E85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T Sans" panose="020B0503020203020204" pitchFamily="34" charset="77"/>
              </a:rPr>
              <a:t>Insights on N-gram and 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10F6-D155-9D56-ED98-198A1289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7"/>
            <a:ext cx="4879694" cy="47764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For threads tagged with ‘Question – iPad’, popular topics discussed were about apple pencil, the right page size, and zoom related topics.</a:t>
            </a:r>
          </a:p>
          <a:p>
            <a:r>
              <a:rPr lang="en-US" sz="2400" dirty="0">
                <a:latin typeface="PT Sans" panose="020B0503020203020204" pitchFamily="34" charset="77"/>
              </a:rPr>
              <a:t>There are a lot of auto-replies stating </a:t>
            </a:r>
            <a:r>
              <a:rPr lang="en-US" sz="2400" i="1" dirty="0">
                <a:latin typeface="PT Sans" panose="020B0503020203020204" pitchFamily="34" charset="77"/>
              </a:rPr>
              <a:t>“I am a bot, and this action was performed automatically. Please contact the moderators of this subreddit if you have any questions or concerns.”</a:t>
            </a:r>
          </a:p>
          <a:p>
            <a:r>
              <a:rPr lang="en-US" sz="2400" dirty="0">
                <a:latin typeface="PT Sans" panose="020B0503020203020204" pitchFamily="34" charset="77"/>
              </a:rPr>
              <a:t>A lot of </a:t>
            </a:r>
            <a:r>
              <a:rPr lang="en-US" sz="2400" i="1" dirty="0">
                <a:latin typeface="PT Sans" panose="020B0503020203020204" pitchFamily="34" charset="77"/>
              </a:rPr>
              <a:t>“thank you” </a:t>
            </a:r>
            <a:r>
              <a:rPr lang="en-US" sz="2400" dirty="0">
                <a:latin typeface="PT Sans" panose="020B0503020203020204" pitchFamily="34" charset="77"/>
              </a:rPr>
              <a:t>and </a:t>
            </a:r>
            <a:r>
              <a:rPr lang="en-US" sz="2400" i="1" dirty="0">
                <a:latin typeface="PT Sans" panose="020B0503020203020204" pitchFamily="34" charset="77"/>
              </a:rPr>
              <a:t>“thanks” </a:t>
            </a:r>
            <a:r>
              <a:rPr lang="en-US" sz="2400" dirty="0">
                <a:latin typeface="PT Sans" panose="020B0503020203020204" pitchFamily="34" charset="77"/>
              </a:rPr>
              <a:t>in raw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C28FA-C2F3-0E98-8D16-3785695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5E929-8C77-579A-44B3-9A99F543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16" y="1400537"/>
            <a:ext cx="4359796" cy="52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1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3A-275B-6183-BB94-3CDABA7A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" panose="020B0503020203020204" pitchFamily="34" charset="77"/>
              </a:rPr>
              <a:t>LDA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5E9A-01BC-4A3C-AAFD-695A0572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T Sans" panose="020B0503020203020204" pitchFamily="34" charset="77"/>
              </a:rPr>
              <a:t>The topics under tag ‘Question – iPad’ can be grouped into 4 different topics:</a:t>
            </a:r>
          </a:p>
          <a:p>
            <a:pPr lvl="1"/>
            <a:r>
              <a:rPr lang="en-US" dirty="0">
                <a:latin typeface="PT Sans" panose="020B0503020203020204" pitchFamily="34" charset="77"/>
              </a:rPr>
              <a:t>Discussions about some bug or problem and users sharing resources to resolve them.</a:t>
            </a:r>
          </a:p>
          <a:p>
            <a:pPr lvl="1"/>
            <a:r>
              <a:rPr lang="en-US" dirty="0">
                <a:latin typeface="PT Sans" panose="020B0503020203020204" pitchFamily="34" charset="77"/>
              </a:rPr>
              <a:t>Discussions about the tools (e.g., highlighter, page set-up) for the note-taking app.</a:t>
            </a:r>
          </a:p>
          <a:p>
            <a:pPr lvl="1"/>
            <a:r>
              <a:rPr lang="en-US" dirty="0">
                <a:latin typeface="PT Sans" panose="020B0503020203020204" pitchFamily="34" charset="77"/>
              </a:rPr>
              <a:t>Discussions about using the app and how it changed their life and the way they take notes.</a:t>
            </a:r>
          </a:p>
          <a:p>
            <a:pPr lvl="1"/>
            <a:r>
              <a:rPr lang="en-US" dirty="0">
                <a:latin typeface="PT Sans" panose="020B0503020203020204" pitchFamily="34" charset="77"/>
              </a:rPr>
              <a:t>Miscellaneous or other topics around pricing, news,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5EDD4-8987-E878-8D12-D27F3789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68C6-D7B9-FD5D-ADB5-7365BFDE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020A-AA66-97C5-5FFD-3D45594A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tend to seek other users’ validation or help in the goodnotes subreddit.</a:t>
            </a:r>
          </a:p>
          <a:p>
            <a:pPr lvl="1"/>
            <a:r>
              <a:rPr lang="en-US" dirty="0"/>
              <a:t>Top 5 threads ask for help in resolving errors, tips, and sharing resources.</a:t>
            </a:r>
          </a:p>
          <a:p>
            <a:pPr lvl="1"/>
            <a:r>
              <a:rPr lang="en-US" dirty="0"/>
              <a:t>Top keywords include ”thank you” and “thanks”, indicating replies were helpful in providing some assistance.</a:t>
            </a:r>
          </a:p>
          <a:p>
            <a:pPr lvl="1"/>
            <a:r>
              <a:rPr lang="en-US" dirty="0"/>
              <a:t>Some of the top discussions for ‘Question – iPad’ includes discussing bugs and sharing how they use the app.</a:t>
            </a:r>
          </a:p>
          <a:p>
            <a:r>
              <a:rPr lang="en-US" dirty="0"/>
              <a:t>The top author is AutoModerator, a self-identified bot that posts things about politics, promote spammy </a:t>
            </a:r>
            <a:r>
              <a:rPr lang="en-US" dirty="0" err="1"/>
              <a:t>OnlyFan</a:t>
            </a:r>
            <a:r>
              <a:rPr lang="en-US" dirty="0"/>
              <a:t> subreddits, and track bugs.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82D9D-FADC-D9BB-BDA2-6CD78ACC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76C9-138A-BF44-984D-C82B08C7A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398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PT Sans</vt:lpstr>
      <vt:lpstr>Office Theme 2013 - 2022</vt:lpstr>
      <vt:lpstr>Reports on Goodnotes Subreddit discussion</vt:lpstr>
      <vt:lpstr>Descriptive Statistics</vt:lpstr>
      <vt:lpstr>Descriptive Statistics</vt:lpstr>
      <vt:lpstr>Descriptive Statistics</vt:lpstr>
      <vt:lpstr>Insights on N-gram and top words</vt:lpstr>
      <vt:lpstr>LDA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Reports on Goodnotes Subreddit discussion</dc:title>
  <dc:creator>Jonathan Presto</dc:creator>
  <cp:lastModifiedBy>Jonathan Presto</cp:lastModifiedBy>
  <cp:revision>6</cp:revision>
  <dcterms:created xsi:type="dcterms:W3CDTF">2022-12-27T18:19:53Z</dcterms:created>
  <dcterms:modified xsi:type="dcterms:W3CDTF">2022-12-27T19:07:43Z</dcterms:modified>
</cp:coreProperties>
</file>