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B Garamond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ExtraBold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045380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045380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045380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045380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53a31cb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53a31cb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53a31c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53a31c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149651f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149651f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49651f3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149651f3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53a31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53a31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53a31c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53a31c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53a31c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53a31c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53a31cb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53a31cb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53a3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53a3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045380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045380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8525" y="1839450"/>
            <a:ext cx="84738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/>
              <a:t>          </a:t>
            </a:r>
            <a:r>
              <a:rPr lang="en" sz="1900"/>
              <a:t> </a:t>
            </a:r>
            <a:r>
              <a:rPr b="1" lang="en" sz="2100"/>
              <a:t>Indian Institute of Information Technology ,Sricity ,Chittoor</a:t>
            </a:r>
            <a:r>
              <a:rPr lang="en" sz="2000"/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 </a:t>
            </a:r>
            <a:endParaRPr sz="1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55950"/>
            <a:ext cx="85206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  </a:t>
            </a:r>
            <a:r>
              <a:rPr lang="en" sz="2200">
                <a:solidFill>
                  <a:schemeClr val="dk1"/>
                </a:solidFill>
              </a:rPr>
              <a:t>BTP- 2  Mid Project Evaluation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B21SPK02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/>
              <a:t>   </a:t>
            </a:r>
            <a:r>
              <a:rPr lang="en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12" y="427800"/>
            <a:ext cx="1537975" cy="12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GDI-DFF Circuit</a:t>
            </a:r>
            <a:endParaRPr b="1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50" y="1616125"/>
            <a:ext cx="59055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GDI-DFF Circuit</a:t>
            </a:r>
            <a:endParaRPr b="1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Layout: </a:t>
            </a:r>
            <a:r>
              <a:rPr lang="en" sz="1400">
                <a:solidFill>
                  <a:schemeClr val="dk1"/>
                </a:solidFill>
              </a:rPr>
              <a:t>Used Electric GNU to create Layout.</a:t>
            </a: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Dimensions: </a:t>
            </a:r>
            <a:r>
              <a:rPr lang="en" sz="1400">
                <a:solidFill>
                  <a:schemeClr val="dk1"/>
                </a:solidFill>
              </a:rPr>
              <a:t>PMOS W: 20 L: 2, NMOS, W: 10, L : 2. Unit: micron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382700" y="878675"/>
            <a:ext cx="2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" y="2120900"/>
            <a:ext cx="8817999" cy="3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Challenges Faced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paper has delay in picoseconds but LTSpice has precision of microseconds.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Haven’t yet established the metrics for compariso</a:t>
            </a:r>
            <a:r>
              <a:rPr lang="en" sz="1400"/>
              <a:t>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sure how to find the power dissipated in multi-transistor system.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Citations</a:t>
            </a: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: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68825" y="117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Morgenshtein, Arkadiy, Alexander Fish, and Israel A. Wagner. "An efficient implementation of D-Flip-Flop using the GDI technique."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2004 IEEE International Symposium on Circuits and Systems (IEEE Cat. No. 04CH37512)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. Vol. 2. IEEE, 2004.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3325" y="25"/>
            <a:ext cx="9070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                          </a:t>
            </a:r>
            <a:r>
              <a:rPr b="1" lang="en" sz="2955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Title of the project</a:t>
            </a:r>
            <a:r>
              <a:rPr b="1" lang="en" sz="2400">
                <a:solidFill>
                  <a:srgbClr val="0000FF"/>
                </a:solidFill>
              </a:rPr>
              <a:t> 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Fast and Efficient  D-Flip Flop 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             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                  </a:t>
            </a:r>
            <a:r>
              <a:rPr b="1" lang="en" sz="2766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Under the guidance of</a:t>
            </a:r>
            <a:endParaRPr b="1" sz="2766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endParaRPr b="1" sz="21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                                            Dr. Siva Prasad Kotamraju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</a:t>
            </a:r>
            <a:r>
              <a:rPr lang="en" sz="29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Team members</a:t>
            </a:r>
            <a:r>
              <a:rPr lang="en" sz="21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1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                      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Nanubala Gnana sai     (S20180020225)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                                           Sai Harjun.R              (S20180020239)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 flipH="1">
            <a:off x="7803925" y="5143500"/>
            <a:ext cx="1201800" cy="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Agenda and Scope: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Brief discussion on D-Flip Flop.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a fast and efficient DFF is required.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Gate-Diffusion-Input Technique.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GDI-DFF circuit and it’s working.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 faced.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scope.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D-Flip Flop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D-Flip Flop is an extension of the SR-Flip Flop which has a single input.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Master-Slave D-Flip Flop cascades two SR-Flip Flop and relays the input.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Used in</a:t>
            </a:r>
            <a:r>
              <a:rPr lang="en" sz="1400"/>
              <a:t>: Data latch in register frequency division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It’s truth table is given as: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75" y="2021775"/>
            <a:ext cx="5252425" cy="23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0" y="2571750"/>
            <a:ext cx="3098675" cy="17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Why does a fast and efficient DFF Matter?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DFF are used heavily in memory storage systems and sequential logic.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reduce: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Propagation Delay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dissipation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transistors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low complexity circuit with less gate area and low power-delay product is desired.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Master-Slave D-Flip Flop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10663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Layout: </a:t>
            </a:r>
            <a:r>
              <a:rPr lang="en" sz="1400">
                <a:solidFill>
                  <a:schemeClr val="dk1"/>
                </a:solidFill>
              </a:rPr>
              <a:t>Used Electric GNU to create Layout.</a:t>
            </a: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Dimensions: </a:t>
            </a:r>
            <a:r>
              <a:rPr lang="en" sz="1400">
                <a:solidFill>
                  <a:schemeClr val="dk1"/>
                </a:solidFill>
              </a:rPr>
              <a:t>PMOS W: 20 L: 2, NMOS, W: 10, L : 2. Unit: micron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8" y="2436475"/>
            <a:ext cx="8722674" cy="25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Master-Slave D-Flip Flop</a:t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Graph: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87" y="1625424"/>
            <a:ext cx="8221027" cy="3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Gate-Diffusion-Input (GDI)</a:t>
            </a:r>
            <a:endParaRPr b="1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GDI method consists of a single cell shown below. It has four terminals: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a) G: The common gate between CMOS and NMOS.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b) P: Input to the source of PMOS.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c) N: Input to the source of NMOS.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b) D: The common diffusion node of CMOS and NMOS.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Can implement various logic gates by taking any 3 as input port and 1 as output port.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GDI-DFF circuit uses two kinds of gates: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a) GDI as a MUX.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b) GDI as an inverter (CMOS Inverter).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88" y="2786513"/>
            <a:ext cx="17811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Gate-Diffusion-Input (GDI)</a:t>
            </a:r>
            <a:endParaRPr b="1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r>
              <a:rPr b="1" lang="en"/>
              <a:t>  GDI as MUX</a:t>
            </a:r>
            <a:r>
              <a:rPr lang="en"/>
              <a:t>                                                                     </a:t>
            </a:r>
            <a:r>
              <a:rPr b="1" lang="en"/>
              <a:t>GDI as Inverter</a:t>
            </a:r>
            <a:endParaRPr b="1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4500"/>
            <a:ext cx="4260299" cy="297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75" y="1768075"/>
            <a:ext cx="4369601" cy="2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