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0EBB-8AE0-8840-879D-1C9622C08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D54C2-12DC-204D-B8AD-AC8015AF9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7CB1-3260-474D-9C53-9B9F6F33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3864-E632-1D4B-9C8B-8F7B7D9B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4E2D-C47D-5542-90F2-1399C16E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5D57-1AE4-9348-AAEB-1C0DE12E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8D2D-E376-B64B-9116-2EC4426A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6EC2F-2E02-334F-A95C-7625AE8F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3368-684E-A24A-973E-CC9EB5F0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24EE-2C2C-F840-A468-B93092FC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39670-0871-E948-89BC-A7FA5CDD0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12693-A8A7-5F48-A92B-D5444ED9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3C1C-CA74-F04D-9679-A18C7465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2E2F1-D3BE-3648-BCD4-9B92AFC7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2F756-F082-5E45-83A8-1C562F3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3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54DB-A042-8047-86E8-E7EAC941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45B2-FF6A-5840-A72A-A05967CA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949A-31C1-5C44-8D48-B25EBB8E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0CD5-B7DE-4D4A-AB38-6B36EC9C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6217-5BC9-F64F-AC73-37C78B04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52EA-3E4E-234E-91C5-726619A2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2E576-DB5C-5D4C-8B39-8553CE687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0970-CD90-A841-AE87-11D40390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6711-FB72-E745-B318-99FFB34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FDC8-50E8-0748-990C-39D43E5B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1BFE-751B-0949-B80E-457A1754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5855-2860-5E41-AEBB-EB0DCD5B7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E8338-84E1-1345-9F02-F09FCD43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CF152-3526-F943-BF6E-0779C576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4104-770E-D547-9888-5C6D5CAF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F0D1F-8B7D-1947-8786-B697BB6C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CD69-9AB4-2649-A62C-58AB4B5B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523A-D84E-1E44-80D6-EFD243E4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4CFFB-723E-E348-9A7E-29A7FC6A2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54C4E-F215-4942-8C58-FA8AC49C0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09EF7-8EDE-954D-9903-1FA8F5E65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229AF-5EE3-574C-86FC-CFC42C57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BA565-21D5-2343-B3E3-7901F338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81487-88F1-0047-B887-F0AC9923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DB81-01DA-2E44-80A0-E86E30D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EB5AE-C70E-3244-91D2-EA4976C4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BF549-886E-5948-A1FD-9CF2B676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ED06-9BF8-1B44-A81D-405DA435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D0F33-09E9-6B4F-B469-6C71E591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3D40E-4588-7E40-BB85-8591D461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27414-66B5-B74E-BE8A-5D3B1CCA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0EB3-F089-AD4E-A04F-B411CAF5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08D0-4A49-C140-83F3-1A2C424F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E4150-5EAD-234D-94C1-A9AC3F14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DB08-2494-2943-815A-D758279E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67EC1-DA75-CD48-AFF6-D7A45AF7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5DD5-24D7-4C43-91B5-38ECED56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1CC-F405-E145-98ED-99E4AA79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72234-42C4-8140-B179-9ADBFD6FC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DF6F7-BE1C-1D46-960A-FD202244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DC02-F29C-F141-890D-93EA4498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DD0C-97BD-1D42-A674-6235BE18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651B-6732-934F-887C-4C8CAEC6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27B60-C080-9C4E-9710-697C11FD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44D45-4704-C144-9EEB-7A2F7A68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A833C-DD57-084E-AA13-112EF578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F20C-EF0D-3B4E-A0D9-617AA213493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8B46-A54E-AC44-B60B-72AFB1A64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4F0B-9CEF-0E4A-9C2C-6999912BD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694F670-7C9E-9441-8F55-2807223BA8D3}"/>
              </a:ext>
            </a:extLst>
          </p:cNvPr>
          <p:cNvGrpSpPr/>
          <p:nvPr/>
        </p:nvGrpSpPr>
        <p:grpSpPr>
          <a:xfrm>
            <a:off x="876822" y="563673"/>
            <a:ext cx="8417492" cy="5586608"/>
            <a:chOff x="876821" y="563672"/>
            <a:chExt cx="8417491" cy="5586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362647-713B-C344-AF20-3324D3B7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68" t="2014" r="12395" b="4428"/>
            <a:stretch/>
          </p:blipFill>
          <p:spPr>
            <a:xfrm>
              <a:off x="876821" y="563672"/>
              <a:ext cx="8169507" cy="558660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4AC578-8B03-FD42-ADD8-9BA2B1538A16}"/>
                </a:ext>
              </a:extLst>
            </p:cNvPr>
            <p:cNvGrpSpPr/>
            <p:nvPr/>
          </p:nvGrpSpPr>
          <p:grpSpPr>
            <a:xfrm>
              <a:off x="7500557" y="969298"/>
              <a:ext cx="1793755" cy="1545115"/>
              <a:chOff x="7913915" y="1758437"/>
              <a:chExt cx="1793755" cy="154511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B32ED9-F438-3746-87C3-84581CA80B39}"/>
                  </a:ext>
                </a:extLst>
              </p:cNvPr>
              <p:cNvSpPr/>
              <p:nvPr/>
            </p:nvSpPr>
            <p:spPr>
              <a:xfrm>
                <a:off x="7913915" y="1807032"/>
                <a:ext cx="272143" cy="27214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91548B-27D8-704C-B732-A614FE141D32}"/>
                  </a:ext>
                </a:extLst>
              </p:cNvPr>
              <p:cNvSpPr/>
              <p:nvPr/>
            </p:nvSpPr>
            <p:spPr>
              <a:xfrm>
                <a:off x="7913915" y="2198917"/>
                <a:ext cx="272143" cy="27214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BC167E-9A6C-204D-A333-C2DBB3BB70D5}"/>
                  </a:ext>
                </a:extLst>
              </p:cNvPr>
              <p:cNvSpPr/>
              <p:nvPr/>
            </p:nvSpPr>
            <p:spPr>
              <a:xfrm>
                <a:off x="7913915" y="2590802"/>
                <a:ext cx="272143" cy="27214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0FF4F3-8614-EF4A-BF24-065AB4BA5FA0}"/>
                  </a:ext>
                </a:extLst>
              </p:cNvPr>
              <p:cNvSpPr/>
              <p:nvPr/>
            </p:nvSpPr>
            <p:spPr>
              <a:xfrm>
                <a:off x="7913915" y="2982687"/>
                <a:ext cx="272143" cy="2721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C25600-DE7C-3142-94E1-B98D8671E4E9}"/>
                  </a:ext>
                </a:extLst>
              </p:cNvPr>
              <p:cNvSpPr txBox="1"/>
              <p:nvPr/>
            </p:nvSpPr>
            <p:spPr>
              <a:xfrm>
                <a:off x="8327572" y="1758437"/>
                <a:ext cx="1380098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hydrogen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101CDD-3234-3445-AB16-667AA1398E97}"/>
                  </a:ext>
                </a:extLst>
              </p:cNvPr>
              <p:cNvSpPr txBox="1"/>
              <p:nvPr/>
            </p:nvSpPr>
            <p:spPr>
              <a:xfrm>
                <a:off x="8327572" y="2150321"/>
                <a:ext cx="113211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carbon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91BF1B-EDB4-7D40-89F4-DD515AA25C27}"/>
                  </a:ext>
                </a:extLst>
              </p:cNvPr>
              <p:cNvSpPr txBox="1"/>
              <p:nvPr/>
            </p:nvSpPr>
            <p:spPr>
              <a:xfrm>
                <a:off x="8327572" y="2537159"/>
                <a:ext cx="113211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oxygen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172269-D56A-0D4E-8104-28358F96413D}"/>
                  </a:ext>
                </a:extLst>
              </p:cNvPr>
              <p:cNvSpPr txBox="1"/>
              <p:nvPr/>
            </p:nvSpPr>
            <p:spPr>
              <a:xfrm>
                <a:off x="8327572" y="2934092"/>
                <a:ext cx="113211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nitrogen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723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ACA2DAC-9232-B54E-93E8-8FF5E02F9249}"/>
              </a:ext>
            </a:extLst>
          </p:cNvPr>
          <p:cNvGrpSpPr/>
          <p:nvPr/>
        </p:nvGrpSpPr>
        <p:grpSpPr>
          <a:xfrm>
            <a:off x="1870133" y="446594"/>
            <a:ext cx="8039014" cy="6411406"/>
            <a:chOff x="1870133" y="446594"/>
            <a:chExt cx="8039014" cy="641140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403EC0D-597E-ED47-A84B-77A8304F2E83}"/>
                </a:ext>
              </a:extLst>
            </p:cNvPr>
            <p:cNvGrpSpPr/>
            <p:nvPr/>
          </p:nvGrpSpPr>
          <p:grpSpPr>
            <a:xfrm>
              <a:off x="1870133" y="446594"/>
              <a:ext cx="8039014" cy="6411406"/>
              <a:chOff x="1311333" y="939688"/>
              <a:chExt cx="8039014" cy="641140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F0F6BB6-EDF7-9C40-9362-374EC7A9DA02}"/>
                  </a:ext>
                </a:extLst>
              </p:cNvPr>
              <p:cNvGrpSpPr/>
              <p:nvPr/>
            </p:nvGrpSpPr>
            <p:grpSpPr>
              <a:xfrm>
                <a:off x="1311333" y="1058775"/>
                <a:ext cx="8039014" cy="6292319"/>
                <a:chOff x="1243600" y="687386"/>
                <a:chExt cx="8039014" cy="629231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A7D08E5-8EE1-674F-8413-DBE4F3055FE4}"/>
                    </a:ext>
                  </a:extLst>
                </p:cNvPr>
                <p:cNvGrpSpPr/>
                <p:nvPr/>
              </p:nvGrpSpPr>
              <p:grpSpPr>
                <a:xfrm>
                  <a:off x="1243600" y="687386"/>
                  <a:ext cx="7596884" cy="2563813"/>
                  <a:chOff x="989600" y="2237522"/>
                  <a:chExt cx="7596884" cy="2563814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5BAD55A5-37DB-3B48-B903-83FF2B1001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6593" t="3608" r="20684" b="14550"/>
                  <a:stretch/>
                </p:blipFill>
                <p:spPr>
                  <a:xfrm>
                    <a:off x="5994497" y="2237522"/>
                    <a:ext cx="2591987" cy="2563814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 descr="A picture containing object&#10;&#10;Description automatically generated">
                    <a:extLst>
                      <a:ext uri="{FF2B5EF4-FFF2-40B4-BE49-F238E27FC236}">
                        <a16:creationId xmlns:a16="http://schemas.microsoft.com/office/drawing/2014/main" id="{1D452931-C9E2-6F4D-A55B-4CB63571D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54" t="18158" r="4018" b="14551"/>
                  <a:stretch/>
                </p:blipFill>
                <p:spPr>
                  <a:xfrm>
                    <a:off x="989600" y="2397181"/>
                    <a:ext cx="4106377" cy="2244495"/>
                  </a:xfrm>
                  <a:prstGeom prst="rect">
                    <a:avLst/>
                  </a:prstGeom>
                </p:spPr>
              </p:pic>
              <p:sp>
                <p:nvSpPr>
                  <p:cNvPr id="8" name="Arc 7">
                    <a:extLst>
                      <a:ext uri="{FF2B5EF4-FFF2-40B4-BE49-F238E27FC236}">
                        <a16:creationId xmlns:a16="http://schemas.microsoft.com/office/drawing/2014/main" id="{F686FA36-EE36-B344-8AED-59477600C39E}"/>
                      </a:ext>
                    </a:extLst>
                  </p:cNvPr>
                  <p:cNvSpPr/>
                  <p:nvPr/>
                </p:nvSpPr>
                <p:spPr>
                  <a:xfrm rot="15606642">
                    <a:off x="6754424" y="2936923"/>
                    <a:ext cx="1139867" cy="1097280"/>
                  </a:xfrm>
                  <a:prstGeom prst="arc">
                    <a:avLst/>
                  </a:prstGeom>
                  <a:ln w="508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801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B04E63F-0955-F944-B95D-56800FDACB04}"/>
                    </a:ext>
                  </a:extLst>
                </p:cNvPr>
                <p:cNvGrpSpPr/>
                <p:nvPr/>
              </p:nvGrpSpPr>
              <p:grpSpPr>
                <a:xfrm>
                  <a:off x="1302272" y="3362470"/>
                  <a:ext cx="7980342" cy="3617235"/>
                  <a:chOff x="1302272" y="3142338"/>
                  <a:chExt cx="7980342" cy="3617235"/>
                </a:xfrm>
              </p:grpSpPr>
              <p:pic>
                <p:nvPicPr>
                  <p:cNvPr id="12" name="Picture 11" descr="A picture containing accessory&#10;&#10;Description automatically generated">
                    <a:extLst>
                      <a:ext uri="{FF2B5EF4-FFF2-40B4-BE49-F238E27FC236}">
                        <a16:creationId xmlns:a16="http://schemas.microsoft.com/office/drawing/2014/main" id="{77A28E72-3126-814A-A4CE-AFE7C8C161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543" t="12413" r="5644" b="8004"/>
                  <a:stretch/>
                </p:blipFill>
                <p:spPr>
                  <a:xfrm>
                    <a:off x="1302272" y="3657600"/>
                    <a:ext cx="4106376" cy="2840408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 descr="A picture containing object&#10;&#10;Description automatically generated">
                    <a:extLst>
                      <a:ext uri="{FF2B5EF4-FFF2-40B4-BE49-F238E27FC236}">
                        <a16:creationId xmlns:a16="http://schemas.microsoft.com/office/drawing/2014/main" id="{F0B61F27-F5F2-3E4C-8F64-69D36C9472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7473" r="30544"/>
                  <a:stretch/>
                </p:blipFill>
                <p:spPr>
                  <a:xfrm>
                    <a:off x="6751038" y="3142338"/>
                    <a:ext cx="1465691" cy="3617235"/>
                  </a:xfrm>
                  <a:prstGeom prst="rect">
                    <a:avLst/>
                  </a:prstGeom>
                </p:spPr>
              </p:pic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C664FECD-DD5E-B14A-81B3-9418E97A07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8000" y="4814091"/>
                    <a:ext cx="2302933" cy="0"/>
                  </a:xfrm>
                  <a:prstGeom prst="straightConnector1">
                    <a:avLst/>
                  </a:prstGeom>
                  <a:ln w="793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>
                    <a:extLst>
                      <a:ext uri="{FF2B5EF4-FFF2-40B4-BE49-F238E27FC236}">
                        <a16:creationId xmlns:a16="http://schemas.microsoft.com/office/drawing/2014/main" id="{2229F4FD-D3EA-004D-9F5C-781943D03510}"/>
                      </a:ext>
                    </a:extLst>
                  </p:cNvPr>
                  <p:cNvSpPr/>
                  <p:nvPr/>
                </p:nvSpPr>
                <p:spPr>
                  <a:xfrm rot="1314321">
                    <a:off x="7225204" y="4402314"/>
                    <a:ext cx="1139867" cy="1097280"/>
                  </a:xfrm>
                  <a:prstGeom prst="arc">
                    <a:avLst>
                      <a:gd name="adj1" fmla="val 16200000"/>
                      <a:gd name="adj2" fmla="val 2747381"/>
                    </a:avLst>
                  </a:prstGeom>
                  <a:ln w="508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15A786B-E880-2A47-AB13-6427D2D83028}"/>
                      </a:ext>
                    </a:extLst>
                  </p:cNvPr>
                  <p:cNvSpPr txBox="1"/>
                  <p:nvPr/>
                </p:nvSpPr>
                <p:spPr>
                  <a:xfrm>
                    <a:off x="8419014" y="4264725"/>
                    <a:ext cx="863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200" dirty="0"/>
                      <a:t>𝜓</a:t>
                    </a:r>
                  </a:p>
                </p:txBody>
              </p: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D089E6-5EFE-1F43-8269-B2E4CEFB5A56}"/>
                  </a:ext>
                </a:extLst>
              </p:cNvPr>
              <p:cNvSpPr txBox="1"/>
              <p:nvPr/>
            </p:nvSpPr>
            <p:spPr>
              <a:xfrm>
                <a:off x="6419286" y="939688"/>
                <a:ext cx="863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/>
                  <a:t>𝜑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C0CB1D7-0B0C-3041-8129-18A56B27EA2E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5976510" y="1847587"/>
              <a:ext cx="1001576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72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Vandermause, Jonathan</dc:creator>
  <cp:lastModifiedBy>Vandermause, Jonathan</cp:lastModifiedBy>
  <cp:revision>7</cp:revision>
  <dcterms:created xsi:type="dcterms:W3CDTF">2019-04-29T17:17:53Z</dcterms:created>
  <dcterms:modified xsi:type="dcterms:W3CDTF">2019-04-29T18:50:12Z</dcterms:modified>
</cp:coreProperties>
</file>