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3" r:id="rId4"/>
    <p:sldId id="264" r:id="rId5"/>
    <p:sldId id="257" r:id="rId6"/>
    <p:sldId id="265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4" autoAdjust="0"/>
  </p:normalViewPr>
  <p:slideViewPr>
    <p:cSldViewPr>
      <p:cViewPr varScale="1">
        <p:scale>
          <a:sx n="72" d="100"/>
          <a:sy n="72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0C680-63ED-4677-A113-CB14CEFF83D2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412F5-108A-4D85-B360-7A69BB341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assignment, I implemented</a:t>
            </a:r>
            <a:r>
              <a:rPr lang="en-US" baseline="0" dirty="0" smtClean="0"/>
              <a:t> the A* Algorithm. And found different ways to calculate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12F5-108A-4D85-B360-7A69BB3419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</a:p>
          <a:p>
            <a:endParaRPr lang="en-US" dirty="0" smtClean="0"/>
          </a:p>
          <a:p>
            <a:r>
              <a:rPr lang="en-US" dirty="0" smtClean="0"/>
              <a:t>A* overall – how it works – compare to others</a:t>
            </a:r>
          </a:p>
          <a:p>
            <a:r>
              <a:rPr lang="en-US" baseline="0" dirty="0" smtClean="0"/>
              <a:t>What it is – algorithm for finding shortest path between two points</a:t>
            </a:r>
          </a:p>
          <a:p>
            <a:r>
              <a:rPr lang="en-US" baseline="0" dirty="0" err="1" smtClean="0"/>
              <a:t>Dijkstra’s</a:t>
            </a:r>
            <a:r>
              <a:rPr lang="en-US" baseline="0" dirty="0" smtClean="0"/>
              <a:t> algorithm – but it uses a heuristic to more quickly find the shortest path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12F5-108A-4D85-B360-7A69BB3419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12F5-108A-4D85-B360-7A69BB3419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makes</a:t>
            </a:r>
            <a:r>
              <a:rPr lang="en-US" baseline="0" dirty="0" smtClean="0"/>
              <a:t> a heuristic admissible and why there are different heuristics used</a:t>
            </a:r>
          </a:p>
          <a:p>
            <a:endParaRPr lang="en-US" baseline="0" dirty="0" smtClean="0"/>
          </a:p>
          <a:p>
            <a:r>
              <a:rPr lang="en-US" dirty="0" smtClean="0"/>
              <a:t>A*</a:t>
            </a:r>
            <a:r>
              <a:rPr lang="en-US" baseline="0" dirty="0" smtClean="0"/>
              <a:t> Star Algorithm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Depending on the heuristic you can improve the speed – in order to guarantee shortest path, need admissible Heuristic</a:t>
            </a:r>
          </a:p>
          <a:p>
            <a:r>
              <a:rPr lang="en-US" baseline="0" dirty="0" smtClean="0"/>
              <a:t>Implemented several heuristics to show how differently A* behaves with different</a:t>
            </a:r>
          </a:p>
          <a:p>
            <a:r>
              <a:rPr lang="en-US" baseline="0" dirty="0" smtClean="0"/>
              <a:t>	Show examples of 2 –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dijkstra’s</a:t>
            </a:r>
            <a:r>
              <a:rPr lang="en-US" baseline="0" dirty="0" smtClean="0"/>
              <a:t> algorithm – no heuristic</a:t>
            </a:r>
          </a:p>
          <a:p>
            <a:r>
              <a:rPr lang="en-US" baseline="0" dirty="0" smtClean="0"/>
              <a:t>	Euclidean distance</a:t>
            </a:r>
          </a:p>
          <a:p>
            <a:r>
              <a:rPr lang="en-US" baseline="0" dirty="0" smtClean="0"/>
              <a:t>	Diagonal</a:t>
            </a:r>
          </a:p>
          <a:p>
            <a:r>
              <a:rPr lang="en-US" baseline="0" dirty="0" smtClean="0"/>
              <a:t>	Manhattan method</a:t>
            </a:r>
          </a:p>
          <a:p>
            <a:r>
              <a:rPr lang="en-US" baseline="0" dirty="0" smtClean="0"/>
              <a:t>	Jon’s method – variation of the Manhattan method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12F5-108A-4D85-B360-7A69BB3419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closely it approximates </a:t>
            </a:r>
          </a:p>
          <a:p>
            <a:r>
              <a:rPr lang="en-US" baseline="0" dirty="0" smtClean="0"/>
              <a:t>Close closer, closest, actual isn’t show, over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Speed of algorithm 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12F5-108A-4D85-B360-7A69BB3419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What Jon observed using various heuristics – what came up incorrect?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12F5-108A-4D85-B360-7A69BB3419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How Jon came up with his own heuristic – why it’s not very good compared to others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12F5-108A-4D85-B360-7A69BB3419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Demo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12F5-108A-4D85-B360-7A69BB3419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Sum up with you learned – hardest part was coming up with my own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412F5-108A-4D85-B360-7A69BB3419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r22/ast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Reimels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D:\TEMP\Temporary Internet Files\Content.IE5\K3SUPP82\MC900441498[1]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66800"/>
            <a:ext cx="47244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the shortest path between two points</a:t>
            </a:r>
          </a:p>
          <a:p>
            <a:endParaRPr lang="en-US" dirty="0" smtClean="0"/>
          </a:p>
          <a:p>
            <a:r>
              <a:rPr lang="en-US" dirty="0" smtClean="0"/>
              <a:t>Essentially </a:t>
            </a:r>
            <a:r>
              <a:rPr lang="en-US" dirty="0" err="1" smtClean="0"/>
              <a:t>Dijkstra’s</a:t>
            </a:r>
            <a:r>
              <a:rPr lang="en-US" dirty="0" smtClean="0"/>
              <a:t> algorithm using a heuristic to more quickly find the shortest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start node as current node</a:t>
            </a:r>
          </a:p>
          <a:p>
            <a:r>
              <a:rPr lang="en-US" dirty="0" smtClean="0"/>
              <a:t>Loop until end node is set as current node</a:t>
            </a:r>
          </a:p>
          <a:p>
            <a:pPr lvl="1"/>
            <a:r>
              <a:rPr lang="en-US" dirty="0" smtClean="0"/>
              <a:t>Open all nodes surrounding current node</a:t>
            </a:r>
          </a:p>
          <a:p>
            <a:pPr lvl="1"/>
            <a:r>
              <a:rPr lang="en-US" dirty="0" smtClean="0"/>
              <a:t>Calculate actual distance to each open node from current node</a:t>
            </a:r>
          </a:p>
          <a:p>
            <a:pPr lvl="1"/>
            <a:r>
              <a:rPr lang="en-US" dirty="0" smtClean="0"/>
              <a:t>Update actual distance to open node when it is shorter than the current distance</a:t>
            </a:r>
          </a:p>
          <a:p>
            <a:pPr lvl="1"/>
            <a:r>
              <a:rPr lang="en-US" dirty="0" smtClean="0"/>
              <a:t>Calculate approximate distance to end node from all open nodes using a heuristic</a:t>
            </a:r>
          </a:p>
          <a:p>
            <a:pPr lvl="1"/>
            <a:r>
              <a:rPr lang="en-US" dirty="0" smtClean="0"/>
              <a:t>Close current node and set the open node with the smallest </a:t>
            </a:r>
            <a:r>
              <a:rPr lang="en-US" i="1" dirty="0" smtClean="0"/>
              <a:t>actual distance + approximate distance</a:t>
            </a:r>
            <a:r>
              <a:rPr lang="en-US" dirty="0" smtClean="0"/>
              <a:t> as current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Example</a:t>
            </a:r>
            <a:endParaRPr lang="en-US" dirty="0"/>
          </a:p>
        </p:txBody>
      </p:sp>
      <p:pic>
        <p:nvPicPr>
          <p:cNvPr id="4" name="Content Placeholder 3" descr="image00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447800"/>
            <a:ext cx="5334000" cy="4053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Helps direct toward end node, reducing the number of nodes examined and improving speed of algorithm</a:t>
            </a:r>
          </a:p>
          <a:p>
            <a:r>
              <a:rPr lang="en-US" dirty="0" smtClean="0"/>
              <a:t>Cannot guarantee the shortest path unless an admissible heuristic is used</a:t>
            </a:r>
          </a:p>
          <a:p>
            <a:pPr lvl="1"/>
            <a:r>
              <a:rPr lang="en-US" dirty="0" smtClean="0"/>
              <a:t>Admissible heuristics underestimate the distance of a path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A*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Finds the shortest path</a:t>
            </a:r>
          </a:p>
          <a:p>
            <a:pPr lvl="1"/>
            <a:r>
              <a:rPr lang="en-US" dirty="0" err="1" smtClean="0"/>
              <a:t>Dijkstra’s</a:t>
            </a:r>
            <a:endParaRPr lang="en-US" dirty="0" smtClean="0"/>
          </a:p>
          <a:p>
            <a:pPr lvl="1"/>
            <a:r>
              <a:rPr lang="en-US" dirty="0" smtClean="0"/>
              <a:t>Euclidean</a:t>
            </a:r>
          </a:p>
          <a:p>
            <a:pPr lvl="1"/>
            <a:r>
              <a:rPr lang="en-US" dirty="0" smtClean="0"/>
              <a:t>Diagonal</a:t>
            </a:r>
          </a:p>
          <a:p>
            <a:endParaRPr lang="en-US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May overestimate,  thus, not admissible</a:t>
            </a:r>
          </a:p>
          <a:p>
            <a:pPr lvl="1"/>
            <a:r>
              <a:rPr lang="en-US" dirty="0" smtClean="0"/>
              <a:t>Manhattan</a:t>
            </a:r>
          </a:p>
        </p:txBody>
      </p:sp>
      <p:sp>
        <p:nvSpPr>
          <p:cNvPr id="4" name="Up-Down Arrow 3"/>
          <p:cNvSpPr/>
          <p:nvPr/>
        </p:nvSpPr>
        <p:spPr>
          <a:xfrm>
            <a:off x="1066800" y="1600200"/>
            <a:ext cx="533400" cy="3505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 speed +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>
            <a:off x="7543800" y="1600200"/>
            <a:ext cx="533400" cy="3505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approx 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the heuristic undervalues the distance, the closer A* becomes to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endParaRPr lang="en-US" dirty="0" smtClean="0"/>
          </a:p>
          <a:p>
            <a:r>
              <a:rPr lang="en-US" dirty="0" smtClean="0"/>
              <a:t>The more the heuristic overvalues the distance, the closer A* becomes to a best search first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dirty="0" smtClean="0"/>
              <a:t> </a:t>
            </a:r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</a:t>
            </a:r>
          </a:p>
          <a:p>
            <a:pPr lvl="1"/>
            <a:r>
              <a:rPr lang="en-US" dirty="0" smtClean="0"/>
              <a:t>Improve the fastest heuristic by making it admissible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Calculated values for Manhattan Method and halved them to make it admissible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Runs very slow</a:t>
            </a:r>
          </a:p>
          <a:p>
            <a:pPr lvl="1"/>
            <a:r>
              <a:rPr lang="en-US" dirty="0" smtClean="0"/>
              <a:t>May still not be admissible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https://github.com/jonr22/astar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123</TotalTime>
  <Words>436</Words>
  <Application>Microsoft Office PowerPoint</Application>
  <PresentationFormat>On-screen Show (4:3)</PresentationFormat>
  <Paragraphs>85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A* Algorithm</vt:lpstr>
      <vt:lpstr>Definition</vt:lpstr>
      <vt:lpstr>How It Works</vt:lpstr>
      <vt:lpstr>How It Works – Example</vt:lpstr>
      <vt:lpstr>A* Algorithm Heuristics</vt:lpstr>
      <vt:lpstr>Implemented A* Heuristics</vt:lpstr>
      <vt:lpstr>Observations</vt:lpstr>
      <vt:lpstr>My Heuristic</vt:lpstr>
      <vt:lpstr>Demonstration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Star Algorithm</dc:title>
  <dc:creator/>
  <cp:lastModifiedBy>jonathanr</cp:lastModifiedBy>
  <cp:revision>49</cp:revision>
  <dcterms:created xsi:type="dcterms:W3CDTF">2006-08-16T00:00:00Z</dcterms:created>
  <dcterms:modified xsi:type="dcterms:W3CDTF">2012-12-10T03:10:37Z</dcterms:modified>
</cp:coreProperties>
</file>