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964D-813B-44C6-AE1C-39F812C3984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1A11-83D7-4EC2-B726-6F482A70A4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0"/>
            <a:ext cx="4709298" cy="6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8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Apresentação no Ecrã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2</cp:revision>
  <dcterms:created xsi:type="dcterms:W3CDTF">2021-08-30T18:59:02Z</dcterms:created>
  <dcterms:modified xsi:type="dcterms:W3CDTF">2021-08-30T21:25:07Z</dcterms:modified>
</cp:coreProperties>
</file>