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06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D59D-AE10-449F-B85A-2F6CE62E8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C736F-F3FE-41B4-9060-CDE8D66AD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676D3-4C51-4285-A24C-A403A646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C49E-4339-446F-8DCD-618E8161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03065-3D10-44F2-A2E8-C5DCE873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8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D7D5-89C5-4DCF-8BEE-7FD11F6A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FFBA0-41A5-4125-AE2F-299FC9A69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0AA4-75BA-4BEF-8789-3A1648C6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A97E8-DF39-4B28-81D5-D6BCC2ED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0E8E1-3F96-403D-98B0-8C3E218E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0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81A66-C476-4363-BED6-B94999415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D8D87-1D2C-4A8A-A972-2864B2422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23A01-D2EB-45CA-B447-C523B738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C2A88-B3E1-470E-B284-828D34EA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45760-237C-4FFE-8A07-9F71520C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306E-A720-4805-A5FD-92A4475D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3799-344D-43F4-81B1-3DF2B57A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AC70F-AF9C-4958-AFB5-24407786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45375-B26A-4AA8-9E2D-34965318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D41A3-9B47-4FFD-A8A9-FF4B33BF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2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3BBA-EA6D-4F11-AAE7-9CE21883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E8CFD-671A-4758-88E8-DEB3DFDC3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AFA93-4827-49FD-81D8-BB9B675C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E3EFD-29D8-42EF-A194-78D54FDB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B7449-98E5-4257-9295-872EFA3F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6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8B5B-381C-4BA0-841D-46C274DB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54D2-7FF8-46DE-911A-74EEE4F49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14B50-D270-4FAB-A16E-88784B46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18186-21D3-4C89-AB27-63994AA0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29DFB-877E-4773-A469-A804B516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1948E-473E-4C82-AB20-9DF1CE2B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7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C685-4EB7-4EAD-B1E6-F79E02CD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42565-5CD6-44FE-B865-D96DC7398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1BF4D-FF0D-4273-9CAA-30DEA6887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57EB1-5C47-4998-A3ED-73740AE86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EDEE8-3365-4FA2-AB54-3ABC45E90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51085-37BF-4869-A35D-87F7E040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756E01-9E9F-4163-90F6-F2016508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2FDAE-2C1B-4C3A-9D98-8130D70A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5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459F-A24E-41FC-9447-E56A01F9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78538-A043-4165-8BF0-3FCD2B4D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8585C-9D5E-45A6-A8E3-7109529B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727B6-3368-4B64-8E92-22252EAE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1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24BF6-DE57-43BE-A4CE-B7729554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5A4C1-1439-4A76-807E-9958A92C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92AFF-A1C5-44EB-9629-E12E2696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7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A8D9-2252-4F34-B21D-6F380265F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A8DBE-87F0-4D43-A2B2-3A204540E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12547-78F2-4637-94CA-9BB90A8C6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779CB-7067-43FB-9E98-D8F1C120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80D6F-B30D-4A61-9F06-A08D6E9D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6100C-26D1-4B57-87D1-8667EDC2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0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F4D7-E834-4CFF-8563-D3B37A3F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E61A8D-173B-471E-85C2-0FD31B0E8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16074-5325-4596-9B8B-01FAD816E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5CDFF-73C8-44F8-A7C7-46D3BE1C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2CA8-7880-4BF6-96CA-B8F9D80B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1E4DF-8970-484B-A02E-CB9FE385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3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E31FB-375B-492A-B763-0F0EDF16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8B95A-3AB6-40C0-A06F-6CD78C00F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54076-4482-47D9-A2D3-6D10653A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597D8-38D3-4DD5-B14D-D63E9CCB29F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BAFDC-7867-406A-BC0A-3F42DE6EE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0D444-C8C6-4D46-9100-D442F07CF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6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6">
            <a:extLst>
              <a:ext uri="{FF2B5EF4-FFF2-40B4-BE49-F238E27FC236}">
                <a16:creationId xmlns:a16="http://schemas.microsoft.com/office/drawing/2014/main" id="{DE580138-E2EE-485C-B4F8-50FE8743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995" y="15845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DA8BFEEB-6353-4A26-B1A4-8749AE54F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850" y="2339934"/>
            <a:ext cx="12096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100" dirty="0" err="1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CodeArtifact</a:t>
            </a:r>
            <a:endParaRPr lang="en-US" altLang="en-US" sz="1100" dirty="0">
              <a:latin typeface="+mj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C90FBF-AB64-4EF5-A560-F160A6188A03}"/>
              </a:ext>
            </a:extLst>
          </p:cNvPr>
          <p:cNvSpPr/>
          <p:nvPr/>
        </p:nvSpPr>
        <p:spPr>
          <a:xfrm>
            <a:off x="2505241" y="243891"/>
            <a:ext cx="9422063" cy="6370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" name="Graphic 20">
            <a:extLst>
              <a:ext uri="{FF2B5EF4-FFF2-40B4-BE49-F238E27FC236}">
                <a16:creationId xmlns:a16="http://schemas.microsoft.com/office/drawing/2014/main" id="{5F2C7D98-203D-4DEC-8F0E-D6101C490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42" y="24389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21">
            <a:extLst>
              <a:ext uri="{FF2B5EF4-FFF2-40B4-BE49-F238E27FC236}">
                <a16:creationId xmlns:a16="http://schemas.microsoft.com/office/drawing/2014/main" id="{656E2F6B-062C-4071-82D8-2F36009F9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995" y="53685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19">
            <a:extLst>
              <a:ext uri="{FF2B5EF4-FFF2-40B4-BE49-F238E27FC236}">
                <a16:creationId xmlns:a16="http://schemas.microsoft.com/office/drawing/2014/main" id="{5301FDAE-BF09-4A0C-94E8-6D88B7D65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32" y="364793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17">
            <a:extLst>
              <a:ext uri="{FF2B5EF4-FFF2-40B4-BE49-F238E27FC236}">
                <a16:creationId xmlns:a16="http://schemas.microsoft.com/office/drawing/2014/main" id="{2A8FD960-AE2B-4A28-A74D-F279D3BB0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69" y="158013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930C919C-82D3-42C6-8B0D-500A6560E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887" y="2346532"/>
            <a:ext cx="91916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Cloud9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4800DD-10CA-49C6-9AD9-C4B23D4B6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0202" y="4410859"/>
            <a:ext cx="110067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BEC962-A79B-4614-9D49-3F91F5600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986" y="6135033"/>
            <a:ext cx="129687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14" name="Graphic 23">
            <a:extLst>
              <a:ext uri="{FF2B5EF4-FFF2-40B4-BE49-F238E27FC236}">
                <a16:creationId xmlns:a16="http://schemas.microsoft.com/office/drawing/2014/main" id="{90790CA3-D5FA-43F6-AE0A-CB590748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32" y="15823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E35ED235-1322-4147-86E7-26B86C4F0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808" y="2346532"/>
            <a:ext cx="13548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16" name="Graphic 10">
            <a:extLst>
              <a:ext uri="{FF2B5EF4-FFF2-40B4-BE49-F238E27FC236}">
                <a16:creationId xmlns:a16="http://schemas.microsoft.com/office/drawing/2014/main" id="{C8B9C58F-72D6-4AA6-B73F-F1B9DD1FD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69" y="364793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0">
            <a:extLst>
              <a:ext uri="{FF2B5EF4-FFF2-40B4-BE49-F238E27FC236}">
                <a16:creationId xmlns:a16="http://schemas.microsoft.com/office/drawing/2014/main" id="{368A87EC-C2EA-414D-84CC-08B0D118B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9534" y="4410859"/>
            <a:ext cx="9418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9524B7AB-3137-4866-BD0F-7ED691D8E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32" y="53685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0024F6C8-476F-4C88-960C-937977095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248" y="6135033"/>
            <a:ext cx="140996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809145E9-1072-4392-BFDC-480E1AE2B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744" y="5965756"/>
            <a:ext cx="1187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Scheduled Event</a:t>
            </a:r>
          </a:p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(24 Hours)</a:t>
            </a:r>
          </a:p>
        </p:txBody>
      </p:sp>
      <p:pic>
        <p:nvPicPr>
          <p:cNvPr id="21" name="Graphic 8">
            <a:extLst>
              <a:ext uri="{FF2B5EF4-FFF2-40B4-BE49-F238E27FC236}">
                <a16:creationId xmlns:a16="http://schemas.microsoft.com/office/drawing/2014/main" id="{E6578054-765A-4B97-9AC3-FE0FD2C18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69" y="55209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19">
            <a:extLst>
              <a:ext uri="{FF2B5EF4-FFF2-40B4-BE49-F238E27FC236}">
                <a16:creationId xmlns:a16="http://schemas.microsoft.com/office/drawing/2014/main" id="{CC732254-535B-4B05-A144-929CF414E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758" y="15779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2">
            <a:extLst>
              <a:ext uri="{FF2B5EF4-FFF2-40B4-BE49-F238E27FC236}">
                <a16:creationId xmlns:a16="http://schemas.microsoft.com/office/drawing/2014/main" id="{42D35029-2E06-4A23-B9B2-D34746A6B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4942" y="2346532"/>
            <a:ext cx="100363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</p:txBody>
      </p:sp>
      <p:pic>
        <p:nvPicPr>
          <p:cNvPr id="32" name="Picture 2" descr="NVD based problem detection | versio.io">
            <a:extLst>
              <a:ext uri="{FF2B5EF4-FFF2-40B4-BE49-F238E27FC236}">
                <a16:creationId xmlns:a16="http://schemas.microsoft.com/office/drawing/2014/main" id="{AF3948AB-EAAB-428B-8477-68C4482B5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3" y="1580982"/>
            <a:ext cx="1232883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NVD based problem detection | versio.io">
            <a:extLst>
              <a:ext uri="{FF2B5EF4-FFF2-40B4-BE49-F238E27FC236}">
                <a16:creationId xmlns:a16="http://schemas.microsoft.com/office/drawing/2014/main" id="{C200FE66-13AC-4DA2-A502-95342F7D4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3" y="3650978"/>
            <a:ext cx="1232883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CB36D8ED-81E7-4EBF-A612-6641155AD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52" y="2339934"/>
            <a:ext cx="13548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NVD JSON Feeds (Yearly)</a:t>
            </a:r>
          </a:p>
        </p:txBody>
      </p:sp>
      <p:sp>
        <p:nvSpPr>
          <p:cNvPr id="36" name="TextBox 12">
            <a:extLst>
              <a:ext uri="{FF2B5EF4-FFF2-40B4-BE49-F238E27FC236}">
                <a16:creationId xmlns:a16="http://schemas.microsoft.com/office/drawing/2014/main" id="{E775820F-8E9A-439B-8BD8-B8CB1FEF4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52" y="4410859"/>
            <a:ext cx="13548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NVD JSON Feeds (Modified)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9C4375-F736-4CC1-8F07-B5EA318CEC8F}"/>
              </a:ext>
            </a:extLst>
          </p:cNvPr>
          <p:cNvSpPr txBox="1"/>
          <p:nvPr/>
        </p:nvSpPr>
        <p:spPr>
          <a:xfrm>
            <a:off x="73283" y="5598446"/>
            <a:ext cx="224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+mj-lt"/>
              </a:rPr>
              <a:t>**NIST will update the “Modified” JSON Feed every 2 hours as any downstream CVEs (and their related CPE/CVSS/CWE information changes)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E4A89B-9B63-4600-9A60-5593A3B88569}"/>
              </a:ext>
            </a:extLst>
          </p:cNvPr>
          <p:cNvCxnSpPr>
            <a:stCxn id="32" idx="3"/>
            <a:endCxn id="10" idx="1"/>
          </p:cNvCxnSpPr>
          <p:nvPr/>
        </p:nvCxnSpPr>
        <p:spPr>
          <a:xfrm>
            <a:off x="1814416" y="1960458"/>
            <a:ext cx="1105053" cy="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9AC277-B274-41DE-9196-7BA8ADC27665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3681469" y="1961133"/>
            <a:ext cx="1366763" cy="2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90AC5E-2D2C-4B8B-8E6E-FDFAEA1CF2DE}"/>
              </a:ext>
            </a:extLst>
          </p:cNvPr>
          <p:cNvCxnSpPr>
            <a:stCxn id="9" idx="0"/>
            <a:endCxn id="15" idx="2"/>
          </p:cNvCxnSpPr>
          <p:nvPr/>
        </p:nvCxnSpPr>
        <p:spPr>
          <a:xfrm flipV="1">
            <a:off x="5429232" y="2608142"/>
            <a:ext cx="0" cy="10397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D0417A1-31ED-4A3E-99C3-1F7D67B56680}"/>
              </a:ext>
            </a:extLst>
          </p:cNvPr>
          <p:cNvCxnSpPr>
            <a:stCxn id="33" idx="3"/>
            <a:endCxn id="16" idx="1"/>
          </p:cNvCxnSpPr>
          <p:nvPr/>
        </p:nvCxnSpPr>
        <p:spPr>
          <a:xfrm flipV="1">
            <a:off x="1814416" y="4028930"/>
            <a:ext cx="1105053" cy="15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0FB222-56FF-4E09-ABBA-EEE48D6BDB32}"/>
              </a:ext>
            </a:extLst>
          </p:cNvPr>
          <p:cNvCxnSpPr>
            <a:stCxn id="21" idx="0"/>
            <a:endCxn id="17" idx="2"/>
          </p:cNvCxnSpPr>
          <p:nvPr/>
        </p:nvCxnSpPr>
        <p:spPr>
          <a:xfrm flipV="1">
            <a:off x="3300469" y="4672469"/>
            <a:ext cx="0" cy="84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FC1FA8F-5A23-4648-BDCE-04D96E4145A7}"/>
              </a:ext>
            </a:extLst>
          </p:cNvPr>
          <p:cNvCxnSpPr>
            <a:stCxn id="16" idx="0"/>
            <a:endCxn id="15" idx="2"/>
          </p:cNvCxnSpPr>
          <p:nvPr/>
        </p:nvCxnSpPr>
        <p:spPr>
          <a:xfrm rot="5400000" flipH="1" flipV="1">
            <a:off x="3844956" y="2063655"/>
            <a:ext cx="1039788" cy="21287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3B5EED2-15C1-4B9C-8611-ECDA920AA2C8}"/>
              </a:ext>
            </a:extLst>
          </p:cNvPr>
          <p:cNvCxnSpPr>
            <a:stCxn id="18" idx="1"/>
            <a:endCxn id="21" idx="3"/>
          </p:cNvCxnSpPr>
          <p:nvPr/>
        </p:nvCxnSpPr>
        <p:spPr>
          <a:xfrm flipH="1">
            <a:off x="3529069" y="5749521"/>
            <a:ext cx="15191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CF5FB22-F587-4B5D-94C1-80B339AFBDC3}"/>
              </a:ext>
            </a:extLst>
          </p:cNvPr>
          <p:cNvCxnSpPr>
            <a:stCxn id="21" idx="0"/>
            <a:endCxn id="12" idx="2"/>
          </p:cNvCxnSpPr>
          <p:nvPr/>
        </p:nvCxnSpPr>
        <p:spPr>
          <a:xfrm rot="5400000" flipH="1" flipV="1">
            <a:off x="3941279" y="4031659"/>
            <a:ext cx="848452" cy="21300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57DC9F1-A5BC-4FD2-A5BB-8EBB3FC2652B}"/>
              </a:ext>
            </a:extLst>
          </p:cNvPr>
          <p:cNvCxnSpPr>
            <a:stCxn id="9" idx="3"/>
            <a:endCxn id="8" idx="0"/>
          </p:cNvCxnSpPr>
          <p:nvPr/>
        </p:nvCxnSpPr>
        <p:spPr>
          <a:xfrm>
            <a:off x="5810232" y="4028930"/>
            <a:ext cx="1747763" cy="1339591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E786CE2-8BCB-4C81-BA7C-D777041AA3A6}"/>
              </a:ext>
            </a:extLst>
          </p:cNvPr>
          <p:cNvCxnSpPr>
            <a:stCxn id="9" idx="0"/>
            <a:endCxn id="5" idx="2"/>
          </p:cNvCxnSpPr>
          <p:nvPr/>
        </p:nvCxnSpPr>
        <p:spPr>
          <a:xfrm rot="5400000" flipH="1" flipV="1">
            <a:off x="5957767" y="2073009"/>
            <a:ext cx="1046386" cy="2103456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nector: Elbow 1027">
            <a:extLst>
              <a:ext uri="{FF2B5EF4-FFF2-40B4-BE49-F238E27FC236}">
                <a16:creationId xmlns:a16="http://schemas.microsoft.com/office/drawing/2014/main" id="{19AF3150-3C7C-4637-BBE8-6963EE54B150}"/>
              </a:ext>
            </a:extLst>
          </p:cNvPr>
          <p:cNvCxnSpPr>
            <a:stCxn id="9" idx="3"/>
            <a:endCxn id="25" idx="2"/>
          </p:cNvCxnSpPr>
          <p:nvPr/>
        </p:nvCxnSpPr>
        <p:spPr>
          <a:xfrm flipV="1">
            <a:off x="5810232" y="2777419"/>
            <a:ext cx="3876527" cy="12515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4" descr="Python Package Index - Wikipedia">
            <a:extLst>
              <a:ext uri="{FF2B5EF4-FFF2-40B4-BE49-F238E27FC236}">
                <a16:creationId xmlns:a16="http://schemas.microsoft.com/office/drawing/2014/main" id="{890CD07B-C4AA-442B-9FD6-4F5886863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423" y="973424"/>
            <a:ext cx="611143" cy="45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Oval 1029">
            <a:extLst>
              <a:ext uri="{FF2B5EF4-FFF2-40B4-BE49-F238E27FC236}">
                <a16:creationId xmlns:a16="http://schemas.microsoft.com/office/drawing/2014/main" id="{C155848E-DAC4-49D9-AE50-3B33DCD49F5B}"/>
              </a:ext>
            </a:extLst>
          </p:cNvPr>
          <p:cNvSpPr/>
          <p:nvPr/>
        </p:nvSpPr>
        <p:spPr>
          <a:xfrm>
            <a:off x="3117588" y="978731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1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CCBD141-ADEB-4041-B9AC-42E5FBFC9677}"/>
              </a:ext>
            </a:extLst>
          </p:cNvPr>
          <p:cNvSpPr/>
          <p:nvPr/>
        </p:nvSpPr>
        <p:spPr>
          <a:xfrm>
            <a:off x="2619787" y="4885305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2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A87BC38-7070-46B1-98AD-ADBC43435570}"/>
              </a:ext>
            </a:extLst>
          </p:cNvPr>
          <p:cNvSpPr/>
          <p:nvPr/>
        </p:nvSpPr>
        <p:spPr>
          <a:xfrm>
            <a:off x="6287407" y="4885305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40AFA2B-88E5-4EC0-A7F5-F5DC65002CB7}"/>
              </a:ext>
            </a:extLst>
          </p:cNvPr>
          <p:cNvSpPr/>
          <p:nvPr/>
        </p:nvSpPr>
        <p:spPr>
          <a:xfrm>
            <a:off x="6695106" y="1773798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4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192E195-BEBB-4A6B-9EC4-AC61BFAA0E66}"/>
              </a:ext>
            </a:extLst>
          </p:cNvPr>
          <p:cNvSpPr/>
          <p:nvPr/>
        </p:nvSpPr>
        <p:spPr>
          <a:xfrm>
            <a:off x="5926361" y="1780452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5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7427984-37C3-40EA-AAA4-83A611D0352B}"/>
              </a:ext>
            </a:extLst>
          </p:cNvPr>
          <p:cNvSpPr/>
          <p:nvPr/>
        </p:nvSpPr>
        <p:spPr>
          <a:xfrm>
            <a:off x="7680686" y="2853024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6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9EE5504-7FD7-4E8E-9210-021075705060}"/>
              </a:ext>
            </a:extLst>
          </p:cNvPr>
          <p:cNvSpPr/>
          <p:nvPr/>
        </p:nvSpPr>
        <p:spPr>
          <a:xfrm>
            <a:off x="9143310" y="2853024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7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E0B7F82-9298-4FA5-8644-3CD80E43F093}"/>
              </a:ext>
            </a:extLst>
          </p:cNvPr>
          <p:cNvSpPr txBox="1"/>
          <p:nvPr/>
        </p:nvSpPr>
        <p:spPr>
          <a:xfrm>
            <a:off x="8327730" y="4080582"/>
            <a:ext cx="27752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THIS FOR EVENT FLOW – ADD EVENT UNDER CODEARTI, AND LAMBDA WHERE CODEBUILD IS</a:t>
            </a:r>
          </a:p>
          <a:p>
            <a:endParaRPr lang="en-US" dirty="0"/>
          </a:p>
          <a:p>
            <a:r>
              <a:rPr lang="en-US" dirty="0"/>
              <a:t>CHANGE TO A MULTI-ACCT/REGION VIEW IN ANOTHER</a:t>
            </a:r>
          </a:p>
        </p:txBody>
      </p:sp>
    </p:spTree>
    <p:extLst>
      <p:ext uri="{BB962C8B-B14F-4D97-AF65-F5344CB8AC3E}">
        <p14:creationId xmlns:p14="http://schemas.microsoft.com/office/powerpoint/2010/main" val="359845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R</dc:creator>
  <cp:lastModifiedBy>Jon R</cp:lastModifiedBy>
  <cp:revision>57</cp:revision>
  <dcterms:created xsi:type="dcterms:W3CDTF">2021-01-15T03:35:45Z</dcterms:created>
  <dcterms:modified xsi:type="dcterms:W3CDTF">2021-01-15T04:11:50Z</dcterms:modified>
</cp:coreProperties>
</file>