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F48D2-2934-4288-A555-E6823DD1D0AE}" v="509" dt="2023-05-01T22:09:47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>
        <p:scale>
          <a:sx n="125" d="100"/>
          <a:sy n="125" d="100"/>
        </p:scale>
        <p:origin x="2420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7.jpeg"/><Relationship Id="rId18" Type="http://schemas.openxmlformats.org/officeDocument/2006/relationships/image" Target="../media/image24.png"/><Relationship Id="rId3" Type="http://schemas.openxmlformats.org/officeDocument/2006/relationships/image" Target="../media/image41.svg"/><Relationship Id="rId21" Type="http://schemas.openxmlformats.org/officeDocument/2006/relationships/image" Target="../media/image53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38.png"/><Relationship Id="rId2" Type="http://schemas.openxmlformats.org/officeDocument/2006/relationships/image" Target="../media/image40.png"/><Relationship Id="rId16" Type="http://schemas.openxmlformats.org/officeDocument/2006/relationships/image" Target="../media/image26.svg"/><Relationship Id="rId20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25.png"/><Relationship Id="rId10" Type="http://schemas.openxmlformats.org/officeDocument/2006/relationships/image" Target="../media/image48.png"/><Relationship Id="rId19" Type="http://schemas.openxmlformats.org/officeDocument/2006/relationships/image" Target="../media/image51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23.png"/><Relationship Id="rId22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34A66-C2C7-4281-B612-C50CD9CC4DF5}"/>
              </a:ext>
            </a:extLst>
          </p:cNvPr>
          <p:cNvSpPr/>
          <p:nvPr/>
        </p:nvSpPr>
        <p:spPr>
          <a:xfrm>
            <a:off x="5173477" y="832565"/>
            <a:ext cx="3733752" cy="249750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AFCD-82AB-4C43-91A8-EB9295FC6285}"/>
              </a:ext>
            </a:extLst>
          </p:cNvPr>
          <p:cNvGrpSpPr/>
          <p:nvPr/>
        </p:nvGrpSpPr>
        <p:grpSpPr>
          <a:xfrm>
            <a:off x="134973" y="450361"/>
            <a:ext cx="2771766" cy="5957278"/>
            <a:chOff x="206443" y="370490"/>
            <a:chExt cx="2678425" cy="5650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8BE89-1D89-4797-A218-38DDC39CDEB5}"/>
                </a:ext>
              </a:extLst>
            </p:cNvPr>
            <p:cNvSpPr/>
            <p:nvPr/>
          </p:nvSpPr>
          <p:spPr>
            <a:xfrm>
              <a:off x="206443" y="370490"/>
              <a:ext cx="2678425" cy="5650916"/>
            </a:xfrm>
            <a:prstGeom prst="rect">
              <a:avLst/>
            </a:prstGeom>
            <a:noFill/>
            <a:ln w="12700">
              <a:solidFill>
                <a:srgbClr val="FF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5151"/>
                  </a:solidFill>
                  <a:latin typeface="+mj-lt"/>
                  <a:cs typeface="Arial" panose="020B0604020202020204" pitchFamily="34" charset="0"/>
                </a:rPr>
                <a:t>ElectricEye</a:t>
              </a:r>
            </a:p>
          </p:txBody>
        </p:sp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8AC2EA0A-55B0-4583-8520-BA4FC59B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6982" y="370490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B2ACC67-3DD4-48CD-A8CF-A4CB04B2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00332" y="3154680"/>
            <a:ext cx="548640" cy="548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9492D43-A656-404B-83AE-4192EE1A8464}"/>
              </a:ext>
            </a:extLst>
          </p:cNvPr>
          <p:cNvGrpSpPr/>
          <p:nvPr/>
        </p:nvGrpSpPr>
        <p:grpSpPr>
          <a:xfrm>
            <a:off x="1354562" y="558245"/>
            <a:ext cx="1488088" cy="5741510"/>
            <a:chOff x="1669873" y="774211"/>
            <a:chExt cx="1488088" cy="57415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077C6EA-F82E-4BA7-9F3F-8E439EFB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97" y="774211"/>
              <a:ext cx="548640" cy="54864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2F18DA3C-FAF6-4C85-9E9F-34C65C20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73" y="1328217"/>
              <a:ext cx="14880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IOT Greengrass</a:t>
              </a:r>
            </a:p>
          </p:txBody>
        </p:sp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650B2E1-0BED-480E-A304-202A88E0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159519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8C842AF-A4D9-4075-9677-8523DA547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997" y="2149199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EC2</a:t>
              </a:r>
            </a:p>
          </p:txBody>
        </p:sp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94A30EE2-249B-4993-A58F-466C3B99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4058139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4">
              <a:extLst>
                <a:ext uri="{FF2B5EF4-FFF2-40B4-BE49-F238E27FC236}">
                  <a16:creationId xmlns:a16="http://schemas.microsoft.com/office/drawing/2014/main" id="{76B4F262-806D-49FE-81F0-C641CF89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323715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2822E1D-5D6B-483E-9A1A-95DB5AC1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570010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84EE0D1-4261-475B-9E9F-1A525187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9597" y="4879121"/>
              <a:ext cx="548640" cy="548640"/>
            </a:xfrm>
            <a:prstGeom prst="rect">
              <a:avLst/>
            </a:prstGeom>
          </p:spPr>
        </p:pic>
        <p:pic>
          <p:nvPicPr>
            <p:cNvPr id="24" name="Graphic 19">
              <a:extLst>
                <a:ext uri="{FF2B5EF4-FFF2-40B4-BE49-F238E27FC236}">
                  <a16:creationId xmlns:a16="http://schemas.microsoft.com/office/drawing/2014/main" id="{C3EB79EE-EB24-4B04-8AE7-4332B158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241617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A796-B9FA-42B9-AA01-5244AC92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7" y="2970181"/>
              <a:ext cx="1156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CodeBuild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0185D4-C0F2-4ABD-BC84-7C464CF2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98" y="3791163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Fargate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/ECS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2E933-5EE8-4ADF-9E77-B453D27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28" y="4612145"/>
              <a:ext cx="1059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Batch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CD7FA1-B0F8-4E81-BD0B-51070A05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838" y="5433127"/>
              <a:ext cx="11301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CloudShell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85EC3-7189-4B6A-853A-233ABD0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889" y="6254111"/>
              <a:ext cx="9900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EKS</a:t>
              </a:r>
            </a:p>
          </p:txBody>
        </p:sp>
      </p:grpSp>
      <p:pic>
        <p:nvPicPr>
          <p:cNvPr id="11" name="Graphic 23">
            <a:extLst>
              <a:ext uri="{FF2B5EF4-FFF2-40B4-BE49-F238E27FC236}">
                <a16:creationId xmlns:a16="http://schemas.microsoft.com/office/drawing/2014/main" id="{6CCD523F-4B14-42B7-A28D-71DF185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" y="2078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7E340B3-DF8B-4C58-9238-17948A1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2584311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Endpoint/Server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A9867B5-6EFC-4D06-85C3-BEB36847D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871" y="2881885"/>
            <a:ext cx="548640" cy="54864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5CC65C7-B72E-49C1-B065-D4EC6F1081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871" y="3933340"/>
            <a:ext cx="548640" cy="548640"/>
          </a:xfrm>
          <a:prstGeom prst="rect">
            <a:avLst/>
          </a:prstGeom>
        </p:spPr>
      </p:pic>
      <p:sp>
        <p:nvSpPr>
          <p:cNvPr id="35" name="TextBox 24">
            <a:extLst>
              <a:ext uri="{FF2B5EF4-FFF2-40B4-BE49-F238E27FC236}">
                <a16:creationId xmlns:a16="http://schemas.microsoft.com/office/drawing/2014/main" id="{81A0F70F-487F-4871-AF82-062FC686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3466489"/>
            <a:ext cx="1245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GCP Compute Engine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B4CA5BC7-4FDD-435A-BDE9-DAE2177F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4517944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Azure VM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D4491-3D15-4C01-BD00-604BBCE95D5A}"/>
              </a:ext>
            </a:extLst>
          </p:cNvPr>
          <p:cNvSpPr txBox="1"/>
          <p:nvPr/>
        </p:nvSpPr>
        <p:spPr>
          <a:xfrm>
            <a:off x="126158" y="1090143"/>
            <a:ext cx="151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Run ElectricEye Anywhere 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(with Python)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6D17-3228-4B8C-AE62-64CAFC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233" y="3716030"/>
            <a:ext cx="1236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863E7-45D6-4158-BEC7-6AB1AD02A0FA}"/>
              </a:ext>
            </a:extLst>
          </p:cNvPr>
          <p:cNvSpPr/>
          <p:nvPr/>
        </p:nvSpPr>
        <p:spPr>
          <a:xfrm>
            <a:off x="3637442" y="2736851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1028" name="Picture 4" descr="Introducing Yelp&amp;#39;s New App Icons and Refreshed Logo - Yelp">
            <a:extLst>
              <a:ext uri="{FF2B5EF4-FFF2-40B4-BE49-F238E27FC236}">
                <a16:creationId xmlns:a16="http://schemas.microsoft.com/office/drawing/2014/main" id="{9295B850-22FB-4340-B8E7-5EE49A02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30553" r="28450" b="30666"/>
          <a:stretch/>
        </p:blipFill>
        <p:spPr bwMode="auto">
          <a:xfrm>
            <a:off x="3791806" y="4298384"/>
            <a:ext cx="76569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CF515A-5113-49BB-9983-6C839538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79" y="4761751"/>
            <a:ext cx="1012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Detect-Secrets by Yelp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104FE6-2D33-442B-86A0-D034432F874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2906739" y="3429000"/>
            <a:ext cx="9935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A09797-DD7C-4B90-A61F-D750F6C4CEBA}"/>
              </a:ext>
            </a:extLst>
          </p:cNvPr>
          <p:cNvCxnSpPr>
            <a:stCxn id="40" idx="2"/>
            <a:endCxn id="1028" idx="0"/>
          </p:cNvCxnSpPr>
          <p:nvPr/>
        </p:nvCxnSpPr>
        <p:spPr>
          <a:xfrm>
            <a:off x="4174653" y="3977640"/>
            <a:ext cx="0" cy="320744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CFA53ACC-1486-485D-9F17-38EFB808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1" y="48282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AD3E00D3-82CE-4DA1-AFFF-BF29F7D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9" y="5400894"/>
            <a:ext cx="970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2B476703-905E-41DA-9BA0-091B8B1E9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4" b="33238"/>
          <a:stretch/>
        </p:blipFill>
        <p:spPr bwMode="auto">
          <a:xfrm>
            <a:off x="5241237" y="2215663"/>
            <a:ext cx="19037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AEE4CF09-38A2-4D9D-BDFF-C34B2DE6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00" y="2771119"/>
            <a:ext cx="1477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DisruptOps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Platform</a:t>
            </a:r>
          </a:p>
        </p:txBody>
      </p:sp>
      <p:pic>
        <p:nvPicPr>
          <p:cNvPr id="1036" name="Picture 12" descr="What is Shodan? How to use Shodan to find vulnerable targets">
            <a:extLst>
              <a:ext uri="{FF2B5EF4-FFF2-40B4-BE49-F238E27FC236}">
                <a16:creationId xmlns:a16="http://schemas.microsoft.com/office/drawing/2014/main" id="{4800CBA6-C69B-4C67-A2D2-F52E9DF76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7179" r="13829" b="25268"/>
          <a:stretch/>
        </p:blipFill>
        <p:spPr bwMode="auto">
          <a:xfrm>
            <a:off x="5234358" y="4298384"/>
            <a:ext cx="14560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926DD50C-31C7-4D33-89EC-6728CE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82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CBDD7DD5-CD64-4BFF-9EFA-B7B4DCFC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43" y="1621759"/>
            <a:ext cx="940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32EACDCA-E55A-4268-AD13-196E43B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1621759"/>
            <a:ext cx="108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F3B99D5A-E0FB-49A4-910B-08401F7A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6">
            <a:extLst>
              <a:ext uri="{FF2B5EF4-FFF2-40B4-BE49-F238E27FC236}">
                <a16:creationId xmlns:a16="http://schemas.microsoft.com/office/drawing/2014/main" id="{D3050099-3715-40C0-A35A-63E2DD9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23562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3">
            <a:extLst>
              <a:ext uri="{FF2B5EF4-FFF2-40B4-BE49-F238E27FC236}">
                <a16:creationId xmlns:a16="http://schemas.microsoft.com/office/drawing/2014/main" id="{BB199E6D-2917-4188-B76B-DECD3FA7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14" y="1621759"/>
            <a:ext cx="77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&amp; CSV</a:t>
            </a:r>
          </a:p>
        </p:txBody>
      </p:sp>
      <p:pic>
        <p:nvPicPr>
          <p:cNvPr id="65" name="Graphic 6">
            <a:extLst>
              <a:ext uri="{FF2B5EF4-FFF2-40B4-BE49-F238E27FC236}">
                <a16:creationId xmlns:a16="http://schemas.microsoft.com/office/drawing/2014/main" id="{3364E85D-CE87-471B-BDFA-87CB0720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09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3D9C795C-3305-45BB-92C1-DDB24E98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42" y="1621759"/>
            <a:ext cx="1202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(PostgreSQL)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6D843C-F37E-402F-8377-7EA9133F079D}"/>
              </a:ext>
            </a:extLst>
          </p:cNvPr>
          <p:cNvSpPr/>
          <p:nvPr/>
        </p:nvSpPr>
        <p:spPr>
          <a:xfrm>
            <a:off x="5425172" y="389899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5FB5EC-4587-449F-99BC-74BF0FEAC4F4}"/>
              </a:ext>
            </a:extLst>
          </p:cNvPr>
          <p:cNvSpPr/>
          <p:nvPr/>
        </p:nvSpPr>
        <p:spPr>
          <a:xfrm>
            <a:off x="6465067" y="5251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EBAF6C-67F0-428F-AA04-A52586B532C3}"/>
              </a:ext>
            </a:extLst>
          </p:cNvPr>
          <p:cNvCxnSpPr>
            <a:stCxn id="42" idx="3"/>
            <a:endCxn id="69" idx="1"/>
          </p:cNvCxnSpPr>
          <p:nvPr/>
        </p:nvCxnSpPr>
        <p:spPr>
          <a:xfrm flipV="1">
            <a:off x="4711862" y="655993"/>
            <a:ext cx="1753205" cy="2211658"/>
          </a:xfrm>
          <a:prstGeom prst="bentConnector3">
            <a:avLst>
              <a:gd name="adj1" fmla="val 201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41E43A-A89B-46A8-AD0E-9E4AF72E0A27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4711862" y="2867651"/>
            <a:ext cx="713310" cy="116214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39599E58-7445-4588-8CAD-9F69FEB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75" y="4779554"/>
            <a:ext cx="14778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Shodan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40FB2-94FD-48B5-AF78-539443E71CD9}"/>
              </a:ext>
            </a:extLst>
          </p:cNvPr>
          <p:cNvSpPr/>
          <p:nvPr/>
        </p:nvSpPr>
        <p:spPr>
          <a:xfrm>
            <a:off x="9015756" y="832564"/>
            <a:ext cx="3137962" cy="43600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5F2094-AB0C-408E-A784-5329699A5AF4}"/>
              </a:ext>
            </a:extLst>
          </p:cNvPr>
          <p:cNvSpPr/>
          <p:nvPr/>
        </p:nvSpPr>
        <p:spPr>
          <a:xfrm>
            <a:off x="10047527" y="520389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6CC0C-6836-4F54-BF3A-BCC07B544911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7539487" y="651189"/>
            <a:ext cx="2508040" cy="4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6FB85EF1-286A-48E0-977F-92CB92CABA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5522" y="1067436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93A6FDB-C051-4EFB-9776-379D40D08276}"/>
              </a:ext>
            </a:extLst>
          </p:cNvPr>
          <p:cNvSpPr txBox="1"/>
          <p:nvPr/>
        </p:nvSpPr>
        <p:spPr>
          <a:xfrm>
            <a:off x="9170434" y="1621759"/>
            <a:ext cx="87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9C7554F-1C7F-4CA8-BD5C-62FBBDF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CE9E7AD0-6B6A-4D50-A43C-F4CF0D32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27" y="1621759"/>
            <a:ext cx="960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4E844C87-CA78-4B87-9C9D-DDBACB9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D97119E2-97EB-4B7B-AAA8-AB7F114A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384" y="1621759"/>
            <a:ext cx="1062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A2FE6C-24CE-4FA0-9251-9420B4523140}"/>
              </a:ext>
            </a:extLst>
          </p:cNvPr>
          <p:cNvSpPr/>
          <p:nvPr/>
        </p:nvSpPr>
        <p:spPr>
          <a:xfrm>
            <a:off x="9890733" y="4492524"/>
            <a:ext cx="1388008" cy="548640"/>
          </a:xfrm>
          <a:prstGeom prst="roundRect">
            <a:avLst>
              <a:gd name="adj" fmla="val 414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ElectricEye Response</a:t>
            </a:r>
          </a:p>
        </p:txBody>
      </p:sp>
      <p:pic>
        <p:nvPicPr>
          <p:cNvPr id="30" name="Picture 4" descr="Microsoft Teams - Wikipedia">
            <a:extLst>
              <a:ext uri="{FF2B5EF4-FFF2-40B4-BE49-F238E27FC236}">
                <a16:creationId xmlns:a16="http://schemas.microsoft.com/office/drawing/2014/main" id="{D3BA8EB3-C18C-4D28-84DF-87C960974F0B}"/>
              </a:ext>
            </a:extLst>
          </p:cNvPr>
          <p:cNvPicPr>
            <a:picLocks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PagerDuty · GitHub">
            <a:extLst>
              <a:ext uri="{FF2B5EF4-FFF2-40B4-BE49-F238E27FC236}">
                <a16:creationId xmlns:a16="http://schemas.microsoft.com/office/drawing/2014/main" id="{3BA89B39-C67B-4496-8D75-27EA2E3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Media Kit | Slack">
            <a:extLst>
              <a:ext uri="{FF2B5EF4-FFF2-40B4-BE49-F238E27FC236}">
                <a16:creationId xmlns:a16="http://schemas.microsoft.com/office/drawing/2014/main" id="{BA9A60F9-F1AA-4124-AE5E-C4718425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87919102-4127-4FC3-9DEB-D2123885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2771119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Teams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24F8DFA-5E39-4D7A-8CCB-52A9FD0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C447CB77-F5D5-4C18-B2C2-0F05518C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PagerDuty</a:t>
            </a:r>
          </a:p>
        </p:txBody>
      </p:sp>
      <p:pic>
        <p:nvPicPr>
          <p:cNvPr id="1038" name="Picture 14" descr="Atlassian, jira, logo Free Icon of Vector Logo">
            <a:extLst>
              <a:ext uri="{FF2B5EF4-FFF2-40B4-BE49-F238E27FC236}">
                <a16:creationId xmlns:a16="http://schemas.microsoft.com/office/drawing/2014/main" id="{1F6F1339-1E24-4982-ACD8-11B9C57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33654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DevOps for Large Teams - The Provato Group">
            <a:extLst>
              <a:ext uri="{FF2B5EF4-FFF2-40B4-BE49-F238E27FC236}">
                <a16:creationId xmlns:a16="http://schemas.microsoft.com/office/drawing/2014/main" id="{15BD1EE3-A693-42D7-B483-99E385B82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2076"/>
          <a:stretch/>
        </p:blipFill>
        <p:spPr bwMode="auto">
          <a:xfrm>
            <a:off x="10297770" y="3365400"/>
            <a:ext cx="57393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C42B8E4-7B68-4825-A92B-26E266E1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33648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F8747B9B-D096-49CB-A3A5-6A65CCDB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Atlassian Jira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C95A490D-0E36-438D-8D5D-B33EF53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F840701-58E7-4F6E-9132-F18E8E9A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ServiceNow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ITSM</a:t>
            </a:r>
          </a:p>
        </p:txBody>
      </p:sp>
      <p:pic>
        <p:nvPicPr>
          <p:cNvPr id="82" name="Graphic 18">
            <a:extLst>
              <a:ext uri="{FF2B5EF4-FFF2-40B4-BE49-F238E27FC236}">
                <a16:creationId xmlns:a16="http://schemas.microsoft.com/office/drawing/2014/main" id="{141BA811-8FA9-4533-ACC4-778D7EE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56" y="22156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86BF2E2D-4455-409E-81A6-1E44246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55" y="2771119"/>
            <a:ext cx="95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317E9531-450C-4F73-99C9-0DADA640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2771119"/>
            <a:ext cx="108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D11041C9-3079-4116-915C-4A506FFE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22184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map — The Powerful Scanner. Nmap stands for Network Mapper. It is… | by  Vishal Jain | Medium">
            <a:extLst>
              <a:ext uri="{FF2B5EF4-FFF2-40B4-BE49-F238E27FC236}">
                <a16:creationId xmlns:a16="http://schemas.microsoft.com/office/drawing/2014/main" id="{686B5EB3-126B-4B42-87D2-92255B592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t="24661" r="18623" b="27846"/>
          <a:stretch/>
        </p:blipFill>
        <p:spPr bwMode="auto">
          <a:xfrm>
            <a:off x="3811390" y="5245542"/>
            <a:ext cx="72652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348BB1-4FCC-4E78-8703-C06B32C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2" y="5827453"/>
            <a:ext cx="11642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NMAP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(Attack Surface Monitoring)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C58EF5B-6E2B-4CD9-8B5B-EE6BA24F37DF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4448972" y="3429000"/>
            <a:ext cx="88943" cy="2090862"/>
          </a:xfrm>
          <a:prstGeom prst="bentConnector3">
            <a:avLst>
              <a:gd name="adj1" fmla="val 357019"/>
            </a:avLst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C63CE32-56C9-DD4D-C00B-655BC485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43" y="2692675"/>
            <a:ext cx="1472650" cy="147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9014E-CAC8-98AE-CB22-D756ECFEB685}"/>
              </a:ext>
            </a:extLst>
          </p:cNvPr>
          <p:cNvSpPr txBox="1"/>
          <p:nvPr/>
        </p:nvSpPr>
        <p:spPr>
          <a:xfrm>
            <a:off x="594305" y="4110498"/>
            <a:ext cx="162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 ElectricEye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Anywhere With Python</a:t>
            </a:r>
          </a:p>
        </p:txBody>
      </p:sp>
      <p:pic>
        <p:nvPicPr>
          <p:cNvPr id="1028" name="Picture 4" descr="Google-Cloud-Platform-GCP-logo - Databerry">
            <a:extLst>
              <a:ext uri="{FF2B5EF4-FFF2-40B4-BE49-F238E27FC236}">
                <a16:creationId xmlns:a16="http://schemas.microsoft.com/office/drawing/2014/main" id="{07E8CB6A-59CD-2711-37CA-9505B61B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63" y="1481111"/>
            <a:ext cx="996153" cy="99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3A71050-9A8D-D474-72E2-01BDD0982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63630" y="1481111"/>
            <a:ext cx="996153" cy="9961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BB619AD-693A-3B9C-6D20-247888B0204F}"/>
              </a:ext>
            </a:extLst>
          </p:cNvPr>
          <p:cNvGrpSpPr/>
          <p:nvPr/>
        </p:nvGrpSpPr>
        <p:grpSpPr>
          <a:xfrm>
            <a:off x="2863630" y="2867643"/>
            <a:ext cx="996696" cy="996696"/>
            <a:chOff x="7220319" y="1826836"/>
            <a:chExt cx="996696" cy="99669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3AA06B-1021-9D58-8136-63E9F09D80F6}"/>
                </a:ext>
              </a:extLst>
            </p:cNvPr>
            <p:cNvSpPr/>
            <p:nvPr/>
          </p:nvSpPr>
          <p:spPr>
            <a:xfrm>
              <a:off x="7220319" y="1826836"/>
              <a:ext cx="996696" cy="996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1D7AAB-D2BB-6EAD-3EDF-F0812CA53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20319" y="1826836"/>
              <a:ext cx="996696" cy="996696"/>
            </a:xfrm>
            <a:prstGeom prst="rect">
              <a:avLst/>
            </a:prstGeom>
          </p:spPr>
        </p:pic>
      </p:grpSp>
      <p:pic>
        <p:nvPicPr>
          <p:cNvPr id="1034" name="Picture 10" descr="Microsoft 365 (@Microsoft365) / Twitter">
            <a:extLst>
              <a:ext uri="{FF2B5EF4-FFF2-40B4-BE49-F238E27FC236}">
                <a16:creationId xmlns:a16="http://schemas.microsoft.com/office/drawing/2014/main" id="{DCB85329-15A2-70C1-24B7-F19FB2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22" y="4253215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s and Usage · GitHub">
            <a:extLst>
              <a:ext uri="{FF2B5EF4-FFF2-40B4-BE49-F238E27FC236}">
                <a16:creationId xmlns:a16="http://schemas.microsoft.com/office/drawing/2014/main" id="{496A2C14-BC60-9D5D-ABEA-6629D237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3" y="4253215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5C6FDF-7C59-4946-2CD5-F72284FC5851}"/>
              </a:ext>
            </a:extLst>
          </p:cNvPr>
          <p:cNvSpPr/>
          <p:nvPr/>
        </p:nvSpPr>
        <p:spPr>
          <a:xfrm>
            <a:off x="923863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EXTERNAL ATTACK SURFACE MANAGEMENT (EASM)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DE86E7-AF7B-3343-B83E-DFC8327B6214}"/>
              </a:ext>
            </a:extLst>
          </p:cNvPr>
          <p:cNvSpPr/>
          <p:nvPr/>
        </p:nvSpPr>
        <p:spPr>
          <a:xfrm>
            <a:off x="2863630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SECURITY POSTURE MANAGEMENT (CSPM)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CB8600-7725-1B60-693D-12AD37216EA1}"/>
              </a:ext>
            </a:extLst>
          </p:cNvPr>
          <p:cNvSpPr/>
          <p:nvPr/>
        </p:nvSpPr>
        <p:spPr>
          <a:xfrm>
            <a:off x="605140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SAAS SECURITY POSTURE MANAGEMENT (SSPM)</a:t>
            </a:r>
          </a:p>
        </p:txBody>
      </p:sp>
      <p:pic>
        <p:nvPicPr>
          <p:cNvPr id="1040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DC856B39-E488-167A-CF4E-0B57775F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764" y="1485411"/>
            <a:ext cx="987552" cy="98755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710CA1F-8C31-5042-8A25-C3AD5A9F72C9}"/>
              </a:ext>
            </a:extLst>
          </p:cNvPr>
          <p:cNvGrpSpPr/>
          <p:nvPr/>
        </p:nvGrpSpPr>
        <p:grpSpPr>
          <a:xfrm>
            <a:off x="10142192" y="2867643"/>
            <a:ext cx="996696" cy="996696"/>
            <a:chOff x="7974302" y="4505311"/>
            <a:chExt cx="996696" cy="996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587C0-591B-918F-2EFF-90D940181BF4}"/>
                </a:ext>
              </a:extLst>
            </p:cNvPr>
            <p:cNvSpPr/>
            <p:nvPr/>
          </p:nvSpPr>
          <p:spPr>
            <a:xfrm>
              <a:off x="7974302" y="4505311"/>
              <a:ext cx="996696" cy="996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2" name="Picture 18" descr="Nmap.org: /images/">
              <a:extLst>
                <a:ext uri="{FF2B5EF4-FFF2-40B4-BE49-F238E27FC236}">
                  <a16:creationId xmlns:a16="http://schemas.microsoft.com/office/drawing/2014/main" id="{38EDB2A1-0556-030E-BFBC-A4AC66DC2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302" y="4505311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FCC57C-5A45-6C97-6F50-C7F1EA3CE99B}"/>
              </a:ext>
            </a:extLst>
          </p:cNvPr>
          <p:cNvGrpSpPr/>
          <p:nvPr/>
        </p:nvGrpSpPr>
        <p:grpSpPr>
          <a:xfrm>
            <a:off x="10142192" y="4253215"/>
            <a:ext cx="996696" cy="996696"/>
            <a:chOff x="8853054" y="4006272"/>
            <a:chExt cx="996696" cy="9966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FF9F8B-DA2B-B229-1266-64F4BAA0AA3E}"/>
                </a:ext>
              </a:extLst>
            </p:cNvPr>
            <p:cNvSpPr/>
            <p:nvPr/>
          </p:nvSpPr>
          <p:spPr>
            <a:xfrm>
              <a:off x="8853054" y="4006544"/>
              <a:ext cx="996696" cy="996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4" name="Picture 20" descr="OWASP ZAP · GitHub">
              <a:extLst>
                <a:ext uri="{FF2B5EF4-FFF2-40B4-BE49-F238E27FC236}">
                  <a16:creationId xmlns:a16="http://schemas.microsoft.com/office/drawing/2014/main" id="{568F28A0-1D11-A2E1-AD71-20DEEE9F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054" y="4006272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0A3261-575A-DB40-A7E1-36B64B9B5F6A}"/>
              </a:ext>
            </a:extLst>
          </p:cNvPr>
          <p:cNvSpPr/>
          <p:nvPr/>
        </p:nvSpPr>
        <p:spPr>
          <a:xfrm>
            <a:off x="10699464" y="3967028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E8C62B-50C0-3EC7-F385-8397A4D38430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1657710" y="84847"/>
            <a:ext cx="2357087" cy="2858570"/>
          </a:xfrm>
          <a:prstGeom prst="bentConnector3">
            <a:avLst>
              <a:gd name="adj1" fmla="val 10969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BD9BCC-9CC5-5009-83BE-6623A4D8D15B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5400000" flipH="1" flipV="1">
            <a:off x="3251596" y="-1509039"/>
            <a:ext cx="2357087" cy="6046343"/>
          </a:xfrm>
          <a:prstGeom prst="bentConnector3">
            <a:avLst>
              <a:gd name="adj1" fmla="val 10969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301F961-8B38-8B35-35DF-F4E2017D427A}"/>
              </a:ext>
            </a:extLst>
          </p:cNvPr>
          <p:cNvCxnSpPr>
            <a:cxnSpLocks/>
            <a:stCxn id="4" idx="0"/>
            <a:endCxn id="15" idx="0"/>
          </p:cNvCxnSpPr>
          <p:nvPr/>
        </p:nvCxnSpPr>
        <p:spPr>
          <a:xfrm rot="5400000" flipH="1" flipV="1">
            <a:off x="4845211" y="-3102654"/>
            <a:ext cx="2357087" cy="9233573"/>
          </a:xfrm>
          <a:prstGeom prst="bentConnector3">
            <a:avLst>
              <a:gd name="adj1" fmla="val 10969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93654B-B9C5-BB57-C5AF-C57E58130215}"/>
              </a:ext>
            </a:extLst>
          </p:cNvPr>
          <p:cNvSpPr/>
          <p:nvPr/>
        </p:nvSpPr>
        <p:spPr>
          <a:xfrm>
            <a:off x="3101224" y="5100320"/>
            <a:ext cx="2139756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SUPPORTED OUTPUTS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51CB380-36EC-ADD9-7F54-C01D45161AAF}"/>
              </a:ext>
            </a:extLst>
          </p:cNvPr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2129410" y="4311386"/>
            <a:ext cx="249372" cy="1694256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0">
            <a:extLst>
              <a:ext uri="{FF2B5EF4-FFF2-40B4-BE49-F238E27FC236}">
                <a16:creationId xmlns:a16="http://schemas.microsoft.com/office/drawing/2014/main" id="{5FB33C35-4ABC-C3EF-7377-9B509166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3" y="1480839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0B80858-9883-3F5E-0753-1842B54739B1}"/>
              </a:ext>
            </a:extLst>
          </p:cNvPr>
          <p:cNvGrpSpPr/>
          <p:nvPr/>
        </p:nvGrpSpPr>
        <p:grpSpPr>
          <a:xfrm>
            <a:off x="3101225" y="5437380"/>
            <a:ext cx="5514361" cy="1254295"/>
            <a:chOff x="3101319" y="5488180"/>
            <a:chExt cx="5514361" cy="125429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A5DF41-D325-4378-3FDC-CBE766C0E32E}"/>
                </a:ext>
              </a:extLst>
            </p:cNvPr>
            <p:cNvSpPr/>
            <p:nvPr/>
          </p:nvSpPr>
          <p:spPr>
            <a:xfrm>
              <a:off x="3101319" y="5488180"/>
              <a:ext cx="5514361" cy="1254295"/>
            </a:xfrm>
            <a:prstGeom prst="rect">
              <a:avLst/>
            </a:prstGeom>
            <a:solidFill>
              <a:srgbClr val="FAFAFA">
                <a:alpha val="20000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F9B88CF-29AE-2D89-CD2B-F21FFEE9D7B8}"/>
                </a:ext>
              </a:extLst>
            </p:cNvPr>
            <p:cNvGrpSpPr/>
            <p:nvPr/>
          </p:nvGrpSpPr>
          <p:grpSpPr>
            <a:xfrm>
              <a:off x="6448419" y="5625564"/>
              <a:ext cx="1051560" cy="979527"/>
              <a:chOff x="6162386" y="5606254"/>
              <a:chExt cx="1051560" cy="979527"/>
            </a:xfrm>
          </p:grpSpPr>
          <p:pic>
            <p:nvPicPr>
              <p:cNvPr id="35" name="Graphic 19">
                <a:extLst>
                  <a:ext uri="{FF2B5EF4-FFF2-40B4-BE49-F238E27FC236}">
                    <a16:creationId xmlns:a16="http://schemas.microsoft.com/office/drawing/2014/main" id="{D2DAF613-D8BD-3380-58A8-5BAB202AF0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3846" y="5606254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12">
                <a:extLst>
                  <a:ext uri="{FF2B5EF4-FFF2-40B4-BE49-F238E27FC236}">
                    <a16:creationId xmlns:a16="http://schemas.microsoft.com/office/drawing/2014/main" id="{3168B3C9-C653-D5A4-3A61-2E0ED75D4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2386" y="6154894"/>
                <a:ext cx="10515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AWS Security Hub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30E038F-7FA5-A920-3A09-7E35AF378EA6}"/>
                </a:ext>
              </a:extLst>
            </p:cNvPr>
            <p:cNvGrpSpPr/>
            <p:nvPr/>
          </p:nvGrpSpPr>
          <p:grpSpPr>
            <a:xfrm>
              <a:off x="4217019" y="5619305"/>
              <a:ext cx="1051560" cy="992045"/>
              <a:chOff x="4190372" y="5593736"/>
              <a:chExt cx="1051560" cy="992045"/>
            </a:xfrm>
          </p:grpSpPr>
          <p:pic>
            <p:nvPicPr>
              <p:cNvPr id="39" name="Graphic 16">
                <a:extLst>
                  <a:ext uri="{FF2B5EF4-FFF2-40B4-BE49-F238E27FC236}">
                    <a16:creationId xmlns:a16="http://schemas.microsoft.com/office/drawing/2014/main" id="{0B15E7EF-81AB-9F76-740A-808EC8C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 bwMode="auto">
              <a:xfrm>
                <a:off x="4441832" y="5593736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33">
                <a:extLst>
                  <a:ext uri="{FF2B5EF4-FFF2-40B4-BE49-F238E27FC236}">
                    <a16:creationId xmlns:a16="http://schemas.microsoft.com/office/drawing/2014/main" id="{2B9F4387-007C-A863-E06D-057C44D1A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0372" y="6154894"/>
                <a:ext cx="10515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JSON,</a:t>
                </a:r>
              </a:p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CSV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1FE9FAF-8CEE-A9FC-9802-5B6239F41C7B}"/>
                </a:ext>
              </a:extLst>
            </p:cNvPr>
            <p:cNvGrpSpPr/>
            <p:nvPr/>
          </p:nvGrpSpPr>
          <p:grpSpPr>
            <a:xfrm>
              <a:off x="5332719" y="5619305"/>
              <a:ext cx="1051560" cy="992045"/>
              <a:chOff x="5172059" y="5593736"/>
              <a:chExt cx="1051560" cy="992045"/>
            </a:xfrm>
          </p:grpSpPr>
          <p:pic>
            <p:nvPicPr>
              <p:cNvPr id="43" name="Graphic 18">
                <a:extLst>
                  <a:ext uri="{FF2B5EF4-FFF2-40B4-BE49-F238E27FC236}">
                    <a16:creationId xmlns:a16="http://schemas.microsoft.com/office/drawing/2014/main" id="{46C1D956-00C8-E3E3-A65B-3466292AEC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3519" y="5593736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AF0DFB57-0EA5-1522-9EE9-03E1643EF3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2059" y="6154894"/>
                <a:ext cx="10515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Amazon DocumentDB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2D2B36-7017-0273-DE0A-222DC8FB537F}"/>
                </a:ext>
              </a:extLst>
            </p:cNvPr>
            <p:cNvGrpSpPr/>
            <p:nvPr/>
          </p:nvGrpSpPr>
          <p:grpSpPr>
            <a:xfrm>
              <a:off x="3101319" y="5625564"/>
              <a:ext cx="1051560" cy="979527"/>
              <a:chOff x="3204365" y="5606254"/>
              <a:chExt cx="1051560" cy="979527"/>
            </a:xfrm>
          </p:grpSpPr>
          <p:sp>
            <p:nvSpPr>
              <p:cNvPr id="45" name="TextBox 11">
                <a:extLst>
                  <a:ext uri="{FF2B5EF4-FFF2-40B4-BE49-F238E27FC236}">
                    <a16:creationId xmlns:a16="http://schemas.microsoft.com/office/drawing/2014/main" id="{5403259A-FD0E-15A7-723A-F88B42E01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4365" y="6154894"/>
                <a:ext cx="10515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MongoDB,</a:t>
                </a:r>
              </a:p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PostgreSQL</a:t>
                </a:r>
              </a:p>
            </p:txBody>
          </p:sp>
          <p:pic>
            <p:nvPicPr>
              <p:cNvPr id="46" name="Graphic 10">
                <a:extLst>
                  <a:ext uri="{FF2B5EF4-FFF2-40B4-BE49-F238E27FC236}">
                    <a16:creationId xmlns:a16="http://schemas.microsoft.com/office/drawing/2014/main" id="{6617A1D9-409F-15DE-CC52-DE413211D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5825" y="5606254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AEA63F-A29D-8D2F-2B83-0919927ED399}"/>
                </a:ext>
              </a:extLst>
            </p:cNvPr>
            <p:cNvGrpSpPr/>
            <p:nvPr/>
          </p:nvGrpSpPr>
          <p:grpSpPr>
            <a:xfrm>
              <a:off x="7564120" y="5619305"/>
              <a:ext cx="1051560" cy="992045"/>
              <a:chOff x="7148392" y="5593736"/>
              <a:chExt cx="1051560" cy="992045"/>
            </a:xfrm>
          </p:grpSpPr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id="{9F78F5AA-A513-5719-7273-839BFED557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8392" y="6154894"/>
                <a:ext cx="10515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Firemon Cloud Defense</a:t>
                </a:r>
              </a:p>
            </p:txBody>
          </p:sp>
          <p:pic>
            <p:nvPicPr>
              <p:cNvPr id="1026" name="Picture 2" descr="FireMon Company Updates | Glassdoor">
                <a:extLst>
                  <a:ext uri="{FF2B5EF4-FFF2-40B4-BE49-F238E27FC236}">
                    <a16:creationId xmlns:a16="http://schemas.microsoft.com/office/drawing/2014/main" id="{EEFAA6CA-7B0D-3179-A8B7-CE0BB5626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9852" y="5593736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50" name="Picture 4" descr="Oracle Cloud Infrastructure - YouTube">
            <a:extLst>
              <a:ext uri="{FF2B5EF4-FFF2-40B4-BE49-F238E27FC236}">
                <a16:creationId xmlns:a16="http://schemas.microsoft.com/office/drawing/2014/main" id="{73D0EF48-EE4F-CAD8-9887-48C5E777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20" y="2867643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380B01-5C11-2679-9594-77B4B9FFAF52}"/>
              </a:ext>
            </a:extLst>
          </p:cNvPr>
          <p:cNvSpPr/>
          <p:nvPr/>
        </p:nvSpPr>
        <p:spPr>
          <a:xfrm>
            <a:off x="3728463" y="2650721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30" name="Picture 6" descr="Google Workspace | Business Apps &amp; Collaboration Tools">
            <a:extLst>
              <a:ext uri="{FF2B5EF4-FFF2-40B4-BE49-F238E27FC236}">
                <a16:creationId xmlns:a16="http://schemas.microsoft.com/office/drawing/2014/main" id="{ED0DC73D-5646-3483-56E7-858CFC2D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3" y="2867643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Workday - Apps on Google Play">
            <a:extLst>
              <a:ext uri="{FF2B5EF4-FFF2-40B4-BE49-F238E27FC236}">
                <a16:creationId xmlns:a16="http://schemas.microsoft.com/office/drawing/2014/main" id="{8903D04C-6DA0-E7D0-7EDF-6AE6E6C6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22" y="2881022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7EC92A5-9254-25F8-0C42-0E676A517662}"/>
              </a:ext>
            </a:extLst>
          </p:cNvPr>
          <p:cNvSpPr/>
          <p:nvPr/>
        </p:nvSpPr>
        <p:spPr>
          <a:xfrm>
            <a:off x="2865667" y="1033195"/>
            <a:ext cx="5989551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ASSET MANAGEMENT (CAM)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77DF44-469B-7A2F-8877-71FC31533BAB}"/>
              </a:ext>
            </a:extLst>
          </p:cNvPr>
          <p:cNvSpPr/>
          <p:nvPr/>
        </p:nvSpPr>
        <p:spPr>
          <a:xfrm>
            <a:off x="6916100" y="2650721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BB7894-144C-A36C-3DB9-4368ED6A1E03}"/>
              </a:ext>
            </a:extLst>
          </p:cNvPr>
          <p:cNvSpPr/>
          <p:nvPr/>
        </p:nvSpPr>
        <p:spPr>
          <a:xfrm>
            <a:off x="6916100" y="3967028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</p:spTree>
    <p:extLst>
      <p:ext uri="{BB962C8B-B14F-4D97-AF65-F5344CB8AC3E}">
        <p14:creationId xmlns:p14="http://schemas.microsoft.com/office/powerpoint/2010/main" val="292721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151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149</cp:revision>
  <dcterms:created xsi:type="dcterms:W3CDTF">2021-09-23T17:22:40Z</dcterms:created>
  <dcterms:modified xsi:type="dcterms:W3CDTF">2023-05-01T22:11:41Z</dcterms:modified>
</cp:coreProperties>
</file>