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0ED7-9761-4469-AC76-C50C82D97B5D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78C8-F474-42B9-BA13-770CCDF426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57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0ED7-9761-4469-AC76-C50C82D97B5D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78C8-F474-42B9-BA13-770CCDF426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81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0ED7-9761-4469-AC76-C50C82D97B5D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78C8-F474-42B9-BA13-770CCDF426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64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0ED7-9761-4469-AC76-C50C82D97B5D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78C8-F474-42B9-BA13-770CCDF426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025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0ED7-9761-4469-AC76-C50C82D97B5D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78C8-F474-42B9-BA13-770CCDF426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79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0ED7-9761-4469-AC76-C50C82D97B5D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78C8-F474-42B9-BA13-770CCDF426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557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0ED7-9761-4469-AC76-C50C82D97B5D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78C8-F474-42B9-BA13-770CCDF426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167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0ED7-9761-4469-AC76-C50C82D97B5D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78C8-F474-42B9-BA13-770CCDF426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405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0ED7-9761-4469-AC76-C50C82D97B5D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78C8-F474-42B9-BA13-770CCDF426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075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0ED7-9761-4469-AC76-C50C82D97B5D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78C8-F474-42B9-BA13-770CCDF426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36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0ED7-9761-4469-AC76-C50C82D97B5D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78C8-F474-42B9-BA13-770CCDF426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809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60ED7-9761-4469-AC76-C50C82D97B5D}" type="datetimeFigureOut">
              <a:rPr lang="en-AU" smtClean="0"/>
              <a:t>11/03/2020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C78C8-F474-42B9-BA13-770CCDF426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51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539495"/>
            <a:ext cx="9657246" cy="581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3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99" y="402336"/>
            <a:ext cx="10283932" cy="616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60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E4FA46BECACF4FB06F10405B556FD4" ma:contentTypeVersion="39" ma:contentTypeDescription="Create a new document." ma:contentTypeScope="" ma:versionID="c69962800faf0749e2ccdbf5e3baf94a">
  <xsd:schema xmlns:xsd="http://www.w3.org/2001/XMLSchema" xmlns:xs="http://www.w3.org/2001/XMLSchema" xmlns:p="http://schemas.microsoft.com/office/2006/metadata/properties" xmlns:ns3="5515527c-8017-4014-987a-e4978804477c" xmlns:ns4="5ea1cbe7-2a17-48bb-925d-44fa4bd4792f" targetNamespace="http://schemas.microsoft.com/office/2006/metadata/properties" ma:root="true" ma:fieldsID="36ea982a6509c6557363ff342fd8df55" ns3:_="" ns4:_="">
    <xsd:import namespace="5515527c-8017-4014-987a-e4978804477c"/>
    <xsd:import namespace="5ea1cbe7-2a17-48bb-925d-44fa4bd479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Leaders" minOccurs="0"/>
                <xsd:element ref="ns3:Members" minOccurs="0"/>
                <xsd:element ref="ns3:Member_Groups" minOccurs="0"/>
                <xsd:element ref="ns3:Invited_Leaders" minOccurs="0"/>
                <xsd:element ref="ns3:Invited_Members" minOccurs="0"/>
                <xsd:element ref="ns3:Has_Leaders_Only_SectionGroup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5527c-8017-4014-987a-e497880447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NotebookType" ma:index="17" nillable="true" ma:displayName="Notebook Type" ma:internalName="NotebookType">
      <xsd:simpleType>
        <xsd:restriction base="dms:Text"/>
      </xsd:simpleType>
    </xsd:element>
    <xsd:element name="FolderType" ma:index="18" nillable="true" ma:displayName="Folder Type" ma:internalName="FolderType">
      <xsd:simpleType>
        <xsd:restriction base="dms:Text"/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msChannelId" ma:index="21" nillable="true" ma:displayName="Teams Channel Id" ma:internalName="TeamsChannelId">
      <xsd:simpleType>
        <xsd:restriction base="dms:Text"/>
      </xsd:simpleType>
    </xsd:element>
    <xsd:element name="Owner" ma:index="22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3" nillable="true" ma:displayName="Math Settings" ma:internalName="Math_Settings">
      <xsd:simpleType>
        <xsd:restriction base="dms:Text"/>
      </xsd:simpleType>
    </xsd:element>
    <xsd:element name="DefaultSectionNames" ma:index="2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0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5" nillable="true" ma:displayName="Is Collaboration Space Locked" ma:internalName="Is_Collaboration_Space_Locked">
      <xsd:simpleType>
        <xsd:restriction base="dms:Boolean"/>
      </xsd:simpleType>
    </xsd:element>
    <xsd:element name="IsNotebookLocked" ma:index="36" nillable="true" ma:displayName="Is Notebook Locked" ma:internalName="IsNotebookLocked">
      <xsd:simpleType>
        <xsd:restriction base="dms:Boolean"/>
      </xsd:simpleType>
    </xsd:element>
    <xsd:element name="Leaders" ma:index="3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3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3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Leaders" ma:index="40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41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Has_Leaders_Only_SectionGroup" ma:index="42" nillable="true" ma:displayName="Has Leaders Only SectionGroup" ma:internalName="Has_Leaders_Only_SectionGroup">
      <xsd:simpleType>
        <xsd:restriction base="dms:Boolean"/>
      </xsd:simpleType>
    </xsd:element>
    <xsd:element name="MediaServiceGenerationTime" ma:index="4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4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4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a1cbe7-2a17-48bb-925d-44fa4bd4792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5515527c-8017-4014-987a-e4978804477c" xsi:nil="true"/>
    <IsNotebookLocked xmlns="5515527c-8017-4014-987a-e4978804477c" xsi:nil="true"/>
    <Leaders xmlns="5515527c-8017-4014-987a-e4978804477c">
      <UserInfo>
        <DisplayName/>
        <AccountId xsi:nil="true"/>
        <AccountType/>
      </UserInfo>
    </Leaders>
    <Self_Registration_Enabled xmlns="5515527c-8017-4014-987a-e4978804477c" xsi:nil="true"/>
    <Has_Leaders_Only_SectionGroup xmlns="5515527c-8017-4014-987a-e4978804477c" xsi:nil="true"/>
    <TeamsChannelId xmlns="5515527c-8017-4014-987a-e4978804477c" xsi:nil="true"/>
    <Invited_Leaders xmlns="5515527c-8017-4014-987a-e4978804477c" xsi:nil="true"/>
    <CultureName xmlns="5515527c-8017-4014-987a-e4978804477c" xsi:nil="true"/>
    <Has_Teacher_Only_SectionGroup xmlns="5515527c-8017-4014-987a-e4978804477c" xsi:nil="true"/>
    <Members xmlns="5515527c-8017-4014-987a-e4978804477c">
      <UserInfo>
        <DisplayName/>
        <AccountId xsi:nil="true"/>
        <AccountType/>
      </UserInfo>
    </Members>
    <Member_Groups xmlns="5515527c-8017-4014-987a-e4978804477c">
      <UserInfo>
        <DisplayName/>
        <AccountId xsi:nil="true"/>
        <AccountType/>
      </UserInfo>
    </Member_Groups>
    <AppVersion xmlns="5515527c-8017-4014-987a-e4978804477c" xsi:nil="true"/>
    <NotebookType xmlns="5515527c-8017-4014-987a-e4978804477c" xsi:nil="true"/>
    <Teachers xmlns="5515527c-8017-4014-987a-e4978804477c">
      <UserInfo>
        <DisplayName/>
        <AccountId xsi:nil="true"/>
        <AccountType/>
      </UserInfo>
    </Teachers>
    <Distribution_Groups xmlns="5515527c-8017-4014-987a-e4978804477c" xsi:nil="true"/>
    <LMS_Mappings xmlns="5515527c-8017-4014-987a-e4978804477c" xsi:nil="true"/>
    <Invited_Teachers xmlns="5515527c-8017-4014-987a-e4978804477c" xsi:nil="true"/>
    <Owner xmlns="5515527c-8017-4014-987a-e4978804477c">
      <UserInfo>
        <DisplayName/>
        <AccountId xsi:nil="true"/>
        <AccountType/>
      </UserInfo>
    </Owner>
    <Math_Settings xmlns="5515527c-8017-4014-987a-e4978804477c" xsi:nil="true"/>
    <DefaultSectionNames xmlns="5515527c-8017-4014-987a-e4978804477c" xsi:nil="true"/>
    <Invited_Members xmlns="5515527c-8017-4014-987a-e4978804477c" xsi:nil="true"/>
    <Invited_Students xmlns="5515527c-8017-4014-987a-e4978804477c" xsi:nil="true"/>
    <FolderType xmlns="5515527c-8017-4014-987a-e4978804477c" xsi:nil="true"/>
    <Students xmlns="5515527c-8017-4014-987a-e4978804477c">
      <UserInfo>
        <DisplayName/>
        <AccountId xsi:nil="true"/>
        <AccountType/>
      </UserInfo>
    </Students>
    <Student_Groups xmlns="5515527c-8017-4014-987a-e4978804477c">
      <UserInfo>
        <DisplayName/>
        <AccountId xsi:nil="true"/>
        <AccountType/>
      </UserInfo>
    </Student_Groups>
    <Templates xmlns="5515527c-8017-4014-987a-e4978804477c" xsi:nil="true"/>
  </documentManagement>
</p:properties>
</file>

<file path=customXml/itemProps1.xml><?xml version="1.0" encoding="utf-8"?>
<ds:datastoreItem xmlns:ds="http://schemas.openxmlformats.org/officeDocument/2006/customXml" ds:itemID="{D4D9F277-E47E-4E83-A971-193D590372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15527c-8017-4014-987a-e4978804477c"/>
    <ds:schemaRef ds:uri="5ea1cbe7-2a17-48bb-925d-44fa4bd479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DFA1A5-B913-4550-83C9-84579B5F82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9411E7-EE41-4D92-86BD-C0AAAC249D24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5ea1cbe7-2a17-48bb-925d-44fa4bd4792f"/>
    <ds:schemaRef ds:uri="5515527c-8017-4014-987a-e4978804477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Rhodes</dc:creator>
  <cp:lastModifiedBy>Jonathan Rhodes</cp:lastModifiedBy>
  <cp:revision>4</cp:revision>
  <dcterms:created xsi:type="dcterms:W3CDTF">2020-03-10T22:17:21Z</dcterms:created>
  <dcterms:modified xsi:type="dcterms:W3CDTF">2020-03-10T22:54:36Z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0x0101004DE4FA46BECACF4FB06F10405B556FD4</vt:lpwstr>
  </property>
</Properties>
</file>