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57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5570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0524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994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157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9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5278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03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418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493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09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49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56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51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013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88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4345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749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10/19/2018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948394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685800"/>
            <a:ext cx="12192000" cy="3200400"/>
          </a:xfrm>
        </p:spPr>
        <p:txBody>
          <a:bodyPr>
            <a:noAutofit/>
          </a:bodyPr>
          <a:lstStyle/>
          <a:p>
            <a:pPr algn="ctr"/>
            <a:r>
              <a:rPr lang="en-PH" sz="11500" b="1" dirty="0"/>
              <a:t>Hold The wheels</a:t>
            </a:r>
          </a:p>
        </p:txBody>
      </p:sp>
      <p:sp>
        <p:nvSpPr>
          <p:cNvPr id="3" name="Subtitle 2"/>
          <p:cNvSpPr>
            <a:spLocks noGrp="1"/>
          </p:cNvSpPr>
          <p:nvPr>
            <p:ph type="subTitle" idx="1"/>
          </p:nvPr>
        </p:nvSpPr>
        <p:spPr>
          <a:xfrm>
            <a:off x="1371600" y="3886200"/>
            <a:ext cx="9448800" cy="685800"/>
          </a:xfrm>
        </p:spPr>
        <p:txBody>
          <a:bodyPr>
            <a:noAutofit/>
          </a:bodyPr>
          <a:lstStyle/>
          <a:p>
            <a:pPr algn="ctr"/>
            <a:r>
              <a:rPr lang="en-PH" sz="4000" dirty="0"/>
              <a:t>By: </a:t>
            </a:r>
            <a:r>
              <a:rPr lang="en-PH" sz="4000" dirty="0" err="1"/>
              <a:t>Lagarnia</a:t>
            </a:r>
            <a:r>
              <a:rPr lang="en-PH" sz="4000" dirty="0"/>
              <a:t>, Nick</a:t>
            </a:r>
          </a:p>
          <a:p>
            <a:pPr algn="ctr"/>
            <a:r>
              <a:rPr lang="en-PH" sz="4000" dirty="0"/>
              <a:t>Trinidad, John Lloyd</a:t>
            </a:r>
          </a:p>
          <a:p>
            <a:pPr algn="ctr"/>
            <a:r>
              <a:rPr lang="en-PH" sz="4000" dirty="0"/>
              <a:t>Interior, Nicolle </a:t>
            </a:r>
          </a:p>
        </p:txBody>
      </p:sp>
    </p:spTree>
    <p:extLst>
      <p:ext uri="{BB962C8B-B14F-4D97-AF65-F5344CB8AC3E}">
        <p14:creationId xmlns:p14="http://schemas.microsoft.com/office/powerpoint/2010/main" val="288946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 y="222068"/>
            <a:ext cx="5609228" cy="923330"/>
          </a:xfrm>
          <a:prstGeom prst="rect">
            <a:avLst/>
          </a:prstGeom>
          <a:noFill/>
        </p:spPr>
        <p:txBody>
          <a:bodyPr wrap="none" rtlCol="0">
            <a:spAutoFit/>
          </a:bodyPr>
          <a:lstStyle/>
          <a:p>
            <a:r>
              <a:rPr lang="en-PH" sz="5400" dirty="0"/>
              <a:t>Hold the Wheels</a:t>
            </a:r>
          </a:p>
        </p:txBody>
      </p:sp>
      <p:sp>
        <p:nvSpPr>
          <p:cNvPr id="6" name="TextBox 5"/>
          <p:cNvSpPr txBox="1"/>
          <p:nvPr/>
        </p:nvSpPr>
        <p:spPr>
          <a:xfrm>
            <a:off x="425301" y="1829505"/>
            <a:ext cx="10994065" cy="3785652"/>
          </a:xfrm>
          <a:prstGeom prst="rect">
            <a:avLst/>
          </a:prstGeom>
          <a:noFill/>
        </p:spPr>
        <p:txBody>
          <a:bodyPr wrap="square" rtlCol="0">
            <a:spAutoFit/>
          </a:bodyPr>
          <a:lstStyle/>
          <a:p>
            <a:r>
              <a:rPr lang="en-PH" sz="4000" dirty="0"/>
              <a:t>	Hold the wheels is car game developed by students of </a:t>
            </a:r>
            <a:r>
              <a:rPr lang="en-PH" sz="4000" dirty="0" err="1"/>
              <a:t>BSCpE</a:t>
            </a:r>
            <a:r>
              <a:rPr lang="en-PH" sz="4000" dirty="0"/>
              <a:t> 1-2 in 2018. The main goal of the game is to reach the end without hitting other cars three times. Get three hits and you lose. Reach the end or beat the high score for each level.</a:t>
            </a:r>
          </a:p>
        </p:txBody>
      </p:sp>
    </p:spTree>
    <p:extLst>
      <p:ext uri="{BB962C8B-B14F-4D97-AF65-F5344CB8AC3E}">
        <p14:creationId xmlns:p14="http://schemas.microsoft.com/office/powerpoint/2010/main" val="120983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9715" y="753997"/>
            <a:ext cx="9548948" cy="1815882"/>
          </a:xfrm>
          <a:prstGeom prst="rect">
            <a:avLst/>
          </a:prstGeom>
          <a:noFill/>
        </p:spPr>
        <p:txBody>
          <a:bodyPr wrap="square" rtlCol="0">
            <a:spAutoFit/>
          </a:bodyPr>
          <a:lstStyle/>
          <a:p>
            <a:pPr marL="457200" indent="-457200">
              <a:buFont typeface="Arial" panose="020B0604020202020204" pitchFamily="34" charset="0"/>
              <a:buChar char="•"/>
            </a:pPr>
            <a:r>
              <a:rPr lang="en-PH" sz="2800" dirty="0"/>
              <a:t>Use </a:t>
            </a:r>
            <a:r>
              <a:rPr lang="en-PH" sz="2800" b="1" dirty="0"/>
              <a:t>LEFT</a:t>
            </a:r>
            <a:r>
              <a:rPr lang="en-PH" sz="2800" dirty="0"/>
              <a:t> and </a:t>
            </a:r>
            <a:r>
              <a:rPr lang="en-PH" sz="2800" b="1" dirty="0"/>
              <a:t>RIGHT</a:t>
            </a:r>
            <a:r>
              <a:rPr lang="en-PH" sz="2800" dirty="0"/>
              <a:t> arrow keys to control the car and avoid other cars. You have three lives each game and you lose one life for every collision you make. </a:t>
            </a:r>
          </a:p>
        </p:txBody>
      </p:sp>
      <p:sp>
        <p:nvSpPr>
          <p:cNvPr id="5" name="TextBox 4"/>
          <p:cNvSpPr txBox="1"/>
          <p:nvPr/>
        </p:nvSpPr>
        <p:spPr>
          <a:xfrm>
            <a:off x="979715" y="2555335"/>
            <a:ext cx="9548948" cy="1384995"/>
          </a:xfrm>
          <a:prstGeom prst="rect">
            <a:avLst/>
          </a:prstGeom>
          <a:noFill/>
        </p:spPr>
        <p:txBody>
          <a:bodyPr wrap="square" rtlCol="0">
            <a:spAutoFit/>
          </a:bodyPr>
          <a:lstStyle/>
          <a:p>
            <a:pPr marL="457200" indent="-457200">
              <a:buFont typeface="Arial" panose="020B0604020202020204" pitchFamily="34" charset="0"/>
              <a:buChar char="•"/>
            </a:pPr>
            <a:r>
              <a:rPr lang="en-PH" sz="2800" dirty="0"/>
              <a:t>There are three levels available, the higher the level, the harder the game. Progress is shown in the right side of the screen.</a:t>
            </a:r>
          </a:p>
        </p:txBody>
      </p:sp>
      <p:sp>
        <p:nvSpPr>
          <p:cNvPr id="6" name="TextBox 5"/>
          <p:cNvSpPr txBox="1"/>
          <p:nvPr/>
        </p:nvSpPr>
        <p:spPr>
          <a:xfrm>
            <a:off x="979715" y="3940330"/>
            <a:ext cx="9548948" cy="1815882"/>
          </a:xfrm>
          <a:prstGeom prst="rect">
            <a:avLst/>
          </a:prstGeom>
          <a:noFill/>
        </p:spPr>
        <p:txBody>
          <a:bodyPr wrap="square" rtlCol="0">
            <a:spAutoFit/>
          </a:bodyPr>
          <a:lstStyle/>
          <a:p>
            <a:pPr marL="457200" indent="-457200">
              <a:buFont typeface="Arial" panose="020B0604020202020204" pitchFamily="34" charset="0"/>
              <a:buChar char="•"/>
            </a:pPr>
            <a:r>
              <a:rPr lang="en-PH" sz="2800" dirty="0"/>
              <a:t>Scores are shown at the upper right corner of the screen along with the high score for the level. A reset option is available for resetting all of the high scores in all of the levels. </a:t>
            </a:r>
          </a:p>
        </p:txBody>
      </p:sp>
    </p:spTree>
    <p:extLst>
      <p:ext uri="{BB962C8B-B14F-4D97-AF65-F5344CB8AC3E}">
        <p14:creationId xmlns:p14="http://schemas.microsoft.com/office/powerpoint/2010/main" val="426036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82</TotalTime>
  <Words>115</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Century Gothic</vt:lpstr>
      <vt:lpstr>Vapor Trail</vt:lpstr>
      <vt:lpstr>Hold The wheels</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Hold The wheels</dc:title>
  <dc:creator>LagarniaFamily</dc:creator>
  <cp:lastModifiedBy>u</cp:lastModifiedBy>
  <cp:revision>9</cp:revision>
  <dcterms:created xsi:type="dcterms:W3CDTF">2018-10-18T13:21:37Z</dcterms:created>
  <dcterms:modified xsi:type="dcterms:W3CDTF">2018-10-18T16:17:28Z</dcterms:modified>
</cp:coreProperties>
</file>