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91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4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75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705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291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688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650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84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07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63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90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90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73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19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77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55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455D-0F55-4E17-ACB7-3641C956158D}" type="datetimeFigureOut">
              <a:rPr lang="es-ES" smtClean="0"/>
              <a:t>09/01/2020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9A3DA7-B211-405E-9CCC-1BD3DF1400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4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 a </a:t>
            </a:r>
            <a:r>
              <a:rPr lang="es-ES" dirty="0" err="1" smtClean="0"/>
              <a:t>Numpy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Por: </a:t>
            </a:r>
            <a:r>
              <a:rPr lang="es-ES" dirty="0" err="1" smtClean="0"/>
              <a:t>Edukate</a:t>
            </a:r>
            <a:r>
              <a:rPr lang="es-ES" dirty="0" smtClean="0"/>
              <a:t> </a:t>
            </a:r>
            <a:r>
              <a:rPr lang="es-ES" dirty="0" err="1" smtClean="0"/>
              <a:t>Peru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21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 </a:t>
            </a:r>
            <a:r>
              <a:rPr lang="es-ES" dirty="0" err="1" smtClean="0"/>
              <a:t>Numpy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NumPy</a:t>
            </a:r>
            <a:r>
              <a:rPr lang="es-ES" dirty="0"/>
              <a:t> es una extensión de Python, que le agrega mayor soporte para vectores y matrices, constituyendo una biblioteca de funciones matemáticas de alto nivel para operar con esos vectores o matrices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80" y="3444413"/>
            <a:ext cx="6560713" cy="25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Librería </a:t>
            </a:r>
            <a:r>
              <a:rPr lang="es-ES" dirty="0" err="1" smtClean="0"/>
              <a:t>Numpy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NumPy</a:t>
            </a:r>
            <a:r>
              <a:rPr lang="es-ES" dirty="0"/>
              <a:t> es, al igual que Pandas, </a:t>
            </a:r>
            <a:r>
              <a:rPr lang="es-ES" dirty="0" err="1"/>
              <a:t>Matplotlib</a:t>
            </a:r>
            <a:r>
              <a:rPr lang="es-ES" dirty="0"/>
              <a:t> o </a:t>
            </a:r>
            <a:r>
              <a:rPr lang="es-ES" dirty="0" err="1"/>
              <a:t>Scikit-Learn</a:t>
            </a:r>
            <a:r>
              <a:rPr lang="es-ES" dirty="0"/>
              <a:t>, uno de los paquetes que no puedes perderte cuando estás aprendiendo Machine </a:t>
            </a:r>
            <a:r>
              <a:rPr lang="es-ES" dirty="0" err="1" smtClean="0"/>
              <a:t>Learning</a:t>
            </a:r>
            <a:r>
              <a:rPr lang="es-ES" dirty="0" smtClean="0"/>
              <a:t>.</a:t>
            </a:r>
          </a:p>
          <a:p>
            <a:r>
              <a:rPr lang="es-ES" dirty="0"/>
              <a:t>P</a:t>
            </a:r>
            <a:r>
              <a:rPr lang="es-ES" dirty="0" smtClean="0"/>
              <a:t>rincipalmente </a:t>
            </a:r>
            <a:r>
              <a:rPr lang="es-ES" dirty="0"/>
              <a:t>porque esta librería proporciona una estructura de datos de matriz que tiene algunos beneficios sobre las listas regulares de Python. </a:t>
            </a:r>
            <a:endParaRPr lang="es-ES" dirty="0" smtClean="0"/>
          </a:p>
          <a:p>
            <a:r>
              <a:rPr lang="es-ES" dirty="0" smtClean="0"/>
              <a:t>Algunos </a:t>
            </a:r>
            <a:r>
              <a:rPr lang="es-ES" dirty="0"/>
              <a:t>de estos beneficios son: ser más compacto, acceder más rápido a leer y escribir artículos, ser más conveniente y más eficiente.</a:t>
            </a:r>
          </a:p>
        </p:txBody>
      </p:sp>
    </p:spTree>
    <p:extLst>
      <p:ext uri="{BB962C8B-B14F-4D97-AF65-F5344CB8AC3E}">
        <p14:creationId xmlns:p14="http://schemas.microsoft.com/office/powerpoint/2010/main" val="1468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Matplotlib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Matplotlib</a:t>
            </a:r>
            <a:r>
              <a:rPr lang="es-ES" dirty="0"/>
              <a:t> es una biblioteca para la generación de gráficos a partir de datos contenidos en listas o </a:t>
            </a:r>
            <a:r>
              <a:rPr lang="es-ES" dirty="0" err="1"/>
              <a:t>arrays</a:t>
            </a:r>
            <a:r>
              <a:rPr lang="es-ES" dirty="0"/>
              <a:t> en el lenguaje de programación Python y su extensión matemática </a:t>
            </a:r>
            <a:r>
              <a:rPr lang="es-ES" dirty="0" err="1"/>
              <a:t>NumPy</a:t>
            </a:r>
            <a:r>
              <a:rPr lang="es-ES" dirty="0"/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94" y="3176540"/>
            <a:ext cx="7639526" cy="286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149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Introducción a Numpy</vt:lpstr>
      <vt:lpstr>Librería Numpy</vt:lpstr>
      <vt:lpstr>Librería Numpy</vt:lpstr>
      <vt:lpstr>Matplotlib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Numpy</dc:title>
  <dc:creator>Jose</dc:creator>
  <cp:lastModifiedBy>Jose</cp:lastModifiedBy>
  <cp:revision>2</cp:revision>
  <dcterms:created xsi:type="dcterms:W3CDTF">2020-01-08T21:50:19Z</dcterms:created>
  <dcterms:modified xsi:type="dcterms:W3CDTF">2020-01-10T04:23:32Z</dcterms:modified>
</cp:coreProperties>
</file>