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E381-DC0F-4C82-9AD4-DD0B09AE5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20723-0B9B-4EF4-84E7-9AF797F5E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5D81-6156-4875-845C-5297D6E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6E51-F18F-4907-A832-79AA6650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BB22-32EC-41EA-851F-8CA79942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8FB5-C9C8-47E3-89F4-B1DF4EBC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5A032-DA9C-4D6C-BDD0-00DB7AE8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984C-4106-4E42-AC3A-0F7C0DE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87F6-7066-4D5A-A9B9-3141279E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46A1-9D13-4789-9DE9-5DEDC3A6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1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FAD5A-5164-490C-8D6F-1F55AF3E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AE2F-21C0-4792-A70C-B1C222ADF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EB3D-6143-4CE6-BD48-31AFAC27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75FA-7724-4021-B701-8037F2DD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EEEF-B437-41F9-9239-B78EBE9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E5-76E9-4496-885C-F2DFF04B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1A4C-EDFF-4EC9-8D1B-D6B5D7B1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734B-7D41-4ABE-B836-C5B9519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F70F-2D2F-43DD-BCDC-A09F621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06CF-2AE4-47A2-9A84-F427006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FC4-5DF0-4769-9A71-19FB40B7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06AA-03D1-4B07-8604-CC21FAB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E977-1B24-4B03-B8E1-804AB8CA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3D1D-C3AE-44B4-B219-5B601EFB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2D581-AF20-472B-9868-633C4392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7F1E-2E71-4BBC-8969-03223EEC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AB4F-F9D5-4801-A94D-801F8517C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EDD5E-8DEA-4C1A-A5BD-5381D8D8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414E-BED7-40B7-8BC1-724D16AC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FABF-70F7-49E9-ACB9-5528C271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BA5D1-0947-4174-A05A-54662355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0A96-806C-4A8C-83BA-E7228CC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12FC-39C5-4962-AFDB-BB9D5799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AF023-43A2-4BCB-BC31-8281D6D27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2F11A-4B87-49ED-93A2-DB9FFC778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1A31-2957-48A6-A424-C39BADAA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E96B1-F496-4115-AB25-9682362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2CEB0-7987-4DCA-857B-87C5F31C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8FB88-BE32-4DF6-B02E-2B5AEF0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9D86-E227-407E-9947-129A02B3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55D09-4B27-41D4-B68D-A687C6C3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5B38A-3A31-4B8C-AF33-D673CAE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BAC9C-E512-40BE-9E1D-55E57838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46389-F4EF-4CE6-89ED-6D5552F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CF110-CD7B-43E8-ABF8-E026A0AD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747A0-E0CD-4B14-BFBD-428C4ABD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FF0-1A58-4C73-A8A2-4E46BF6E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5E2C-136C-45DB-8AF5-B3D7728B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B7213-C847-4FC4-B4BF-1B33BD6B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0E12-ECEA-42BC-A96F-79651A8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20EB-D4A9-487A-9371-914BABE0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7AC9-4129-4069-9348-D1F8EEA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5D3-DB51-4AA4-B0C2-C923CD06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E8D13-CFA1-40C1-86F8-508F5F0B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7537D-F2A3-48B0-98D4-BEE6AEF1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0A0F-72C6-4174-A727-C3C436E3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FF17F-E3DD-468B-A96C-ED7D3930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ED530-F4D5-476D-A963-67F7A116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A9C04-E4D2-495E-B647-0ED7A7A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02D4-CC04-4BB5-8B23-F61E73B9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CAD1-18AD-4B69-9A56-849F51C4D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29BE-AD23-4443-A134-8BD7562E822F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FDF0-6DFF-4DBD-A0A2-3C6303535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5484-98D6-46D4-8B04-C24B2ADE3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762A-1296-4125-871B-A5175583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8A16F8-2D27-41A5-A6A8-38779313743F}"/>
              </a:ext>
            </a:extLst>
          </p:cNvPr>
          <p:cNvSpPr/>
          <p:nvPr/>
        </p:nvSpPr>
        <p:spPr>
          <a:xfrm>
            <a:off x="15240" y="0"/>
            <a:ext cx="1207008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6F3246-14B0-49E3-BD4D-E5B704187599}"/>
              </a:ext>
            </a:extLst>
          </p:cNvPr>
          <p:cNvSpPr/>
          <p:nvPr/>
        </p:nvSpPr>
        <p:spPr>
          <a:xfrm>
            <a:off x="1261298" y="6476300"/>
            <a:ext cx="7879891" cy="3649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0EF41-7EA6-4D36-AA06-06AE66F45762}"/>
              </a:ext>
            </a:extLst>
          </p:cNvPr>
          <p:cNvSpPr/>
          <p:nvPr/>
        </p:nvSpPr>
        <p:spPr>
          <a:xfrm rot="19957391">
            <a:off x="612814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D9742-E340-4A3C-A32F-507093456660}"/>
              </a:ext>
            </a:extLst>
          </p:cNvPr>
          <p:cNvSpPr/>
          <p:nvPr/>
        </p:nvSpPr>
        <p:spPr>
          <a:xfrm rot="19957391">
            <a:off x="949872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30741-20D7-4AFC-BC75-F17BF1F9A2CD}"/>
              </a:ext>
            </a:extLst>
          </p:cNvPr>
          <p:cNvSpPr/>
          <p:nvPr/>
        </p:nvSpPr>
        <p:spPr>
          <a:xfrm rot="19957391">
            <a:off x="1286930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13DE6-9D84-4631-9DC7-A6B83E108483}"/>
              </a:ext>
            </a:extLst>
          </p:cNvPr>
          <p:cNvSpPr/>
          <p:nvPr/>
        </p:nvSpPr>
        <p:spPr>
          <a:xfrm rot="19957391">
            <a:off x="1623988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96B39-B81A-4995-A2AC-32447E512EB7}"/>
              </a:ext>
            </a:extLst>
          </p:cNvPr>
          <p:cNvSpPr/>
          <p:nvPr/>
        </p:nvSpPr>
        <p:spPr>
          <a:xfrm rot="19957391">
            <a:off x="1961046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4203F-744E-4FA8-A2AA-0843E604FD11}"/>
              </a:ext>
            </a:extLst>
          </p:cNvPr>
          <p:cNvSpPr/>
          <p:nvPr/>
        </p:nvSpPr>
        <p:spPr>
          <a:xfrm rot="19957391">
            <a:off x="2298104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7843D-5FAE-4948-A850-C7FF33C4CD6F}"/>
              </a:ext>
            </a:extLst>
          </p:cNvPr>
          <p:cNvSpPr/>
          <p:nvPr/>
        </p:nvSpPr>
        <p:spPr>
          <a:xfrm rot="19957391">
            <a:off x="2635162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8884A-F171-46C2-861F-355840914E08}"/>
              </a:ext>
            </a:extLst>
          </p:cNvPr>
          <p:cNvSpPr/>
          <p:nvPr/>
        </p:nvSpPr>
        <p:spPr>
          <a:xfrm rot="19957391">
            <a:off x="2972220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7FBD0-BE0F-4A4C-A675-DC5F2A4A4C22}"/>
              </a:ext>
            </a:extLst>
          </p:cNvPr>
          <p:cNvSpPr/>
          <p:nvPr/>
        </p:nvSpPr>
        <p:spPr>
          <a:xfrm rot="19957391">
            <a:off x="3309278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146C3-B9E0-41EA-938F-1CE3A1678E7E}"/>
              </a:ext>
            </a:extLst>
          </p:cNvPr>
          <p:cNvSpPr/>
          <p:nvPr/>
        </p:nvSpPr>
        <p:spPr>
          <a:xfrm rot="19957391">
            <a:off x="3646336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03EED-03C5-4BD3-9B5D-27A40608D6E5}"/>
              </a:ext>
            </a:extLst>
          </p:cNvPr>
          <p:cNvSpPr/>
          <p:nvPr/>
        </p:nvSpPr>
        <p:spPr>
          <a:xfrm rot="19957391">
            <a:off x="3983394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16D24-FE54-42B4-BF15-06B2BB0432B9}"/>
              </a:ext>
            </a:extLst>
          </p:cNvPr>
          <p:cNvSpPr/>
          <p:nvPr/>
        </p:nvSpPr>
        <p:spPr>
          <a:xfrm rot="19957391">
            <a:off x="4320452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955583-12B3-4DCD-BA1E-689CB2723E25}"/>
              </a:ext>
            </a:extLst>
          </p:cNvPr>
          <p:cNvSpPr/>
          <p:nvPr/>
        </p:nvSpPr>
        <p:spPr>
          <a:xfrm rot="19957391">
            <a:off x="4657510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70760-40BE-4AD5-85CC-D58D9B4FF5D2}"/>
              </a:ext>
            </a:extLst>
          </p:cNvPr>
          <p:cNvSpPr/>
          <p:nvPr/>
        </p:nvSpPr>
        <p:spPr>
          <a:xfrm rot="19957391">
            <a:off x="4994568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4C8C0D-42BD-4DC9-AAFC-40140C36377D}"/>
              </a:ext>
            </a:extLst>
          </p:cNvPr>
          <p:cNvSpPr/>
          <p:nvPr/>
        </p:nvSpPr>
        <p:spPr>
          <a:xfrm rot="19957391">
            <a:off x="5331626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E33EF-2131-4C59-966E-943D23A436AC}"/>
              </a:ext>
            </a:extLst>
          </p:cNvPr>
          <p:cNvSpPr/>
          <p:nvPr/>
        </p:nvSpPr>
        <p:spPr>
          <a:xfrm rot="19957391">
            <a:off x="5668684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9D556-1A2A-48EA-801D-31F3B725E054}"/>
              </a:ext>
            </a:extLst>
          </p:cNvPr>
          <p:cNvSpPr/>
          <p:nvPr/>
        </p:nvSpPr>
        <p:spPr>
          <a:xfrm rot="19957391">
            <a:off x="6005742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4EC52F-8FC0-485E-AE65-73F01BD1FBC8}"/>
              </a:ext>
            </a:extLst>
          </p:cNvPr>
          <p:cNvSpPr/>
          <p:nvPr/>
        </p:nvSpPr>
        <p:spPr>
          <a:xfrm rot="19957391">
            <a:off x="7016916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3097F-50E9-4607-98AB-5CD5355E4534}"/>
              </a:ext>
            </a:extLst>
          </p:cNvPr>
          <p:cNvSpPr/>
          <p:nvPr/>
        </p:nvSpPr>
        <p:spPr>
          <a:xfrm rot="19957391">
            <a:off x="6342800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48AEDA-E8B3-431E-9B96-BF7A40E9DBC4}"/>
              </a:ext>
            </a:extLst>
          </p:cNvPr>
          <p:cNvSpPr/>
          <p:nvPr/>
        </p:nvSpPr>
        <p:spPr>
          <a:xfrm rot="19957391">
            <a:off x="7353974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ED2EA-DB55-4D28-957D-8FE13CBE73DB}"/>
              </a:ext>
            </a:extLst>
          </p:cNvPr>
          <p:cNvSpPr/>
          <p:nvPr/>
        </p:nvSpPr>
        <p:spPr>
          <a:xfrm rot="19957391">
            <a:off x="6679858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9FBAF1-F423-4159-9412-CCE6692272F6}"/>
              </a:ext>
            </a:extLst>
          </p:cNvPr>
          <p:cNvSpPr/>
          <p:nvPr/>
        </p:nvSpPr>
        <p:spPr>
          <a:xfrm rot="19957391">
            <a:off x="7691042" y="5300951"/>
            <a:ext cx="2834640" cy="365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6633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B25D70-A8F2-4E4E-B335-4199DE03DC6E}"/>
              </a:ext>
            </a:extLst>
          </p:cNvPr>
          <p:cNvSpPr/>
          <p:nvPr/>
        </p:nvSpPr>
        <p:spPr>
          <a:xfrm>
            <a:off x="1872249" y="3210886"/>
            <a:ext cx="9418320" cy="21811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A58A84-301D-4961-8ACA-3EE18557BA88}"/>
              </a:ext>
            </a:extLst>
          </p:cNvPr>
          <p:cNvSpPr/>
          <p:nvPr/>
        </p:nvSpPr>
        <p:spPr>
          <a:xfrm>
            <a:off x="1861090" y="2014256"/>
            <a:ext cx="9418320" cy="21811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196CF-6C2A-4BCF-A151-DD20A343F505}"/>
              </a:ext>
            </a:extLst>
          </p:cNvPr>
          <p:cNvSpPr/>
          <p:nvPr/>
        </p:nvSpPr>
        <p:spPr>
          <a:xfrm>
            <a:off x="1861090" y="817626"/>
            <a:ext cx="9418320" cy="21811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glass of beer&#10;&#10;Description automatically generated">
            <a:extLst>
              <a:ext uri="{FF2B5EF4-FFF2-40B4-BE49-F238E27FC236}">
                <a16:creationId xmlns:a16="http://schemas.microsoft.com/office/drawing/2014/main" id="{63009264-A4C0-41E8-B6D6-F4E87CF37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7" b="95588" l="9954" r="89815">
                        <a14:foregroundMark x1="28472" y1="9150" x2="54167" y2="10294"/>
                        <a14:foregroundMark x1="54167" y1="10294" x2="55324" y2="10458"/>
                        <a14:foregroundMark x1="29398" y1="92157" x2="42824" y2="92157"/>
                        <a14:foregroundMark x1="42824" y1="92157" x2="64815" y2="91993"/>
                        <a14:foregroundMark x1="64815" y1="91993" x2="66898" y2="91993"/>
                        <a14:foregroundMark x1="68519" y1="86111" x2="73380" y2="90686"/>
                        <a14:foregroundMark x1="64352" y1="87908" x2="64815" y2="94118"/>
                        <a14:foregroundMark x1="28935" y1="94118" x2="28935" y2="94118"/>
                        <a14:foregroundMark x1="33796" y1="94608" x2="33796" y2="94608"/>
                        <a14:foregroundMark x1="38889" y1="94935" x2="38889" y2="94935"/>
                        <a14:foregroundMark x1="66898" y1="94771" x2="66898" y2="94771"/>
                        <a14:foregroundMark x1="55324" y1="94771" x2="55324" y2="94771"/>
                        <a14:foregroundMark x1="53241" y1="95261" x2="53241" y2="95261"/>
                        <a14:foregroundMark x1="44676" y1="95261" x2="44676" y2="95261"/>
                        <a14:foregroundMark x1="46296" y1="95261" x2="46296" y2="95261"/>
                        <a14:foregroundMark x1="43056" y1="95588" x2="43056" y2="95588"/>
                        <a14:foregroundMark x1="56019" y1="95261" x2="56019" y2="95261"/>
                        <a14:foregroundMark x1="53704" y1="95425" x2="53704" y2="95425"/>
                        <a14:foregroundMark x1="55556" y1="95588" x2="55556" y2="95588"/>
                        <a14:foregroundMark x1="58565" y1="95425" x2="58565" y2="95425"/>
                        <a14:foregroundMark x1="62269" y1="95261" x2="62269" y2="95261"/>
                        <a14:foregroundMark x1="64120" y1="95261" x2="64120" y2="95261"/>
                        <a14:foregroundMark x1="65278" y1="95098" x2="65278" y2="95098"/>
                        <a14:foregroundMark x1="59722" y1="94935" x2="59722" y2="94935"/>
                        <a14:foregroundMark x1="60880" y1="95098" x2="60880" y2="95098"/>
                        <a14:foregroundMark x1="58565" y1="95425" x2="58565" y2="95425"/>
                        <a14:foregroundMark x1="57639" y1="95425" x2="57639" y2="95425"/>
                        <a14:foregroundMark x1="56481" y1="95425" x2="56481" y2="95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34" y="581598"/>
            <a:ext cx="411537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Swanton</dc:creator>
  <cp:lastModifiedBy>Chris Swanton</cp:lastModifiedBy>
  <cp:revision>1</cp:revision>
  <dcterms:created xsi:type="dcterms:W3CDTF">2021-12-26T22:04:30Z</dcterms:created>
  <dcterms:modified xsi:type="dcterms:W3CDTF">2021-12-26T23:38:35Z</dcterms:modified>
</cp:coreProperties>
</file>